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59" r:id="rId6"/>
    <p:sldId id="260" r:id="rId7"/>
    <p:sldId id="263" r:id="rId8"/>
    <p:sldId id="264" r:id="rId9"/>
    <p:sldId id="266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68" r:id="rId18"/>
    <p:sldId id="269" r:id="rId19"/>
    <p:sldId id="271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F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374" autoAdjust="0"/>
  </p:normalViewPr>
  <p:slideViewPr>
    <p:cSldViewPr snapToGrid="0">
      <p:cViewPr varScale="1">
        <p:scale>
          <a:sx n="72" d="100"/>
          <a:sy n="72" d="100"/>
        </p:scale>
        <p:origin x="-9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51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5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96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54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5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78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7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82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35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3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10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5C60-EC59-4DFA-AC2F-52BD424DB7F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6788-6C9E-498B-9752-865D7DF27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55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7" t="3232" r="14773" b="282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5340" y="0"/>
            <a:ext cx="6486659" cy="321972"/>
          </a:xfrm>
          <a:prstGeom prst="rect">
            <a:avLst/>
          </a:prstGeom>
          <a:solidFill>
            <a:srgbClr val="50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171" t="60386" r="16611" b="17439"/>
          <a:stretch/>
        </p:blipFill>
        <p:spPr>
          <a:xfrm rot="16200000">
            <a:off x="-1170685" y="1614029"/>
            <a:ext cx="6410284" cy="40689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5527" y="13848"/>
            <a:ext cx="119564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Комиссаркин Игорь Сергеевич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(21.04.1975-01.01.1995)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37" t="4772" r="14514" b="7046"/>
          <a:stretch/>
        </p:blipFill>
        <p:spPr>
          <a:xfrm>
            <a:off x="4978911" y="955964"/>
            <a:ext cx="2469703" cy="45630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4" descr="C:\Users\каб 10\Downloads\-C2aCPXUX7s-removebg-preview.png"/>
          <p:cNvPicPr>
            <a:picLocks noChangeAspect="1" noChangeArrowheads="1"/>
          </p:cNvPicPr>
          <p:nvPr/>
        </p:nvPicPr>
        <p:blipFill rotWithShape="1">
          <a:blip r:embed="rId5"/>
          <a:srcRect l="17516" t="13002" r="16432" b="18905"/>
          <a:stretch/>
        </p:blipFill>
        <p:spPr bwMode="auto">
          <a:xfrm>
            <a:off x="8395854" y="955964"/>
            <a:ext cx="3325091" cy="45678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0773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93" t="18260" r="22771" b="67845"/>
          <a:stretch/>
        </p:blipFill>
        <p:spPr>
          <a:xfrm>
            <a:off x="0" y="543006"/>
            <a:ext cx="4599709" cy="63149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Перов  Дмитрий Александрович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(20.04.1980-13.08.1999)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34" y="1004928"/>
            <a:ext cx="3209494" cy="45188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4" descr="C:\Users\каб 10\Downloads\-C2aCPXUX7s-removebg-preview.png"/>
          <p:cNvPicPr>
            <a:picLocks noChangeAspect="1" noChangeArrowheads="1"/>
          </p:cNvPicPr>
          <p:nvPr/>
        </p:nvPicPr>
        <p:blipFill rotWithShape="1">
          <a:blip r:embed="rId5"/>
          <a:srcRect l="17516" t="13002" r="16432" b="18905"/>
          <a:stretch/>
        </p:blipFill>
        <p:spPr bwMode="auto">
          <a:xfrm>
            <a:off x="8395854" y="955964"/>
            <a:ext cx="3325091" cy="45678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3187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" y="-2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66" t="14193" r="24086" b="53119"/>
          <a:stretch/>
        </p:blipFill>
        <p:spPr>
          <a:xfrm rot="16200000">
            <a:off x="-840763" y="1487094"/>
            <a:ext cx="6245661" cy="45641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Сатлайкин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Эдуард Владимирович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(24.02.1982-24.12.2002)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72" y="955964"/>
            <a:ext cx="2942720" cy="4567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4" descr="C:\Users\каб 10\Downloads\-C2aCPXUX7s-removebg-preview.png"/>
          <p:cNvPicPr>
            <a:picLocks noChangeAspect="1" noChangeArrowheads="1"/>
          </p:cNvPicPr>
          <p:nvPr/>
        </p:nvPicPr>
        <p:blipFill rotWithShape="1">
          <a:blip r:embed="rId5"/>
          <a:srcRect l="17516" t="13002" r="16432" b="18905"/>
          <a:stretch/>
        </p:blipFill>
        <p:spPr bwMode="auto">
          <a:xfrm>
            <a:off x="8395854" y="955964"/>
            <a:ext cx="3325091" cy="45678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611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31" t="12002" r="22322" b="54706"/>
          <a:stretch/>
        </p:blipFill>
        <p:spPr>
          <a:xfrm rot="16200000">
            <a:off x="-905656" y="1535380"/>
            <a:ext cx="5829130" cy="40178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Цаплин Александр Сергеевич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(01.04.1980-27.12.2000)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54" y="955964"/>
            <a:ext cx="3107350" cy="4567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4" descr="C:\Users\каб 10\Downloads\-C2aCPXUX7s-removebg-preview.png"/>
          <p:cNvPicPr>
            <a:picLocks noChangeAspect="1" noChangeArrowheads="1"/>
          </p:cNvPicPr>
          <p:nvPr/>
        </p:nvPicPr>
        <p:blipFill rotWithShape="1">
          <a:blip r:embed="rId5"/>
          <a:srcRect l="17516" t="13002" r="16432" b="18905"/>
          <a:stretch/>
        </p:blipFill>
        <p:spPr bwMode="auto">
          <a:xfrm>
            <a:off x="8395854" y="955964"/>
            <a:ext cx="3325091" cy="45678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1110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31" t="20904" r="48807" b="41170"/>
          <a:stretch/>
        </p:blipFill>
        <p:spPr>
          <a:xfrm>
            <a:off x="0" y="697341"/>
            <a:ext cx="4128655" cy="57216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Юрчков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Алексей Владимирович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(02.05.1975-01.06.1997)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61" y="955964"/>
            <a:ext cx="3105504" cy="4567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4" descr="C:\Users\каб 10\Downloads\-C2aCPXUX7s-removebg-preview.png"/>
          <p:cNvPicPr>
            <a:picLocks noChangeAspect="1" noChangeArrowheads="1"/>
          </p:cNvPicPr>
          <p:nvPr/>
        </p:nvPicPr>
        <p:blipFill rotWithShape="1">
          <a:blip r:embed="rId5"/>
          <a:srcRect l="17516" t="13002" r="16432" b="18905"/>
          <a:stretch/>
        </p:blipFill>
        <p:spPr bwMode="auto">
          <a:xfrm>
            <a:off x="8395854" y="955964"/>
            <a:ext cx="3325091" cy="45678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7010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5" descr="C:\Users\каб 10\Desktop\каменев\lRWQMKG901E.jpg"/>
          <p:cNvPicPr>
            <a:picLocks noChangeAspect="1" noChangeArrowheads="1"/>
          </p:cNvPicPr>
          <p:nvPr/>
        </p:nvPicPr>
        <p:blipFill>
          <a:blip r:embed="rId3"/>
          <a:srcRect l="6623" t="34062" r="51108"/>
          <a:stretch>
            <a:fillRect/>
          </a:stretch>
        </p:blipFill>
        <p:spPr bwMode="auto">
          <a:xfrm>
            <a:off x="0" y="634118"/>
            <a:ext cx="4973784" cy="62238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15443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Каменев Николай Иванович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(12.08.1977-09.01.2000)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C:\Users\каб 10\Downloads\-C2aCPXUX7s-removebg-preview.png"/>
          <p:cNvPicPr>
            <a:picLocks noChangeAspect="1" noChangeArrowheads="1"/>
          </p:cNvPicPr>
          <p:nvPr/>
        </p:nvPicPr>
        <p:blipFill rotWithShape="1">
          <a:blip r:embed="rId4"/>
          <a:srcRect l="17516" t="13002" r="16432" b="18905"/>
          <a:stretch/>
        </p:blipFill>
        <p:spPr bwMode="auto">
          <a:xfrm>
            <a:off x="8395854" y="955964"/>
            <a:ext cx="3325091" cy="45678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6" descr="C:\Users\каб 10\Downloads\2021-12-03_18-17-00.png"/>
          <p:cNvPicPr>
            <a:picLocks noChangeAspect="1" noChangeArrowheads="1"/>
          </p:cNvPicPr>
          <p:nvPr/>
        </p:nvPicPr>
        <p:blipFill rotWithShape="1">
          <a:blip r:embed="rId5"/>
          <a:srcRect l="9651" r="7772"/>
          <a:stretch/>
        </p:blipFill>
        <p:spPr bwMode="auto">
          <a:xfrm>
            <a:off x="4973784" y="955964"/>
            <a:ext cx="3200400" cy="45678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2254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C:\Users\каб 10\Desktop\каменев\8QSQ3GlCn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91" y="2571744"/>
            <a:ext cx="2050778" cy="3143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6802" name="Picture 2" descr="C:\Users\каб 10\Desktop\каменев\Uo4XWXu_P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22" y="0"/>
            <a:ext cx="2096147" cy="25717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3" descr="C:\Users\каб 10\Desktop\каменев\PN0pK_JW1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857" y="2571744"/>
            <a:ext cx="1596639" cy="29029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97" y="2970746"/>
            <a:ext cx="3805481" cy="250397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4" descr="C:\Users\каб 10\Desktop\каменев\7hyNQHHgHH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07670" y="138538"/>
            <a:ext cx="2905106" cy="2160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" name="Picture 6" descr="C:\Users\каб 10\Desktop\каменев\MHCsAL0waw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07670" y="3063368"/>
            <a:ext cx="2905106" cy="2160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01" y="0"/>
            <a:ext cx="4023756" cy="26982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Picture 9" descr="C:\Users\каб 10\Downloads\6-PvKsiEwQ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5431" y="138538"/>
            <a:ext cx="1500198" cy="20177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7944083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5000">
        <p15:prstTrans prst="pageCurlDouble"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аб 10\Desktop\каменев\FYlIGuKX2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2244436" y="0"/>
            <a:ext cx="8769927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Никто не забыт,</a:t>
            </a:r>
          </a:p>
          <a:p>
            <a:pPr algn="ctr"/>
            <a:r>
              <a:rPr lang="ru-RU" sz="40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ничто не забыто…</a:t>
            </a:r>
            <a:endParaRPr lang="ru-RU" sz="4000" b="0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65"/>
            <a:ext cx="12192000" cy="62269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1014363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Забыть нельзя…</a:t>
            </a:r>
          </a:p>
          <a:p>
            <a:r>
              <a:rPr lang="ru-RU" sz="40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Вернуть не возможно….</a:t>
            </a:r>
          </a:p>
        </p:txBody>
      </p:sp>
    </p:spTree>
    <p:extLst>
      <p:ext uri="{BB962C8B-B14F-4D97-AF65-F5344CB8AC3E}">
        <p14:creationId xmlns="" xmlns:p14="http://schemas.microsoft.com/office/powerpoint/2010/main" val="283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б 10\Desktop\каменев\ef4Hl3w5f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06296"/>
          </a:xfrm>
          <a:prstGeom prst="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Чечня-наша боль и скорбь…</a:t>
            </a:r>
          </a:p>
        </p:txBody>
      </p:sp>
    </p:spTree>
    <p:extLst>
      <p:ext uri="{BB962C8B-B14F-4D97-AF65-F5344CB8AC3E}">
        <p14:creationId xmlns="" xmlns:p14="http://schemas.microsoft.com/office/powerpoint/2010/main" val="256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171" t="60386" r="16611" b="17439"/>
          <a:stretch/>
        </p:blipFill>
        <p:spPr>
          <a:xfrm rot="16200000">
            <a:off x="-1251652" y="1251651"/>
            <a:ext cx="6853631" cy="43503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58238" y="554182"/>
            <a:ext cx="5327100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Комиссаркин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Игорь Сергеевич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(21.04.1975-01.01.1995)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1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" t="16346" r="15754" b="2673"/>
          <a:stretch/>
        </p:blipFill>
        <p:spPr>
          <a:xfrm>
            <a:off x="3762256" y="52277"/>
            <a:ext cx="2394217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9" t="17972" r="25527" b="7227"/>
          <a:stretch/>
        </p:blipFill>
        <p:spPr>
          <a:xfrm>
            <a:off x="145903" y="-12117"/>
            <a:ext cx="2113044" cy="32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5" t="13658" r="15615" b="14793"/>
          <a:stretch/>
        </p:blipFill>
        <p:spPr>
          <a:xfrm>
            <a:off x="1608346" y="3618000"/>
            <a:ext cx="2547817" cy="3240000"/>
          </a:xfrm>
          <a:prstGeom prst="rect">
            <a:avLst/>
          </a:prstGeom>
        </p:spPr>
      </p:pic>
      <p:pic>
        <p:nvPicPr>
          <p:cNvPr id="10" name="Picture 2" descr="C:\Users\каб 10\Desktop\каменев\ef4Hl3w5f4s.jpg"/>
          <p:cNvPicPr>
            <a:picLocks noChangeAspect="1" noChangeArrowheads="1"/>
          </p:cNvPicPr>
          <p:nvPr/>
        </p:nvPicPr>
        <p:blipFill rotWithShape="1">
          <a:blip r:embed="rId6" cstate="print"/>
          <a:srcRect l="36976" t="13613" r="29275" b="8065"/>
          <a:stretch/>
        </p:blipFill>
        <p:spPr bwMode="auto">
          <a:xfrm>
            <a:off x="9502588" y="3630117"/>
            <a:ext cx="2689412" cy="3240000"/>
          </a:xfrm>
          <a:prstGeom prst="rect">
            <a:avLst/>
          </a:prstGeom>
          <a:noFill/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94" t="17886" r="12819" b="4060"/>
          <a:stretch/>
        </p:blipFill>
        <p:spPr>
          <a:xfrm>
            <a:off x="7978462" y="-12117"/>
            <a:ext cx="2443500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3" t="4506" r="8769" b="5899"/>
          <a:stretch/>
        </p:blipFill>
        <p:spPr>
          <a:xfrm>
            <a:off x="5965217" y="3618000"/>
            <a:ext cx="2372862" cy="32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8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58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93" t="18260" r="22771" b="67845"/>
          <a:stretch/>
        </p:blipFill>
        <p:spPr>
          <a:xfrm>
            <a:off x="0" y="0"/>
            <a:ext cx="4635906" cy="64716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35906" y="0"/>
            <a:ext cx="7567072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Перов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Дмитрий Александрович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(20.04.1980-13.08.1999)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0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" y="-2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66" t="14193" r="24086" b="53119"/>
          <a:stretch/>
        </p:blipFill>
        <p:spPr>
          <a:xfrm rot="16200000">
            <a:off x="-927771" y="927768"/>
            <a:ext cx="6891997" cy="50364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98903" y="0"/>
            <a:ext cx="6893104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Сатлайкин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Эдуард Владимирович</a:t>
            </a:r>
          </a:p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(24.02.1982-24.12.2002)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31" t="12002" r="22322" b="54706"/>
          <a:stretch/>
        </p:blipFill>
        <p:spPr>
          <a:xfrm rot="16200000">
            <a:off x="-1003494" y="1003496"/>
            <a:ext cx="6458857" cy="44518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05682" y="0"/>
            <a:ext cx="6686318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Цаплин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Александр Сергеевич 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(01.04.1980-27.12.2000)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5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31" t="20904" r="48807" b="41170"/>
          <a:stretch/>
        </p:blipFill>
        <p:spPr>
          <a:xfrm>
            <a:off x="5" y="91327"/>
            <a:ext cx="4816694" cy="66751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98429" y="0"/>
            <a:ext cx="7193571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Юрчков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Алексей Владимирович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(02.05.1975-01.06.1997)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4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5" descr="C:\Users\каб 10\Desktop\каменев\lRWQMKG901E.jpg"/>
          <p:cNvPicPr>
            <a:picLocks noChangeAspect="1" noChangeArrowheads="1"/>
          </p:cNvPicPr>
          <p:nvPr/>
        </p:nvPicPr>
        <p:blipFill>
          <a:blip r:embed="rId3"/>
          <a:srcRect l="6623" t="34062" r="51108"/>
          <a:stretch>
            <a:fillRect/>
          </a:stretch>
        </p:blipFill>
        <p:spPr bwMode="auto">
          <a:xfrm>
            <a:off x="0" y="102474"/>
            <a:ext cx="5834744" cy="67555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07531" y="0"/>
            <a:ext cx="5836854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Каменев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Николай Иванович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(12.08.1977-09.01.2000)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2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stihi.ru/pics/2018/01/10/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288983" cy="32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Чечня-наша боль и скорбь…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171" t="60386" r="16611" b="17439"/>
          <a:stretch/>
        </p:blipFill>
        <p:spPr>
          <a:xfrm rot="16200000">
            <a:off x="-222026" y="1545706"/>
            <a:ext cx="2797198" cy="17755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93" t="18260" r="22771" b="67845"/>
          <a:stretch/>
        </p:blipFill>
        <p:spPr>
          <a:xfrm>
            <a:off x="1915928" y="3584997"/>
            <a:ext cx="1867461" cy="2563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66" t="14193" r="24086" b="53119"/>
          <a:stretch/>
        </p:blipFill>
        <p:spPr>
          <a:xfrm rot="16200000">
            <a:off x="3453086" y="1427907"/>
            <a:ext cx="2919747" cy="21336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31" t="12002" r="22322" b="54706"/>
          <a:stretch/>
        </p:blipFill>
        <p:spPr>
          <a:xfrm rot="16200000">
            <a:off x="5382049" y="4068195"/>
            <a:ext cx="2613412" cy="18013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31" t="20904" r="48807" b="41170"/>
          <a:stretch/>
        </p:blipFill>
        <p:spPr>
          <a:xfrm>
            <a:off x="9807160" y="3348863"/>
            <a:ext cx="2337954" cy="324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5" descr="C:\Users\каб 10\Desktop\каменев\lRWQMKG901E.jpg"/>
          <p:cNvPicPr>
            <a:picLocks noChangeAspect="1" noChangeArrowheads="1"/>
          </p:cNvPicPr>
          <p:nvPr/>
        </p:nvPicPr>
        <p:blipFill>
          <a:blip r:embed="rId8"/>
          <a:srcRect l="6623" t="34062" r="51108"/>
          <a:stretch>
            <a:fillRect/>
          </a:stretch>
        </p:blipFill>
        <p:spPr bwMode="auto">
          <a:xfrm>
            <a:off x="7299099" y="969606"/>
            <a:ext cx="2798386" cy="335702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2219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каб 10\Desktop\каменев\Q1N09rkHl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288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Чечня-наша боль и скорбь…</a:t>
            </a:r>
          </a:p>
        </p:txBody>
      </p:sp>
    </p:spTree>
    <p:extLst>
      <p:ext uri="{BB962C8B-B14F-4D97-AF65-F5344CB8AC3E}">
        <p14:creationId xmlns="" xmlns:p14="http://schemas.microsoft.com/office/powerpoint/2010/main" val="8559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88</Words>
  <Application>Microsoft Office PowerPoint</Application>
  <PresentationFormat>Произвольный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каб 10</cp:lastModifiedBy>
  <cp:revision>37</cp:revision>
  <dcterms:created xsi:type="dcterms:W3CDTF">2022-01-26T05:29:14Z</dcterms:created>
  <dcterms:modified xsi:type="dcterms:W3CDTF">2022-06-10T14:25:20Z</dcterms:modified>
</cp:coreProperties>
</file>