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7" r:id="rId4"/>
    <p:sldId id="260" r:id="rId5"/>
    <p:sldId id="261" r:id="rId6"/>
    <p:sldId id="262" r:id="rId7"/>
    <p:sldId id="268" r:id="rId8"/>
    <p:sldId id="270" r:id="rId9"/>
    <p:sldId id="271" r:id="rId10"/>
    <p:sldId id="274" r:id="rId11"/>
    <p:sldId id="275" r:id="rId12"/>
    <p:sldId id="276" r:id="rId13"/>
    <p:sldId id="256" r:id="rId14"/>
    <p:sldId id="272" r:id="rId15"/>
    <p:sldId id="273" r:id="rId16"/>
    <p:sldId id="285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F154E-F487-4E6F-813C-8DD8B3815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DE6895-2D7E-4269-8A9C-1BD21B1BC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103AE4-47BC-4767-84D2-564C950F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0F913-749B-4ADC-BD4F-7698B656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2AD04-204E-4BF5-A36B-9DDF8744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5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9597-9A7A-4BD3-974D-D7288D41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0A16E6-34C1-403A-A7C7-91F33009B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02E64-B051-4F69-941D-A9FDD061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D982D-DFF7-48D9-BAC2-8A01BBBF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D6037-CAEA-4D54-9DCC-676302ED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4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C5BFA8-5430-4A01-B31C-EE9B306F5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612E0-EAFF-409B-83B3-A6169157F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AC8E9-791F-4FDD-B868-2C1B7457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AC78E-34A0-4872-8626-D7F4E440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261E07-326B-4FA0-830A-BF75EFF0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0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AC680-ED8A-4FF3-B942-F5C8014A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DCC12C-47ED-4767-8A98-4D6D7787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E8767-93E4-49ED-B3B6-61192C1A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C6277-5F60-4623-91CB-F5EBFE1F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8AB9A-A778-42CA-9B23-98D88D31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2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D6292-0DE4-4D6D-AC28-A4A78960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545FE9-6887-48CC-BDA5-01BAFD6CB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24E55-D6AC-44CE-91D1-DED9E8AA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0E52D7-0838-43ED-A5A9-47BB2D79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5EBDB9-074A-4952-84B6-8D354C51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CD6B0-BC41-47E8-8CD7-7C1613D5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42CC5-C402-4C56-84FD-40B178FCB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8D3773-5A14-4345-BC3F-4388D2D35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E7AB5-7F51-49B1-A2BC-34F0CE89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34D69-6896-454A-AEC8-1E308981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F1EDAC-D767-4620-8FE3-FCF9CC9B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3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D3332-2858-4FA8-9B44-6CE7F6F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87AB88-CC26-4E2B-92C3-CB0282C0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9F4010-9194-4DC1-95F9-6657A0B78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3CB402-6BB5-493F-A400-0B68CD43B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9A164-45F4-46A2-9066-5B2350FA8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B4C06A-AD08-42C3-9A05-418E5BFF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40D378-D9C7-43C4-8633-3921E278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80A937-B862-4E99-97C1-93FB1524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1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36A1E-8199-41AF-8509-D04D1656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D021FE-D01E-4C3E-97E9-EE81206E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9C3F26-EE8B-46A4-AB57-C3696F5D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45A1A0-3264-48F6-9A91-394826BE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5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099618-06FB-413E-BC11-8D3B488D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C73D8E-3A57-47CF-AE5C-6B44A6A5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40F6DE-D02C-4C49-8021-40D79801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3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A4396-6484-4A25-9ABB-3CFD377B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AEB8A-D1E2-4D34-ACBE-BF5EA2676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0E4884-8D3B-4722-8A31-0BD4F4D7B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5B033E-3055-4BE7-A103-FB9D0A69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91CBD-252E-4CD2-A137-4A34822B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7FE9A5-B15A-4737-AC4D-1029372A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1CEC4-E400-4C17-9050-3160119A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624F3D-9CC6-4E94-AECE-D191ED583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7604E-7356-4E38-AEF6-417CD6C7B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29E7C7-5A28-4DBE-A299-CEFA9B27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54075B-37E3-459D-9617-4BFB3DD1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DB1FD9-326F-49AE-B75E-0F9FF230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7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B31B7-9C39-45DA-AF82-4378608A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042C8-50D3-4DD9-9F94-6B4F8A794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412AF-E4C0-4F07-9A6D-78EC1414D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3C003-19B9-45BB-8247-11BD53B36D0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BEAFE-0809-42F9-AB11-E10EBEF59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86656-DB9A-4F0D-B747-64684B4E4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9A86-D634-41F0-B8E9-11B32799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2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vk.com/club2170009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A493DF-CF07-44CF-8DD1-0D7882A12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2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F726B-E89A-B1D3-5D30-FA820FE96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0"/>
            <a:ext cx="121920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4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8E3CF2-BA2D-82D5-DAB9-A365CFFE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121920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C6223D-7C13-1890-1F9F-C56C4F48A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450"/>
            <a:ext cx="121920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4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B2652F-42EE-4920-A65E-6671A8916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05" y="0"/>
            <a:ext cx="4827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7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E05457-8A46-A35C-DA9B-A1DB1AF8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6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98A98-C59C-B115-CA28-EC7CCC7D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121920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0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751660-239D-3258-AECD-BCBC4A6A1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61" y="0"/>
            <a:ext cx="7109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3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DE3701-CFDD-4397-B3BF-47A9DBF807F5}"/>
              </a:ext>
            </a:extLst>
          </p:cNvPr>
          <p:cNvSpPr txBox="1"/>
          <p:nvPr/>
        </p:nvSpPr>
        <p:spPr>
          <a:xfrm>
            <a:off x="4728342" y="997527"/>
            <a:ext cx="76991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Комментарии и вопросы направляйте в сообщения сообществу </a:t>
            </a:r>
            <a:r>
              <a:rPr lang="ru-RU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Вконтакте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«Доброе Азнакаево» </a:t>
            </a:r>
            <a:r>
              <a:rPr lang="en-US" sz="2400" b="0" i="0" u="sng" dirty="0">
                <a:solidFill>
                  <a:srgbClr val="0563C1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https://vk.com/club21700097</a:t>
            </a:r>
            <a:endParaRPr lang="ru-RU" sz="2400" b="0" i="0" u="sng" dirty="0">
              <a:solidFill>
                <a:srgbClr val="0563C1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2400" u="sng" dirty="0">
                <a:solidFill>
                  <a:srgbClr val="0563C1"/>
                </a:solidFill>
                <a:latin typeface="Roboto" panose="02000000000000000000" pitchFamily="2" charset="0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 номеру телефона: </a:t>
            </a:r>
          </a:p>
          <a:p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8-986-910-81-01- руководитель</a:t>
            </a:r>
          </a:p>
          <a:p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ЦРД-Басырова Лилия </a:t>
            </a:r>
            <a:r>
              <a:rPr lang="ru-RU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Нурсаяфовна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205B25-8511-4DE9-B500-E89EEA464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7" y="471054"/>
            <a:ext cx="4255554" cy="4291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3DE992-CF47-4750-BCD3-42668C5DFF43}"/>
              </a:ext>
            </a:extLst>
          </p:cNvPr>
          <p:cNvSpPr txBox="1"/>
          <p:nvPr/>
        </p:nvSpPr>
        <p:spPr>
          <a:xfrm>
            <a:off x="472785" y="4946073"/>
            <a:ext cx="1077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Творите добро!</a:t>
            </a:r>
          </a:p>
        </p:txBody>
      </p:sp>
    </p:spTree>
    <p:extLst>
      <p:ext uri="{BB962C8B-B14F-4D97-AF65-F5344CB8AC3E}">
        <p14:creationId xmlns:p14="http://schemas.microsoft.com/office/powerpoint/2010/main" val="326962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216EA7-3344-4F86-BF0A-5E3B6FB6D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0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79FC1C-F397-462F-AC03-0E05C158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4" y="0"/>
            <a:ext cx="11878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1C547D-2CE2-44D5-BB89-4831C0AD6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"/>
            <a:ext cx="12192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5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EC8A5C-3621-4E29-BCC6-B69303E8A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12192000" cy="60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4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444B01-A815-47FC-B76F-38C0932DC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12192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23C4B6-BE9E-4589-B5AA-694A23905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2192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2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917D6A-7798-9A13-A34B-8B1098261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14"/>
            <a:ext cx="12441836" cy="57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8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7D243D-0284-166F-DCCC-4EAFDBC9C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82" y="136525"/>
            <a:ext cx="12371882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04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</Words>
  <Application>Microsoft Office PowerPoint</Application>
  <PresentationFormat>Широкоэкранный</PresentationFormat>
  <Paragraphs>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Лилия Басырова</cp:lastModifiedBy>
  <cp:revision>9</cp:revision>
  <dcterms:created xsi:type="dcterms:W3CDTF">2024-05-23T06:10:43Z</dcterms:created>
  <dcterms:modified xsi:type="dcterms:W3CDTF">2024-06-20T05:27:52Z</dcterms:modified>
</cp:coreProperties>
</file>