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96" r:id="rId2"/>
    <p:sldId id="303" r:id="rId3"/>
    <p:sldId id="309" r:id="rId4"/>
    <p:sldId id="264" r:id="rId5"/>
    <p:sldId id="280" r:id="rId6"/>
    <p:sldId id="312" r:id="rId7"/>
    <p:sldId id="300" r:id="rId8"/>
    <p:sldId id="276" r:id="rId9"/>
    <p:sldId id="307" r:id="rId10"/>
    <p:sldId id="274" r:id="rId11"/>
    <p:sldId id="30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85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E9B1-1AEC-4AE6-86F0-A05D90C8418B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D1CEA-2094-4EFB-81D3-FD279D263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32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31BC2-490D-40E6-A5B1-B2BF7F492738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17AB9-FEFA-4274-9D79-9E28D29BCC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29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СОЦИАЛЬНО-ДОБРОВОЛЬЧЕСКИЙ ПРОЕКТ </a:t>
            </a:r>
            <a:b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«МАСЛЕНИЧНЫЙ ФРЕШ» </a:t>
            </a:r>
            <a: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4869160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libri"/>
              </a:rPr>
              <a:t>СОАВТОРЫ : </a:t>
            </a:r>
            <a:r>
              <a:rPr lang="ru-RU" sz="2000" b="1" dirty="0">
                <a:solidFill>
                  <a:srgbClr val="FFC000"/>
                </a:solidFill>
                <a:latin typeface="Calibri"/>
              </a:rPr>
              <a:t/>
            </a:r>
            <a:br>
              <a:rPr lang="ru-RU" sz="2000" b="1" dirty="0">
                <a:solidFill>
                  <a:srgbClr val="FFC000"/>
                </a:solidFill>
                <a:latin typeface="Calibri"/>
              </a:rPr>
            </a:br>
            <a:r>
              <a:rPr lang="ru-RU" sz="2000" b="1" dirty="0" smtClean="0">
                <a:solidFill>
                  <a:srgbClr val="FFC000"/>
                </a:solidFill>
                <a:latin typeface="Calibri"/>
              </a:rPr>
              <a:t>Панкратова Евгения</a:t>
            </a:r>
          </a:p>
          <a:p>
            <a:pPr algn="r"/>
            <a:r>
              <a:rPr lang="ru-RU" sz="2000" b="1" dirty="0" smtClean="0">
                <a:solidFill>
                  <a:srgbClr val="FFC000"/>
                </a:solidFill>
                <a:latin typeface="Calibri"/>
              </a:rPr>
              <a:t>Жданова Регина</a:t>
            </a:r>
            <a:endParaRPr lang="ru-RU" sz="2000" b="1" dirty="0" smtClean="0">
              <a:solidFill>
                <a:srgbClr val="FFC000"/>
              </a:solidFill>
              <a:latin typeface="Calibri"/>
            </a:endParaRPr>
          </a:p>
        </p:txBody>
      </p:sp>
      <p:pic>
        <p:nvPicPr>
          <p:cNvPr id="1026" name="Picture 2" descr="D:\40 GB (F)\Документы\Женя\2021 выс полёт\отчет о волонтерах\35llHxeIJ4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82" t="20915" r="7844" b="24183"/>
          <a:stretch>
            <a:fillRect/>
          </a:stretch>
        </p:blipFill>
        <p:spPr bwMode="auto">
          <a:xfrm>
            <a:off x="827584" y="3789040"/>
            <a:ext cx="482796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905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40466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БЛАГОДАРНОСТИ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ПРИЗНАТЕЛЬНОСТИ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МИКРОРАЙОНА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D:\40 GB (F)\Документы\Женя\2021 выс полёт\отчет о волонтерах\BApuxbDcNh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6135511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796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9754033"/>
              </p:ext>
            </p:extLst>
          </p:nvPr>
        </p:nvGraphicFramePr>
        <p:xfrm>
          <a:off x="611560" y="2420888"/>
          <a:ext cx="813690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0"/>
                <a:gridCol w="237626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ДОБРОВОЛЬЦЫ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ВОЛОНТЁРЫ, ПРИНЯВШИЕ УЧАСТИЕ В РЕАЛИЗАЦИИ ПРОЕКТА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ЧЕЛОВЕК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МЕРОПРИЯТИЙ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БЛАГОПОЛУЧАТЕЛИ  В РАМКАХ СОЦИАЛЬНО-БЛАГОТВОРИТЕЛЬНЫХ АКЦИЙ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 ЧЕЛОВЕК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497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0466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 БЫЛ </a:t>
            </a:r>
            <a:r>
              <a:rPr lang="ru-RU" sz="2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РЕАЛИЗОВАН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2019 2020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ГОДУ 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8391175" cy="656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богата своими традициями, обычаями, народными праздниками. Каждый человек, живущий в нашей великой стране, должен знать и уважать традиции русского народа, чтобы он не потерял свою самобытность, свои истоки.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Праздники имеют большое значение в жизни русского народа. С их помощью в современное общество может передаваться важнейшая информация о том, как наши далёкие предки представляли себе мир, как умели жить в гармонии с природой, как ценили они домашний очаг, семью, мать и материнство, как поощряли честный труд на родной земле. Одним из таких праздников является большое народное гуляние в конце зимы  «Масленица». 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FFC000"/>
                </a:solidFill>
              </a:rPr>
              <a:t>ГЕОГРАФИЯ</a:t>
            </a:r>
            <a:r>
              <a:rPr lang="ru-RU" sz="2000" b="1" dirty="0">
                <a:solidFill>
                  <a:srgbClr val="FFC000"/>
                </a:solidFill>
              </a:rPr>
              <a:t>: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>
                <a:solidFill>
                  <a:schemeClr val="bg1"/>
                </a:solidFill>
              </a:rPr>
              <a:t>Г. НОЯБРЬСК  </a:t>
            </a:r>
            <a:r>
              <a:rPr lang="ru-RU" sz="2000" b="1" dirty="0" smtClean="0">
                <a:solidFill>
                  <a:schemeClr val="bg1"/>
                </a:solidFill>
              </a:rPr>
              <a:t>Микрорайон «АРКТИКА»</a:t>
            </a:r>
            <a:endParaRPr lang="ru-RU" sz="2000" b="1" dirty="0">
              <a:solidFill>
                <a:schemeClr val="bg1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>
                <a:solidFill>
                  <a:srgbClr val="FFC000"/>
                </a:solidFill>
              </a:rPr>
              <a:t>ЦЕЛЕВАЯ АУДИТОРИЯ ПРОЕКТА: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подростки,молодежь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семьи с детьми от 2 лет и старше, волонтёры от 14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dirty="0">
              <a:solidFill>
                <a:schemeClr val="bg1"/>
              </a:solidFill>
            </a:endParaRPr>
          </a:p>
          <a:p>
            <a:pPr lvl="0" algn="just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8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768373" cy="71287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	</a:t>
            </a:r>
            <a:r>
              <a:rPr lang="ru-RU" b="1" dirty="0">
                <a:solidFill>
                  <a:srgbClr val="FFC000"/>
                </a:solidFill>
              </a:rPr>
              <a:t>ЦЕЛЬ ПРОЕКТА: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</a:rPr>
              <a:t>ВОЗРОЖДЕНИЕ </a:t>
            </a:r>
            <a:r>
              <a:rPr lang="ru-RU" sz="2000" b="1" dirty="0" smtClean="0">
                <a:solidFill>
                  <a:schemeClr val="bg1"/>
                </a:solidFill>
              </a:rPr>
              <a:t>И РАЗВИТИЕ НАРОДНЫХ ТРАДИЦИЙ И ОБРЯДОВ, </a:t>
            </a:r>
            <a:r>
              <a:rPr lang="ru-RU" sz="2000" b="1" dirty="0" smtClean="0">
                <a:solidFill>
                  <a:schemeClr val="bg1"/>
                </a:solidFill>
              </a:rPr>
              <a:t>УКРЕПЛЯЮЩИХ МЕЖКУЛЬТУРНЫЕ КОММУНИКАЦИИ И ДРУЖЕСТВЕННЫЕ ОТНОШЕНИЯ НАРОДОВ РАЗНЫХ НАЦИОНАЛЬНОСТЕЙ.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FFC000"/>
                </a:solidFill>
              </a:rPr>
              <a:t>ЗАДАЧИ </a:t>
            </a:r>
            <a:r>
              <a:rPr lang="ru-RU" sz="2000" b="1" dirty="0" smtClean="0">
                <a:solidFill>
                  <a:srgbClr val="FFC000"/>
                </a:solidFill>
              </a:rPr>
              <a:t>: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</a:rPr>
              <a:t>П</a:t>
            </a:r>
            <a:r>
              <a:rPr lang="ru-RU" sz="2000" b="1" dirty="0" smtClean="0">
                <a:solidFill>
                  <a:schemeClr val="bg1"/>
                </a:solidFill>
              </a:rPr>
              <a:t>ОВЫШЕНИЕ </a:t>
            </a:r>
            <a:r>
              <a:rPr lang="ru-RU" sz="2000" b="1" dirty="0" smtClean="0">
                <a:solidFill>
                  <a:schemeClr val="bg1"/>
                </a:solidFill>
              </a:rPr>
              <a:t>АКТИВНОСТИ ДОБРОВОЛЬЦЕВ В РЕШЕНИИ СОЦИАЛЬНО-ЗНАЧИМЫХ ЗАДАЧ НА УРОВНЕ ГОРОДА;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	ПРИОБРЕТЕНИЕ НОВЫХ ЗНАНИЙ, НАВЫКОВ И ЖИЗНЕННОГО ОПЫТА УЧАСТНИКАМИ ПРОЕКТА, ПОВЫШЕНИЕ РОЛИ ДОБРОВОЛЬЧЕСКОЙ ДЕЯТЕЛЬНОСТИ;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</a:rPr>
              <a:t>	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УКРЕПЛЕНИЕ </a:t>
            </a:r>
            <a:r>
              <a:rPr lang="ru-RU" sz="2000" b="1" dirty="0" smtClean="0">
                <a:solidFill>
                  <a:schemeClr val="bg1"/>
                </a:solidFill>
              </a:rPr>
              <a:t>МЕЖНАЦИОНАЛЬНЫХ ОТНОШЕНИЙ</a:t>
            </a:r>
            <a:r>
              <a:rPr lang="ru-RU" sz="2000" b="1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bg1"/>
                </a:solidFill>
              </a:rPr>
              <a:t>- ПРОФИЛАКТИКА ЭКСТРЕМИЗМА </a:t>
            </a:r>
            <a:r>
              <a:rPr lang="ru-RU" sz="2000" b="1" dirty="0" smtClean="0">
                <a:solidFill>
                  <a:schemeClr val="bg1"/>
                </a:solidFill>
              </a:rPr>
              <a:t>И ПОДДЕРЖАНИЕ ТОЛЕРАНТНОЙ СРЕДЫ ДЛЯ ГАРМОНИЧНЫХ МЕЖКУЛЬТУРНЫХ ОТНОШЕНИЙ;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7524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60648"/>
            <a:ext cx="3352800" cy="125272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ТЕАТРАЛЬНОЕ ПРЕДСТАВЛЕНИЕ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 descr="D:\40 GB (F)\Документы\Женя\2021 выс полёт\отчет о волонтерах\u0ZlY4JXPW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548680"/>
            <a:ext cx="3905250" cy="2196703"/>
          </a:xfrm>
          <a:prstGeom prst="rect">
            <a:avLst/>
          </a:prstGeom>
          <a:noFill/>
        </p:spPr>
      </p:pic>
      <p:pic>
        <p:nvPicPr>
          <p:cNvPr id="14339" name="Picture 3" descr="D:\40 GB (F)\Документы\Женя\2021 выс полёт\отчет о волонтерах\b_hm6PDenK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60032" y="3123014"/>
            <a:ext cx="3813299" cy="2859133"/>
          </a:xfrm>
          <a:prstGeom prst="rect">
            <a:avLst/>
          </a:prstGeom>
          <a:noFill/>
        </p:spPr>
      </p:pic>
      <p:pic>
        <p:nvPicPr>
          <p:cNvPr id="14343" name="Picture 7" descr="D:\40 GB (F)\Документы\Женя\2021 выс полёт\отчет о волонтерах\7PsdrDUYS4c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4412813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22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31086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КОНКУРСЫ 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D:\40 GB (F)\Документы\Женя\2021 выс полёт\отчет о волонтерах\Tu6BafoE8T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822700" cy="2867025"/>
          </a:xfrm>
          <a:prstGeom prst="rect">
            <a:avLst/>
          </a:prstGeom>
          <a:noFill/>
        </p:spPr>
      </p:pic>
      <p:pic>
        <p:nvPicPr>
          <p:cNvPr id="13314" name="Picture 2" descr="D:\40 GB (F)\Документы\Женя\2021 выс полёт\отчет о волонтерах\dh5yOiil2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21" y="1196752"/>
            <a:ext cx="4379979" cy="328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86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D:\40 GB (F)\Документы\Женя\2021 выс полёт\отчет о волонтерах\RC8KLTFnZ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3333" r="3333" b="11185"/>
          <a:stretch>
            <a:fillRect/>
          </a:stretch>
        </p:blipFill>
        <p:spPr bwMode="auto">
          <a:xfrm>
            <a:off x="395536" y="1196752"/>
            <a:ext cx="4032448" cy="2880320"/>
          </a:xfrm>
          <a:prstGeom prst="rect">
            <a:avLst/>
          </a:prstGeom>
          <a:noFill/>
        </p:spPr>
      </p:pic>
      <p:pic>
        <p:nvPicPr>
          <p:cNvPr id="33795" name="Picture 3" descr="D:\40 GB (F)\Документы\Женя\2021 выс полёт\отчет о волонтерах\nKHhJ0-V4k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ТЕАТР ОГНЯ И СВЕТА «ТО-МАКО»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40 GB (F)\Документы\Женя\2021 выс полёт\отчет о волонтерах\RGmcJsTezB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15907" b="7003"/>
          <a:stretch>
            <a:fillRect/>
          </a:stretch>
        </p:blipFill>
        <p:spPr bwMode="auto">
          <a:xfrm>
            <a:off x="611560" y="3284984"/>
            <a:ext cx="4398764" cy="2736304"/>
          </a:xfrm>
          <a:prstGeom prst="rect">
            <a:avLst/>
          </a:prstGeom>
          <a:noFill/>
        </p:spPr>
      </p:pic>
      <p:pic>
        <p:nvPicPr>
          <p:cNvPr id="7170" name="Picture 2" descr="D:\40 GB (F)\Документы\Женя\2021 выс полёт\отчет о волонтерах\F2RTg1kjl5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822700" cy="2869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61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3265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Тематические ФОТОЗОНЫ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40 GB (F)\Документы\Женя\2021 выс полёт\отчет о волонтерах\tEFknRunFi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</p:spPr>
      </p:pic>
      <p:pic>
        <p:nvPicPr>
          <p:cNvPr id="8195" name="Picture 3" descr="D:\40 GB (F)\Документы\Женя\2021 выс полёт\отчет о волонтерах\UYCaUtFpRT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596217" cy="2697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60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40 GB (F)\Документы\Женя\2021 выс полёт\отчет о волонтерах\XSY3g6I8A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00400" cy="2702551"/>
          </a:xfrm>
          <a:prstGeom prst="rect">
            <a:avLst/>
          </a:prstGeom>
          <a:noFill/>
        </p:spPr>
      </p:pic>
      <p:pic>
        <p:nvPicPr>
          <p:cNvPr id="10242" name="Picture 2" descr="D:\40 GB (F)\Документы\Женя\2021 выс полёт\отчет о волонтерах\OaHvfQBB1u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392488" cy="32971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3413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1461</TotalTime>
  <Words>68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 СОЦИАЛЬНО-ДОБРОВОЛЬЧЕСКИЙ ПРОЕКТ  «МАСЛЕНИЧНЫЙ ФРЕШ»  </vt:lpstr>
      <vt:lpstr>Слайд 2</vt:lpstr>
      <vt:lpstr>Слайд 3</vt:lpstr>
      <vt:lpstr>ТЕАТРАЛЬНОЕ ПРЕДСТАВЛЕНИЕ</vt:lpstr>
      <vt:lpstr>Слайд 5</vt:lpstr>
      <vt:lpstr>Слайд 6</vt:lpstr>
      <vt:lpstr>ТЕАТР ОГНЯ И СВЕТА «ТО-МАКО» </vt:lpstr>
      <vt:lpstr>Слайд 8</vt:lpstr>
      <vt:lpstr>Слайд 9</vt:lpstr>
      <vt:lpstr>Слайд 10</vt:lpstr>
      <vt:lpstr>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Мама</cp:lastModifiedBy>
  <cp:revision>172</cp:revision>
  <cp:lastPrinted>2019-03-15T09:20:40Z</cp:lastPrinted>
  <dcterms:created xsi:type="dcterms:W3CDTF">2013-11-15T11:13:04Z</dcterms:created>
  <dcterms:modified xsi:type="dcterms:W3CDTF">2021-07-03T13:35:02Z</dcterms:modified>
</cp:coreProperties>
</file>