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4" r:id="rId4"/>
    <p:sldId id="266" r:id="rId5"/>
    <p:sldId id="267" r:id="rId6"/>
    <p:sldId id="268" r:id="rId7"/>
    <p:sldId id="278" r:id="rId8"/>
    <p:sldId id="262" r:id="rId9"/>
    <p:sldId id="265" r:id="rId10"/>
    <p:sldId id="270" r:id="rId11"/>
    <p:sldId id="272" r:id="rId12"/>
    <p:sldId id="275" r:id="rId13"/>
    <p:sldId id="274" r:id="rId14"/>
    <p:sldId id="273" r:id="rId15"/>
    <p:sldId id="276" r:id="rId16"/>
    <p:sldId id="27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0577"/>
    <a:srgbClr val="806C5E"/>
    <a:srgbClr val="39302A"/>
    <a:srgbClr val="E5DEDB"/>
    <a:srgbClr val="0F9312"/>
    <a:srgbClr val="E6E6E6"/>
    <a:srgbClr val="A9393F"/>
    <a:srgbClr val="AA393F"/>
    <a:srgbClr val="01C1FF"/>
    <a:srgbClr val="246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2" autoAdjust="0"/>
  </p:normalViewPr>
  <p:slideViewPr>
    <p:cSldViewPr snapToGrid="0">
      <p:cViewPr varScale="1">
        <p:scale>
          <a:sx n="106" d="100"/>
          <a:sy n="106" d="100"/>
        </p:scale>
        <p:origin x="11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08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D1CD9CD-7E8A-4B9A-AAC2-D320EA1B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8BA1A1-5423-4097-9E81-69FE9C76C3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39231-E164-40F4-9440-A933E80E0D42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05A505-898B-40B6-995F-EC8B619D5F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C6084D-9BF9-4BDD-8FA2-F3D1C9A63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8D04-334D-42F7-9B7D-242DA519AF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75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FB10-EEEF-4003-A3A1-43520C4FB010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4E19F-7952-44E3-B289-25296E677E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7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0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570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8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9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86496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2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482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65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2440EE68-BEAC-DFB3-0CED-C108A81965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8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42B6-92C8-4F2C-9F6D-B8ACADD0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070" y="2321634"/>
            <a:ext cx="8372104" cy="2214731"/>
          </a:xfrm>
        </p:spPr>
        <p:txBody>
          <a:bodyPr anchor="t">
            <a:noAutofit/>
          </a:bodyPr>
          <a:lstStyle/>
          <a:p>
            <a:r>
              <a:rPr lang="ru-RU" sz="4800" b="1" spc="0" dirty="0">
                <a:solidFill>
                  <a:srgbClr val="E5DED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Ресурсный центр</a:t>
            </a:r>
            <a:br>
              <a:rPr lang="ru-RU" sz="4800" b="1" spc="0" dirty="0">
                <a:solidFill>
                  <a:srgbClr val="E5DED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800" b="1" spc="0" dirty="0">
                <a:solidFill>
                  <a:srgbClr val="E5DED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вопросам</a:t>
            </a:r>
            <a:br>
              <a:rPr lang="ru-RU" sz="4800" b="1" spc="0" dirty="0">
                <a:solidFill>
                  <a:srgbClr val="E5DED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800" b="1" spc="0" dirty="0">
                <a:solidFill>
                  <a:srgbClr val="E5DED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добровольчества</a:t>
            </a:r>
          </a:p>
        </p:txBody>
      </p:sp>
      <p:sp>
        <p:nvSpPr>
          <p:cNvPr id="13314" name="AutoShape 2" descr="C:\Users\%D0%9F%D0%BE%D0%BB%D1%8C%D0%B7%D0%BE%D0%B2%D0%B0%D1%82%D0%B5%D0%BB%D1%8C\Desktop\%D1%84%D0%BE%D1%82%D0%BE\08cdb70a-3da1-4de6-8f88-6be116d4f5f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C:\Users\%D0%9F%D0%BE%D0%BB%D1%8C%D0%B7%D0%BE%D0%B2%D0%B0%D1%82%D0%B5%D0%BB%D1%8C\Desktop\%D1%84%D0%BE%D1%82%D0%BE\08cdb70a-3da1-4de6-8f88-6be116d4f5f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C:\Users\%D0%9F%D0%BE%D0%BB%D1%8C%D0%B7%D0%BE%D0%B2%D0%B0%D1%82%D0%B5%D0%BB%D1%8C\Desktop\%D1%84%D0%BE%D1%82%D0%BE\08cdb70a-3da1-4de6-8f88-6be116d4f5f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95426" y="2174165"/>
            <a:ext cx="2362200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0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624" y="617775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добрые дела</a:t>
            </a: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1C7D4C27-4731-42B0-983B-7EA2F9FDD219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844" y="1735075"/>
            <a:ext cx="11898312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1C7D4C27-4731-42B0-983B-7EA2F9FDD219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94" y="1181100"/>
            <a:ext cx="117840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1C7D4C27-4731-42B0-983B-7EA2F9FDD219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" y="1223962"/>
            <a:ext cx="11793538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1C7D4C27-4731-42B0-983B-7EA2F9FDD219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94" y="1157287"/>
            <a:ext cx="11784012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1C7D4C27-4731-42B0-983B-7EA2F9FDD219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281" y="1314450"/>
            <a:ext cx="11755438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1C7D4C27-4731-42B0-983B-7EA2F9FDD219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C7516-F888-EB2C-E677-AC98D0D122A0}"/>
              </a:ext>
            </a:extLst>
          </p:cNvPr>
          <p:cNvSpPr txBox="1"/>
          <p:nvPr/>
        </p:nvSpPr>
        <p:spPr>
          <a:xfrm>
            <a:off x="1" y="34403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КУЛЬТУРНЫЕ МЕРОПРИЯТИЯ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64C85-AB8F-80CA-328B-729583CF154E}"/>
              </a:ext>
            </a:extLst>
          </p:cNvPr>
          <p:cNvSpPr txBox="1"/>
          <p:nvPr/>
        </p:nvSpPr>
        <p:spPr>
          <a:xfrm>
            <a:off x="2822604" y="5926855"/>
            <a:ext cx="6546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По направлению «Культура» проводятся фестивали, концерты,</a:t>
            </a:r>
          </a:p>
          <a:p>
            <a:pPr algn="ctr"/>
            <a:r>
              <a:rPr lang="ru-RU" dirty="0"/>
              <a:t>открытия художественных выставок и мастер-классы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8AC5C9-C943-F4B8-B432-934019999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36" y="1231678"/>
            <a:ext cx="3680000" cy="207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DCB51E-C7C5-F458-83BE-57E51D8C6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66" y="3644099"/>
            <a:ext cx="3680000" cy="207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FC9AFB-510F-F2E6-321A-E65579A20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36" y="3631243"/>
            <a:ext cx="3680000" cy="207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C34B06-FD09-3533-4B77-5776DC8DD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66" y="1231678"/>
            <a:ext cx="3680000" cy="207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5987B-DFE2-1048-23B0-0BA1FBBD1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A4DCDE63-2BEC-88B2-C4A8-A30789E7FD27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AEB8D0-165F-4435-64D7-05DB90A578EF}"/>
              </a:ext>
            </a:extLst>
          </p:cNvPr>
          <p:cNvSpPr txBox="1"/>
          <p:nvPr/>
        </p:nvSpPr>
        <p:spPr>
          <a:xfrm>
            <a:off x="1" y="34403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ЭКОЛОГИЧЕСКИЕ МЕРОПРИЯТИЯ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58A10-3418-837E-F53E-CA959B4962EC}"/>
              </a:ext>
            </a:extLst>
          </p:cNvPr>
          <p:cNvSpPr txBox="1"/>
          <p:nvPr/>
        </p:nvSpPr>
        <p:spPr>
          <a:xfrm>
            <a:off x="2195028" y="5923071"/>
            <a:ext cx="7801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По направлению «Экология» проводятся </a:t>
            </a:r>
            <a:r>
              <a:rPr lang="ru-RU" b="0" i="0" dirty="0">
                <a:solidFill>
                  <a:srgbClr val="212529"/>
                </a:solidFill>
                <a:effectLst/>
                <a:latin typeface="EuclidCircularB"/>
              </a:rPr>
              <a:t>субботники, экологические беседы</a:t>
            </a:r>
          </a:p>
          <a:p>
            <a:pPr algn="ctr"/>
            <a:r>
              <a:rPr lang="ru-RU" b="0" i="0" dirty="0">
                <a:solidFill>
                  <a:srgbClr val="212529"/>
                </a:solidFill>
                <a:effectLst/>
                <a:latin typeface="EuclidCircularB"/>
              </a:rPr>
              <a:t>и занятия по сортировке отходов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869C3B-EFC5-408C-8B28-7922B1708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11" y="1231678"/>
            <a:ext cx="3680000" cy="207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4220EB-1423-2D30-BCE6-DAAF15C99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04" y="1231678"/>
            <a:ext cx="3680000" cy="207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640165-BB47-996F-85A1-3D500241C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00" y="3556323"/>
            <a:ext cx="3680000" cy="207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495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58" y="941559"/>
            <a:ext cx="10491445" cy="624691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spc="0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АКСЕЛЕРАЦИЯ ОРГАНИЗАТОРОВ ВОЛОНТЁРОВ</a:t>
            </a:r>
          </a:p>
        </p:txBody>
      </p:sp>
      <p:pic>
        <p:nvPicPr>
          <p:cNvPr id="11265" name="Picture 1" descr="C:\Users\Пользователь\Desktop\фото\60jGucBa56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103" y="2263366"/>
            <a:ext cx="4715805" cy="3142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C:\Users\Пользователь\Desktop\фото\xUPgom4jvx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6392" y="2263366"/>
            <a:ext cx="4715805" cy="3142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B9705A-880B-8B44-D8D6-C5C4C261C070}"/>
              </a:ext>
            </a:extLst>
          </p:cNvPr>
          <p:cNvSpPr txBox="1"/>
          <p:nvPr/>
        </p:nvSpPr>
        <p:spPr>
          <a:xfrm>
            <a:off x="4228032" y="5731775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cap="none" spc="0" dirty="0">
                <a:solidFill>
                  <a:srgbClr val="806C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ОЛОНЕЦ 23-24 НОЯБРЯ 2024 ГОДА</a:t>
            </a:r>
            <a:endParaRPr lang="ru-RU" dirty="0">
              <a:solidFill>
                <a:srgbClr val="806C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EA663-ED93-415C-AE74-0ADE94E3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7337"/>
            <a:ext cx="12192000" cy="762924"/>
          </a:xfrm>
        </p:spPr>
        <p:txBody>
          <a:bodyPr>
            <a:noAutofit/>
          </a:bodyPr>
          <a:lstStyle/>
          <a:p>
            <a:pPr algn="ctr"/>
            <a:r>
              <a:rPr lang="ru-RU" sz="4400" b="1" spc="0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Постановление об открытии</a:t>
            </a:r>
          </a:p>
        </p:txBody>
      </p:sp>
      <p:pic>
        <p:nvPicPr>
          <p:cNvPr id="10241" name="Picture 1" descr="\\server1c\СЕТЕВАЯ ПАПКА\Муллагалина А.В\ilovepdf_pages-to-jpg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85933" y="1664519"/>
            <a:ext cx="3482300" cy="4800217"/>
          </a:xfrm>
          <a:prstGeom prst="rect">
            <a:avLst/>
          </a:prstGeom>
          <a:noFill/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CA919CF-5BCB-4127-8E14-876C70A19139}"/>
              </a:ext>
            </a:extLst>
          </p:cNvPr>
          <p:cNvSpPr txBox="1">
            <a:spLocks/>
          </p:cNvSpPr>
          <p:nvPr/>
        </p:nvSpPr>
        <p:spPr>
          <a:xfrm>
            <a:off x="5817013" y="3349627"/>
            <a:ext cx="5916876" cy="142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806C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создан 28 января 2025 года на базе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806C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Муниципального бюджетного учреждения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806C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«Межпоселенческая библиотека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806C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Лахденпохского муниципального района»</a:t>
            </a:r>
          </a:p>
        </p:txBody>
      </p:sp>
    </p:spTree>
    <p:extLst>
      <p:ext uri="{BB962C8B-B14F-4D97-AF65-F5344CB8AC3E}">
        <p14:creationId xmlns:p14="http://schemas.microsoft.com/office/powerpoint/2010/main" val="205412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EA663-ED93-415C-AE74-0ADE94E33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434" y="514025"/>
            <a:ext cx="10059131" cy="691309"/>
          </a:xfrm>
        </p:spPr>
        <p:txBody>
          <a:bodyPr>
            <a:noAutofit/>
          </a:bodyPr>
          <a:lstStyle/>
          <a:p>
            <a:pPr algn="ctr"/>
            <a:r>
              <a:rPr lang="ru-RU" sz="3200" b="1" spc="0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Церемония открытия Ресурсного центра</a:t>
            </a:r>
          </a:p>
        </p:txBody>
      </p:sp>
      <p:pic>
        <p:nvPicPr>
          <p:cNvPr id="26626" name="Picture 2" descr="C:\Users\Пользователь\Desktop\фото\glo02sUQE-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137" y="1598158"/>
            <a:ext cx="2754656" cy="206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3" descr="C:\Users\Пользователь\Desktop\фото\i9n8GTP0V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204" y="1598158"/>
            <a:ext cx="2754656" cy="206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Picture 4" descr="C:\Users\Пользователь\Desktop\фото\7z2wAHGGgh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7204" y="4051445"/>
            <a:ext cx="2754656" cy="206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9" name="Picture 5" descr="C:\Users\Пользователь\Desktop\фото\9WhDvrdFat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0137" y="4051444"/>
            <a:ext cx="2754656" cy="2065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0" name="Picture 6" descr="C:\Users\Пользователь\Desktop\фото\4uu7NFAAq_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4932" y="2002392"/>
            <a:ext cx="2262133" cy="301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412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05" y="629398"/>
            <a:ext cx="11339389" cy="61491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экспертного совета</a:t>
            </a:r>
          </a:p>
        </p:txBody>
      </p:sp>
      <p:pic>
        <p:nvPicPr>
          <p:cNvPr id="27650" name="Picture 2" descr="C:\Users\Пользователь\Desktop\фото\EGpyU1g7Ku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8153" t="19238" r="13392" b="2308"/>
          <a:stretch/>
        </p:blipFill>
        <p:spPr bwMode="auto">
          <a:xfrm>
            <a:off x="1242294" y="1936123"/>
            <a:ext cx="3981004" cy="2985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583351" y="1993780"/>
            <a:ext cx="5820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ВЫБРАНЫ ОСНОВНЫЕ НАПРАВЛЕНИЯ</a:t>
            </a:r>
          </a:p>
          <a:p>
            <a:pPr algn="ctr"/>
            <a:r>
              <a:rPr lang="ru-RU" sz="2400" b="1" dirty="0"/>
              <a:t>РАБОТЫ РЕСУРСНОГО ЦЕНТРА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3988" y="4170530"/>
            <a:ext cx="2729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КУЛЬТУРА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20700" y="4170530"/>
            <a:ext cx="2893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ЭКОЛОГИЯ</a:t>
            </a:r>
          </a:p>
        </p:txBody>
      </p:sp>
      <p:cxnSp>
        <p:nvCxnSpPr>
          <p:cNvPr id="15" name="Соединитель: уступ 14">
            <a:extLst>
              <a:ext uri="{FF2B5EF4-FFF2-40B4-BE49-F238E27FC236}">
                <a16:creationId xmlns:a16="http://schemas.microsoft.com/office/drawing/2014/main" id="{D63309FC-1E35-8591-A2DC-AA0DB4D93E96}"/>
              </a:ext>
            </a:extLst>
          </p:cNvPr>
          <p:cNvCxnSpPr/>
          <p:nvPr/>
        </p:nvCxnSpPr>
        <p:spPr>
          <a:xfrm rot="5400000">
            <a:off x="6340773" y="2980334"/>
            <a:ext cx="1318313" cy="101398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3EFE9EBF-E9AF-FE98-FE72-28573570542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34471" y="3011007"/>
            <a:ext cx="1318311" cy="9458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582"/>
            <a:ext cx="12192000" cy="654146"/>
          </a:xfrm>
        </p:spPr>
        <p:txBody>
          <a:bodyPr>
            <a:noAutofit/>
          </a:bodyPr>
          <a:lstStyle/>
          <a:p>
            <a:pPr algn="ctr"/>
            <a:r>
              <a:rPr lang="ru-RU" sz="4400" b="1" spc="0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Эмблема Ресурсного центра</a:t>
            </a: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1C7D4C27-4731-42B0-983B-7EA2F9FDD219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676" name="AutoShape 4" descr="C:\Users\%D0%9F%D0%BE%D0%BB%D1%8C%D0%B7%D0%BE%D0%B2%D0%B0%D1%82%D0%B5%D0%BB%D1%8C\Desktop\%D1%84%D0%BE%D1%82%D0%BE\08cdb70a-3da1-4de6-8f88-6be116d4f5f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762" y="1878087"/>
            <a:ext cx="3821022" cy="3821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29884" y="2828835"/>
            <a:ext cx="48795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806C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«Добро порождает ответное добро»</a:t>
            </a:r>
          </a:p>
        </p:txBody>
      </p:sp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A1C54-110E-EDB3-9D6E-645FE957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061" y="762631"/>
            <a:ext cx="7647878" cy="957528"/>
          </a:xfrm>
        </p:spPr>
        <p:txBody>
          <a:bodyPr>
            <a:normAutofit/>
          </a:bodyPr>
          <a:lstStyle/>
          <a:p>
            <a:pPr algn="ctr"/>
            <a:r>
              <a:rPr lang="ru-RU" sz="4800" b="1" spc="0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Сообщество в </a:t>
            </a:r>
            <a:r>
              <a:rPr lang="en-US" sz="4800" b="1" spc="0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VK</a:t>
            </a:r>
            <a:endParaRPr lang="ru-RU" sz="4800" b="1" spc="0" dirty="0">
              <a:solidFill>
                <a:srgbClr val="5505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C1390D0-467D-5274-84C4-1D9FBA6095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2222079"/>
            <a:ext cx="3619500" cy="36195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5BC0A6D-BC90-0BB9-AC8C-27F55DD6D8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4"/>
          <a:stretch/>
        </p:blipFill>
        <p:spPr>
          <a:xfrm>
            <a:off x="6724653" y="1968288"/>
            <a:ext cx="3571921" cy="4127081"/>
          </a:xfrm>
        </p:spPr>
      </p:pic>
    </p:spTree>
    <p:extLst>
      <p:ext uri="{BB962C8B-B14F-4D97-AF65-F5344CB8AC3E}">
        <p14:creationId xmlns:p14="http://schemas.microsoft.com/office/powerpoint/2010/main" val="27936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877A-EC22-4B13-BEDB-7B4A6A54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22" y="596193"/>
            <a:ext cx="10929956" cy="877463"/>
          </a:xfrm>
        </p:spPr>
        <p:txBody>
          <a:bodyPr>
            <a:normAutofit/>
          </a:bodyPr>
          <a:lstStyle/>
          <a:p>
            <a:pPr algn="ctr"/>
            <a:r>
              <a:rPr lang="ru-RU" sz="3600" b="1" spc="0" dirty="0">
                <a:solidFill>
                  <a:srgbClr val="5505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Обучение по работе с платформой</a:t>
            </a: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id="{1C7D4C27-4731-42B0-983B-7EA2F9FDD219}"/>
              </a:ext>
            </a:extLst>
          </p:cNvPr>
          <p:cNvSpPr txBox="1">
            <a:spLocks/>
          </p:cNvSpPr>
          <p:nvPr/>
        </p:nvSpPr>
        <p:spPr>
          <a:xfrm>
            <a:off x="452997" y="2266678"/>
            <a:ext cx="9133114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1" name="Picture 1" descr="C:\Users\Пользователь\Desktop\фото\FBo0HzzQ0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1612" y="1673135"/>
            <a:ext cx="3873449" cy="3873449"/>
          </a:xfrm>
          <a:prstGeom prst="round2DiagRect">
            <a:avLst>
              <a:gd name="adj1" fmla="val 0"/>
              <a:gd name="adj2" fmla="val 3135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4712" y="1673135"/>
            <a:ext cx="3940014" cy="3940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0000-B4CA-44C9-9BD3-0DED70B8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017" y="399732"/>
            <a:ext cx="6307966" cy="1008761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статистика</a:t>
            </a:r>
          </a:p>
        </p:txBody>
      </p:sp>
      <p:pic>
        <p:nvPicPr>
          <p:cNvPr id="81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5515" y="1419366"/>
            <a:ext cx="8180969" cy="178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9172" y="4324209"/>
            <a:ext cx="77073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204093" y="3587743"/>
            <a:ext cx="5783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РЕЙТИНГ ПО РЕГИОНУ</a:t>
            </a:r>
          </a:p>
        </p:txBody>
      </p:sp>
    </p:spTree>
    <p:extLst>
      <p:ext uri="{BB962C8B-B14F-4D97-AF65-F5344CB8AC3E}">
        <p14:creationId xmlns:p14="http://schemas.microsoft.com/office/powerpoint/2010/main" val="21773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Эмблема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1572</TotalTime>
  <Words>110</Words>
  <Application>Microsoft Office PowerPoint</Application>
  <PresentationFormat>Широкоэкранный</PresentationFormat>
  <Paragraphs>28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Corbel</vt:lpstr>
      <vt:lpstr>EuclidCircularB</vt:lpstr>
      <vt:lpstr>Gill Sans MT</vt:lpstr>
      <vt:lpstr>Impact</vt:lpstr>
      <vt:lpstr>Tahoma</vt:lpstr>
      <vt:lpstr>Эмблема</vt:lpstr>
      <vt:lpstr>Ресурсный центр по вопросам добровольчества</vt:lpstr>
      <vt:lpstr>АКСЕЛЕРАЦИЯ ОРГАНИЗАТОРОВ ВОЛОНТЁРОВ</vt:lpstr>
      <vt:lpstr>Постановление об открытии</vt:lpstr>
      <vt:lpstr>Церемония открытия Ресурсного центра</vt:lpstr>
      <vt:lpstr>Работа экспертного совета</vt:lpstr>
      <vt:lpstr>Эмблема Ресурсного центра</vt:lpstr>
      <vt:lpstr>Сообщество в VK</vt:lpstr>
      <vt:lpstr>Обучение по работе с платформой</vt:lpstr>
      <vt:lpstr>статистика</vt:lpstr>
      <vt:lpstr>Наши добрые дела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presentation-creation.ru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Изумрудный полутон, presentation-creation.ru</dc:title>
  <dc:creator>User Obstinate</dc:creator>
  <cp:lastModifiedBy>Мария</cp:lastModifiedBy>
  <cp:revision>66</cp:revision>
  <dcterms:created xsi:type="dcterms:W3CDTF">2021-05-04T06:37:33Z</dcterms:created>
  <dcterms:modified xsi:type="dcterms:W3CDTF">2025-04-02T12:47:40Z</dcterms:modified>
</cp:coreProperties>
</file>