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Mono Light"/>
      <p:regular r:id="rId23"/>
      <p:bold r:id="rId24"/>
      <p:italic r:id="rId25"/>
      <p:boldItalic r:id="rId26"/>
    </p:embeddedFont>
    <p:embeddedFont>
      <p:font typeface="Roboto Mono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hkcztT9HYFtJprxfPiCeW86POY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MonoLight-bold.fntdata"/><Relationship Id="rId23" Type="http://schemas.openxmlformats.org/officeDocument/2006/relationships/font" Target="fonts/RobotoMono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Light-boldItalic.fntdata"/><Relationship Id="rId25" Type="http://schemas.openxmlformats.org/officeDocument/2006/relationships/font" Target="fonts/RobotoMonoLight-italic.fntdata"/><Relationship Id="rId28" Type="http://schemas.openxmlformats.org/officeDocument/2006/relationships/font" Target="fonts/RobotoMono-bold.fntdata"/><Relationship Id="rId27" Type="http://schemas.openxmlformats.org/officeDocument/2006/relationships/font" Target="fonts/RobotoMon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a9cc5e0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a9cc5e0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a9cc5e04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a9cc5e0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6457" y="-1"/>
            <a:ext cx="9940411" cy="758791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 rot="-518680">
            <a:off x="3603222" y="1480594"/>
            <a:ext cx="299988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Театр ВСЕМ!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327273" y="1668331"/>
            <a:ext cx="3098368" cy="26204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Школа 2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Сосновый Бор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899" y="0"/>
            <a:ext cx="84407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/>
          <p:nvPr/>
        </p:nvSpPr>
        <p:spPr>
          <a:xfrm rot="-1464039">
            <a:off x="5000881" y="1148814"/>
            <a:ext cx="3186524" cy="800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Мы кое-что придумали!</a:t>
            </a:r>
            <a:endParaRPr b="0" i="0" sz="2100" u="none" cap="none" strike="noStrike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2600" y="1553200"/>
            <a:ext cx="1930699" cy="258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 txBox="1"/>
          <p:nvPr/>
        </p:nvSpPr>
        <p:spPr>
          <a:xfrm rot="508037">
            <a:off x="5091840" y="879309"/>
            <a:ext cx="3186533" cy="8620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Люди в элегантном возрасте</a:t>
            </a:r>
            <a:endParaRPr b="0" i="0" sz="2300" u="none" cap="none" strike="noStrike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7807" y="1283175"/>
            <a:ext cx="4135347" cy="281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0"/>
          <p:cNvSpPr txBox="1"/>
          <p:nvPr/>
        </p:nvSpPr>
        <p:spPr>
          <a:xfrm rot="508037">
            <a:off x="5091840" y="879309"/>
            <a:ext cx="3186533" cy="8620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Люди в элегантном возрасте</a:t>
            </a:r>
            <a:endParaRPr b="0" i="0" sz="2300" u="none" cap="none" strike="noStrike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26" name="Google Shape;126;p10"/>
          <p:cNvSpPr txBox="1"/>
          <p:nvPr/>
        </p:nvSpPr>
        <p:spPr>
          <a:xfrm rot="-720871">
            <a:off x="1085174" y="814598"/>
            <a:ext cx="3186501" cy="862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Люди в шаловливом возрасте</a:t>
            </a:r>
            <a:endParaRPr b="0" i="0" sz="2300" u="none" cap="none" strike="noStrike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176" y="391200"/>
            <a:ext cx="4171648" cy="329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0912" y="437125"/>
            <a:ext cx="4462177" cy="4181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2"/>
          <p:cNvSpPr txBox="1"/>
          <p:nvPr/>
        </p:nvSpPr>
        <p:spPr>
          <a:xfrm rot="616959">
            <a:off x="5567300" y="3542294"/>
            <a:ext cx="3186478" cy="15393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Движение Первых</a:t>
            </a:r>
            <a:endParaRPr b="0" i="0" sz="2200" u="none" cap="none" strike="noStrike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Музейный клуб</a:t>
            </a:r>
            <a:b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</a:b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Музыкальный клуб</a:t>
            </a:r>
            <a:b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</a:br>
            <a:endParaRPr b="0" i="0" sz="2200" u="none" cap="none" strike="noStrike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38" name="Google Shape;138;p12"/>
          <p:cNvSpPr txBox="1"/>
          <p:nvPr/>
        </p:nvSpPr>
        <p:spPr>
          <a:xfrm rot="-887859">
            <a:off x="245092" y="3478028"/>
            <a:ext cx="3186690" cy="1539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Орлята России</a:t>
            </a:r>
            <a:b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</a:b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Волонтеры</a:t>
            </a:r>
            <a:b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</a:b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Самоуправление </a:t>
            </a:r>
            <a:endParaRPr b="0" i="0" sz="2200" u="none" cap="none" strike="noStrike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69825" y="0"/>
            <a:ext cx="12945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4362250" y="431875"/>
            <a:ext cx="5015400" cy="4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8624"/>
              <a:buNone/>
            </a:pPr>
            <a:r>
              <a:rPr b="1" lang="ru" sz="4002">
                <a:solidFill>
                  <a:schemeClr val="lt1"/>
                </a:solidFill>
              </a:rPr>
              <a:t>Мы в цифрах</a:t>
            </a:r>
            <a:br>
              <a:rPr lang="ru" sz="2800">
                <a:solidFill>
                  <a:schemeClr val="lt1"/>
                </a:solidFill>
              </a:rPr>
            </a:br>
            <a:endParaRPr sz="371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1647"/>
              <a:buNone/>
            </a:pPr>
            <a:r>
              <a:rPr lang="ru" sz="2716">
                <a:solidFill>
                  <a:schemeClr val="lt1"/>
                </a:solidFill>
              </a:rPr>
              <a:t>1400 зрителей</a:t>
            </a:r>
            <a:endParaRPr sz="271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1647"/>
              <a:buNone/>
            </a:pPr>
            <a:r>
              <a:rPr lang="ru" sz="2716">
                <a:solidFill>
                  <a:schemeClr val="lt1"/>
                </a:solidFill>
              </a:rPr>
              <a:t>~ 200 школьников участников</a:t>
            </a:r>
            <a:endParaRPr sz="271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1647"/>
              <a:buNone/>
            </a:pPr>
            <a:r>
              <a:rPr lang="ru" sz="2716">
                <a:solidFill>
                  <a:schemeClr val="lt1"/>
                </a:solidFill>
              </a:rPr>
              <a:t>8 постановок</a:t>
            </a:r>
            <a:endParaRPr sz="271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1647"/>
              <a:buNone/>
            </a:pPr>
            <a:r>
              <a:rPr lang="ru" sz="2716">
                <a:solidFill>
                  <a:schemeClr val="lt1"/>
                </a:solidFill>
              </a:rPr>
              <a:t>2 года</a:t>
            </a:r>
            <a:endParaRPr sz="271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1647"/>
              <a:buNone/>
            </a:pPr>
            <a:r>
              <a:rPr lang="ru" sz="2716">
                <a:solidFill>
                  <a:schemeClr val="lt1"/>
                </a:solidFill>
              </a:rPr>
              <a:t>1 грант на реализацию проекта</a:t>
            </a:r>
            <a:endParaRPr sz="271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1647"/>
              <a:buNone/>
            </a:pPr>
            <a:r>
              <a:rPr lang="ru" sz="2716">
                <a:solidFill>
                  <a:schemeClr val="lt1"/>
                </a:solidFill>
              </a:rPr>
              <a:t>7 соц. партнеров </a:t>
            </a:r>
            <a:endParaRPr sz="271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30412"/>
            <a:ext cx="3539899" cy="60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 txBox="1"/>
          <p:nvPr>
            <p:ph idx="1" type="body"/>
          </p:nvPr>
        </p:nvSpPr>
        <p:spPr>
          <a:xfrm>
            <a:off x="2562250" y="847875"/>
            <a:ext cx="62277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ru" sz="2400">
                <a:solidFill>
                  <a:srgbClr val="10302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Каждое дело – с пользой, иначе – зачем? </a:t>
            </a:r>
            <a:br>
              <a:rPr i="1" lang="ru" sz="2400">
                <a:solidFill>
                  <a:srgbClr val="10302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ru" sz="2400">
                <a:solidFill>
                  <a:srgbClr val="10302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Каждое дело – людям, иначе – зачем? </a:t>
            </a:r>
            <a:br>
              <a:rPr i="1" lang="ru" sz="2400">
                <a:solidFill>
                  <a:srgbClr val="10302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ru" sz="2400">
                <a:solidFill>
                  <a:srgbClr val="10302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Каждое дело – творчески, иначе – зачем?</a:t>
            </a:r>
            <a:endParaRPr i="1" sz="2400">
              <a:solidFill>
                <a:srgbClr val="10302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i="1" lang="ru" sz="2400">
                <a:solidFill>
                  <a:srgbClr val="10302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Игорь Петрович Иванов</a:t>
            </a:r>
            <a:endParaRPr/>
          </a:p>
        </p:txBody>
      </p:sp>
      <p:pic>
        <p:nvPicPr>
          <p:cNvPr id="151" name="Google Shape;151;p14"/>
          <p:cNvPicPr preferRelativeResize="0"/>
          <p:nvPr/>
        </p:nvPicPr>
        <p:blipFill rotWithShape="1">
          <a:blip r:embed="rId4">
            <a:alphaModFix/>
          </a:blip>
          <a:srcRect b="0" l="40772" r="0" t="0"/>
          <a:stretch/>
        </p:blipFill>
        <p:spPr>
          <a:xfrm>
            <a:off x="6582800" y="2887100"/>
            <a:ext cx="1738101" cy="19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939" y="0"/>
            <a:ext cx="64153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7950" y="2811550"/>
            <a:ext cx="894050" cy="1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91775">
            <a:off x="3380113" y="804125"/>
            <a:ext cx="2034950" cy="20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a9cc5e04d_0_0"/>
          <p:cNvSpPr txBox="1"/>
          <p:nvPr>
            <p:ph type="ctrTitle"/>
          </p:nvPr>
        </p:nvSpPr>
        <p:spPr>
          <a:xfrm>
            <a:off x="311708" y="634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30a9cc5e04d_0_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g30a9cc5e04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274" y="0"/>
            <a:ext cx="599545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30a9cc5e04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8352" y="152400"/>
            <a:ext cx="53120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a9cc5e04d_0_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0a9cc5e04d_0_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g30a9cc5e04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386" y="0"/>
            <a:ext cx="535322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30a9cc5e04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458" y="0"/>
            <a:ext cx="49270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736" y="0"/>
            <a:ext cx="10343147" cy="77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199" y="390324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4572000" y="1764475"/>
            <a:ext cx="43812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" sz="22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Если человек</a:t>
            </a:r>
            <a:br>
              <a:rPr b="0" i="0" lang="ru" sz="22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ru" sz="22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не может прийти в театр, тогда театр придет</a:t>
            </a:r>
            <a:br>
              <a:rPr b="0" i="0" lang="ru" sz="22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ru" sz="22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в гости к человеку</a:t>
            </a:r>
            <a:endParaRPr b="0" i="0" sz="2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4022" y="-1"/>
            <a:ext cx="10141850" cy="760638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/>
          <p:nvPr>
            <p:ph idx="1" type="subTitle"/>
          </p:nvPr>
        </p:nvSpPr>
        <p:spPr>
          <a:xfrm>
            <a:off x="324397" y="1753565"/>
            <a:ext cx="5325815" cy="31467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200">
                <a:latin typeface="Roboto Mono"/>
                <a:ea typeface="Roboto Mono"/>
                <a:cs typeface="Roboto Mono"/>
                <a:sym typeface="Roboto Mono"/>
              </a:rPr>
              <a:t>Пшеничная</a:t>
            </a:r>
            <a:br>
              <a:rPr lang="ru" sz="2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ru" sz="2200">
                <a:latin typeface="Roboto Mono"/>
                <a:ea typeface="Roboto Mono"/>
                <a:cs typeface="Roboto Mono"/>
                <a:sym typeface="Roboto Mono"/>
              </a:rPr>
              <a:t>Елена</a:t>
            </a:r>
            <a:br>
              <a:rPr lang="ru" sz="2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ru" sz="2200">
                <a:latin typeface="Roboto Mono"/>
                <a:ea typeface="Roboto Mono"/>
                <a:cs typeface="Roboto Mono"/>
                <a:sym typeface="Roboto Mono"/>
              </a:rPr>
              <a:t>Константиновна</a:t>
            </a:r>
            <a:br>
              <a:rPr lang="ru" sz="2200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ru" sz="2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ru" sz="1400">
                <a:latin typeface="Roboto Mono"/>
                <a:ea typeface="Roboto Mono"/>
                <a:cs typeface="Roboto Mono"/>
                <a:sym typeface="Roboto Mono"/>
              </a:rPr>
              <a:t>советник директора</a:t>
            </a:r>
            <a:br>
              <a:rPr lang="ru" sz="14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ru" sz="1400">
                <a:latin typeface="Roboto Mono"/>
                <a:ea typeface="Roboto Mono"/>
                <a:cs typeface="Roboto Mono"/>
                <a:sym typeface="Roboto Mono"/>
              </a:rPr>
              <a:t>по воспитанию и работе</a:t>
            </a:r>
            <a:br>
              <a:rPr lang="ru" sz="14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ru" sz="1400">
                <a:latin typeface="Roboto Mono"/>
                <a:ea typeface="Roboto Mono"/>
                <a:cs typeface="Roboto Mono"/>
                <a:sym typeface="Roboto Mono"/>
              </a:rPr>
              <a:t>с детскими общественными</a:t>
            </a:r>
            <a:br>
              <a:rPr lang="ru" sz="14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ru" sz="1400">
                <a:latin typeface="Roboto Mono"/>
                <a:ea typeface="Roboto Mono"/>
                <a:cs typeface="Roboto Mono"/>
                <a:sym typeface="Roboto Mono"/>
              </a:rPr>
              <a:t>объединениями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6" name="Google Shape;96;p5"/>
          <p:cNvSpPr txBox="1"/>
          <p:nvPr/>
        </p:nvSpPr>
        <p:spPr>
          <a:xfrm rot="-518680">
            <a:off x="4150272" y="1578367"/>
            <a:ext cx="299988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Театр ВСЕМ!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7412" y="0"/>
            <a:ext cx="104788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 txBox="1"/>
          <p:nvPr/>
        </p:nvSpPr>
        <p:spPr>
          <a:xfrm rot="508037">
            <a:off x="4593148" y="1266956"/>
            <a:ext cx="3186533" cy="523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Воспитание?</a:t>
            </a:r>
            <a:endParaRPr b="0" i="0" sz="2300" u="none" cap="none" strike="noStrike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/>
          <p:nvPr/>
        </p:nvSpPr>
        <p:spPr>
          <a:xfrm>
            <a:off x="2828517" y="1764260"/>
            <a:ext cx="3186533" cy="523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" sz="2200" u="none" cap="none" strike="noStrike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ктд</a:t>
            </a:r>
            <a:endParaRPr b="0" i="0" sz="2300" u="none" cap="none" strike="noStrike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Ученик</dc:creator>
</cp:coreProperties>
</file>