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4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2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2614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26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7118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88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60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7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5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1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49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6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4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3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3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7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0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16832"/>
            <a:ext cx="5826719" cy="188293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музыки»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6465741" cy="1322382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Демченко Дмитрий Евгеньевич,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 ГБПОУ КК «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аграрный колледж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(Кружок игры на гитаре</a:t>
            </a:r>
            <a:r>
              <a:rPr lang="ru-RU" b="1" i="1" u="sng" dirty="0"/>
              <a:t>)</a:t>
            </a:r>
            <a:endParaRPr lang="ru-RU" b="1" i="1" u="sng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221" y="332656"/>
            <a:ext cx="1872208" cy="1759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7611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42721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Благодарю за внимание 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18732"/>
            <a:ext cx="3099889" cy="3099889"/>
          </a:xfrm>
        </p:spPr>
      </p:pic>
      <p:sp>
        <p:nvSpPr>
          <p:cNvPr id="7" name="TextBox 6"/>
          <p:cNvSpPr txBox="1"/>
          <p:nvPr/>
        </p:nvSpPr>
        <p:spPr>
          <a:xfrm>
            <a:off x="2548734" y="134076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Наши социальные сети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508518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Вконтакте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40878"/>
            <a:ext cx="2465182" cy="31727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52120" y="5085184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Телеграмм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93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создания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создания проекта «Мир Музыки» очень интересная.</a:t>
            </a: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являюсь учеником Школы Искусств, по специальности «гитара». В сентябре 2022 года у меня появилась идея, следуя которой я бы мог научить своих друзей, да и в принципе молодёжь игре на гитаре. Потому что сейчас у многих людей есть гитары, они их покупают, а научится играть  не могут, так как самостоятельно это сделать очень сложно. С этой идей я пришёл в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Брюховецкий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Аграрный колледж» и колледж предоставил, мне все возможности для того что бы эта идея жила. И вот мы можем наблюдать уже запущенный проект «Мир Музыки», в формате кружка.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868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проекта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6927305" cy="2718041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Главной задачей проекта является обучение молодёжи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Брюховецкого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района, игре на гитаре. Сейчас у многих есть гитара, но не многие могут найти в себе волю, силы и время, чтобы  научится игре на гитаре. Ко мне приходят как только начинающие гитаристы, так уже и опытные музыканты. Опытные музыканты также передают свой опыт начинающим. Также не стоит забывать про финансовую составляющие игры на гитаре. Как бы то ни было, но есть молодёжь у которой очень сложная финансовая ситуация и очень трудно купить те же самые струны для гитар,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проект оказывает помощь и поможет со всем что нужно.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81128"/>
            <a:ext cx="2717776" cy="2031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868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Возрастная категория проекта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Возрастная категория проекта –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до 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лет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42460"/>
            <a:ext cx="3787605" cy="2831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868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занятия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занятия на проекте начались 12 октября  2022 года. Тогда собрались первые ученики. На данном занятии мы познакомились с друг другом, обговорили план работы на будущее. Также ребята продемонстрировали свои навыки.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71003"/>
            <a:ext cx="3559922" cy="2661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868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трудности проекта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598" y="1196753"/>
            <a:ext cx="6914729" cy="2999348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первыми трудностями мы столкнулись уже через несколько занятий. Я не знал чему именно учить ребят, я не знал за что именно взяться, не знал как именно им преподнести информацию. Но всё же не смотря на эти трудности я смог быстро организовать работу в кружке и буквально через пару занятий мы занимались как профессионалы.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33328"/>
            <a:ext cx="3775985" cy="31442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868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116632"/>
            <a:ext cx="6842721" cy="331236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Первое выступление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599" y="764704"/>
            <a:ext cx="6698706" cy="438482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 вот настал день, нашего первого выступления! Мы очень волновались! Ведь, буквально через два месяца усердных занятий, нас попросили выступить на районном мероприятии – Дне волонтера, 5 декабря! И мои ребята будут  показывают свой первый результат перед активистами всего нашего района! Не смотря на все наши переживания,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рительный зал встретил нас очень тепло и с добротой! Всем очень  понравилось наше выступление! Нам аплодировали и зал светился от огоньков телефонов.  Нас пригласили выступить перед обучающимися школ и проводить обучение не только на уровне нашего колледжа, но и других образовательных учреждений.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70949"/>
            <a:ext cx="2928899" cy="22969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05064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6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результаты проекта на данный момент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данный момент проект работает на полную мощь. И на занятиях кружка работает целая команда: руководитель проекта, техник, помощники руководителя (все проводят мастер-классы на кружке).</a:t>
            </a:r>
          </a:p>
          <a:p>
            <a:r>
              <a:rPr lang="ru-RU" dirty="0" smtClean="0"/>
              <a:t>Всего за реализацию проекта с октября 2022 года по май 2023 года было проведено 35 занятий, 3 выступления, а также мероприятия направленные на привлечение людей в проект.</a:t>
            </a:r>
          </a:p>
          <a:p>
            <a:r>
              <a:rPr lang="ru-RU" dirty="0" smtClean="0"/>
              <a:t>На кружок записано и регулярно его посещают 15 человек ( студенты ГБПОУ КК «БАК» и школ </a:t>
            </a:r>
            <a:r>
              <a:rPr lang="ru-RU" dirty="0" err="1" smtClean="0"/>
              <a:t>Брюховецкого</a:t>
            </a:r>
            <a:r>
              <a:rPr lang="ru-RU" dirty="0" smtClean="0"/>
              <a:t> р-на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40" y="404664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8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16632"/>
            <a:ext cx="6347713" cy="13208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Планы на будущее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6366" y="980729"/>
            <a:ext cx="7061977" cy="417092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Основными планами на будущее является продолжение работы кружка. Проведение набора обучающихся с нового учебного года 2023. Также с сентября планируется запуск онлайн обучения ( мы будем снимать обучающие видео на разные видео хостинги). Также в самом лучше варианте развития, планируется запуск сайта кружка, на котором будет размещаться вся информация для обучения.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нового учебного года будут не только практические, но и теоритические занятия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Мы будем обучать не только студентов нашего колледжа, но и всю молодежь, которая желает стать частью культурного наследия нашей великой России! Ведь кто, если не мы?!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65104"/>
            <a:ext cx="2520280" cy="1982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13117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8016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674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Проект  «Мир музыки»</vt:lpstr>
      <vt:lpstr>История создания проекта</vt:lpstr>
      <vt:lpstr>Задача проекта </vt:lpstr>
      <vt:lpstr>Возрастная категория проекта </vt:lpstr>
      <vt:lpstr>Первые занятия </vt:lpstr>
      <vt:lpstr>Первые трудности проекта </vt:lpstr>
      <vt:lpstr>Первое выступление </vt:lpstr>
      <vt:lpstr>Какие результаты проекта на данный момент?</vt:lpstr>
      <vt:lpstr>Планы на будущее 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«Мир музыки»</dc:title>
  <dc:creator>Дима</dc:creator>
  <cp:lastModifiedBy>Дима</cp:lastModifiedBy>
  <cp:revision>19</cp:revision>
  <dcterms:created xsi:type="dcterms:W3CDTF">2022-12-20T13:00:57Z</dcterms:created>
  <dcterms:modified xsi:type="dcterms:W3CDTF">2023-05-13T10:08:23Z</dcterms:modified>
</cp:coreProperties>
</file>