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3E7"/>
    <a:srgbClr val="2605C9"/>
    <a:srgbClr val="5924EE"/>
    <a:srgbClr val="F24895"/>
    <a:srgbClr val="B30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590DB7"/>
            </a:gs>
            <a:gs pos="47000">
              <a:srgbClr val="8B15A5"/>
            </a:gs>
            <a:gs pos="42000">
              <a:srgbClr val="F24895">
                <a:lumMod val="88000"/>
              </a:srgbClr>
            </a:gs>
            <a:gs pos="67000">
              <a:srgbClr val="0963E7"/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99EA-4452-4F85-A948-2052EC5287A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7088-2601-4F91-BF14-ACD9F7EF09E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svg"/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sv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8" y="0"/>
            <a:ext cx="68165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50720"/>
            <a:ext cx="9144000" cy="2387600"/>
          </a:xfrm>
        </p:spPr>
        <p:txBody>
          <a:bodyPr>
            <a:normAutofit/>
          </a:bodyPr>
          <a:lstStyle/>
          <a:p>
            <a:r>
              <a:rPr lang="ru-RU" sz="65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Штаб волонтеров </a:t>
            </a:r>
            <a:br>
              <a:rPr lang="ru-RU" sz="65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65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СТИ НИТУ «МИСиС»</a:t>
            </a:r>
            <a:endParaRPr lang="ru-RU" sz="65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8" y="0"/>
            <a:ext cx="68165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563" y="0"/>
            <a:ext cx="3860874" cy="1325563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Главы Штаба</a:t>
            </a:r>
            <a:endParaRPr lang="ru-RU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57" y="1652628"/>
            <a:ext cx="3343910" cy="44585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822" y="1652628"/>
            <a:ext cx="3343910" cy="44585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0804" y="1002397"/>
            <a:ext cx="36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Аничкин Михаил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199" y="1002397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Антипенко Ирина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8" y="0"/>
            <a:ext cx="68165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664" y="365125"/>
            <a:ext cx="3914671" cy="1325563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Задачи штаба</a:t>
            </a:r>
            <a:endParaRPr lang="ru-RU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6590" y="2178685"/>
            <a:ext cx="69615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Привлечение внимания студентов к волонтерской деятельности</a:t>
            </a:r>
            <a:endParaRPr lang="ru-RU" altLang="en-US" sz="2800" b="1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Продвижение волонтерской инициатив в масштабах города и области</a:t>
            </a:r>
            <a:endParaRPr lang="ru-RU" altLang="en-US" sz="2800" b="1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Регулировка экологической ситуации и решение экологических проблем</a:t>
            </a:r>
            <a:endParaRPr lang="ru-RU" altLang="en-US" sz="2800" b="1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Помощь всем нуждающимся</a:t>
            </a:r>
            <a:endParaRPr lang="ru-RU" altLang="en-US" sz="2800" b="1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659" y="574707"/>
            <a:ext cx="4180682" cy="1325563"/>
          </a:xfrm>
        </p:spPr>
        <p:txBody>
          <a:bodyPr/>
          <a:lstStyle/>
          <a:p>
            <a:r>
              <a:rPr lang="ru-RU" b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Заслуги Штаба</a:t>
            </a:r>
            <a:endParaRPr lang="ru-RU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550" y="2011680"/>
            <a:ext cx="6332855" cy="319913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Организация городских мероприятий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Участие в региональных, всероссийских и международных акциях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Награждения от администрации города и благодарственные письма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3" name="Рисунок 12" descr="Диплом контур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83981" y="1456424"/>
            <a:ext cx="3888552" cy="3888552"/>
          </a:xfrm>
          <a:prstGeom prst="rect">
            <a:avLst/>
          </a:prstGeom>
        </p:spPr>
      </p:pic>
      <p:pic>
        <p:nvPicPr>
          <p:cNvPr id="15" name="Рисунок 14" descr="Лента конту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2502" y="2883342"/>
            <a:ext cx="2631934" cy="2631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12" y="518723"/>
            <a:ext cx="6150480" cy="1325563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Преимущества Штаба</a:t>
            </a:r>
            <a:endParaRPr lang="ru-RU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089" y="1959063"/>
            <a:ext cx="5887720" cy="3729467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Самый многочисленный штаб СТИ НИТУ «МИСиС»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Большое количество мероприятий и акций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Реальная возможность стать обладателем повышенной стипендии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Приятная компания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1" name="Рисунок 10" descr="Пьедестал контур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7568" y="1959062"/>
            <a:ext cx="3752115" cy="3752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8" y="0"/>
            <a:ext cx="6816580" cy="6858000"/>
          </a:xfrm>
          <a:prstGeom prst="rect">
            <a:avLst/>
          </a:prstGeom>
        </p:spPr>
      </p:pic>
      <p:pic>
        <p:nvPicPr>
          <p:cNvPr id="5" name="Объект 4" descr="Изображение выглядит как человек, занавеска, мебель, внутренний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-6000"/>
                    </a14:imgEffect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326486"/>
            <a:ext cx="8910735" cy="62050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581" y="640540"/>
            <a:ext cx="7256838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Планы на грядущий год</a:t>
            </a:r>
            <a:endParaRPr lang="ru-RU" sz="48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585" y="1962422"/>
            <a:ext cx="5917163" cy="3732053"/>
          </a:xfrm>
          <a:noFill/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мерча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Организация мероприятий городского уровня и выше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Привлечение новых людей в Штаб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Обновление логотипа штаба и создание сайта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Слияние с системой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Добро.ру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8" name="Рисунок 7" descr="Месячный календарь контур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65456" y="1826394"/>
            <a:ext cx="4004111" cy="4004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WPS Presentation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Yu Gothic UI</vt:lpstr>
      <vt:lpstr>Yu Gothic UI Light</vt:lpstr>
      <vt:lpstr>Microsoft YaHei</vt:lpstr>
      <vt:lpstr>Arial Unicode MS</vt:lpstr>
      <vt:lpstr>Calibri Light</vt:lpstr>
      <vt:lpstr>Calibri</vt:lpstr>
      <vt:lpstr>Yu Gothic</vt:lpstr>
      <vt:lpstr>Yu Gothic Light</vt:lpstr>
      <vt:lpstr>Тема Office</vt:lpstr>
      <vt:lpstr>Штаб волонтеров  СТИ НИТУ «МИСиС»</vt:lpstr>
      <vt:lpstr>Главы Штаба</vt:lpstr>
      <vt:lpstr>Задачи штаба</vt:lpstr>
      <vt:lpstr>Заслуги Штаба</vt:lpstr>
      <vt:lpstr>Преимущества Штаба</vt:lpstr>
      <vt:lpstr>PowerPoint 演示文稿</vt:lpstr>
      <vt:lpstr>Планы на грядущий год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Штаб волонтеров СТИ НИТУ «МИСиС»</dc:title>
  <dc:creator>Аничкин Михаил Вадимович</dc:creator>
  <cp:lastModifiedBy>anich</cp:lastModifiedBy>
  <cp:revision>4</cp:revision>
  <dcterms:created xsi:type="dcterms:W3CDTF">2022-09-07T16:31:00Z</dcterms:created>
  <dcterms:modified xsi:type="dcterms:W3CDTF">2022-10-26T16:43:28Z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993A80FD9B9A4DE8AE1DD6F668BE8BBB</vt:lpwstr>
  </property>
  <property fmtid="{D5CDD505-2E9C-101B-9397-08002B2CF9AE}" pid="3" name="KSOProductBuildVer">
    <vt:lpwstr>1049-11.2.0.11373</vt:lpwstr>
  </property>
</Properties>
</file>