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8" r:id="rId8"/>
    <p:sldId id="261" r:id="rId9"/>
    <p:sldId id="269" r:id="rId10"/>
    <p:sldId id="262" r:id="rId11"/>
    <p:sldId id="263" r:id="rId12"/>
    <p:sldId id="264" r:id="rId13"/>
    <p:sldId id="270" r:id="rId14"/>
    <p:sldId id="265" r:id="rId15"/>
    <p:sldId id="272" r:id="rId16"/>
    <p:sldId id="273" r:id="rId17"/>
    <p:sldId id="274" r:id="rId18"/>
    <p:sldId id="275" r:id="rId19"/>
    <p:sldId id="271" r:id="rId20"/>
    <p:sldId id="266" r:id="rId21"/>
  </p:sldIdLst>
  <p:sldSz cx="10693400" cy="7556500"/>
  <p:notesSz cx="10693400" cy="7556500"/>
  <p:embeddedFontLst>
    <p:embeddedFont>
      <p:font typeface="Century Gothic" pitchFamily="34" charset="0"/>
      <p:regular r:id="rId22"/>
      <p:bold r:id="rId23"/>
      <p:italic r:id="rId24"/>
      <p:boldItalic r:id="rId25"/>
    </p:embeddedFont>
    <p:embeddedFont>
      <p:font typeface="Verdana" pitchFamily="34" charset="0"/>
      <p:regular r:id="rId26"/>
      <p:bold r:id="rId27"/>
      <p:italic r:id="rId28"/>
      <p:boldItalic r:id="rId29"/>
    </p:embeddedFont>
    <p:embeddedFont>
      <p:font typeface="Calibri" pitchFamily="34" charset="0"/>
      <p:regular r:id="rId30"/>
      <p:bold r:id="rId31"/>
      <p:italic r:id="rId32"/>
      <p:boldItalic r:id="rId33"/>
    </p:embeddedFont>
  </p:embeddedFont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085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203857" y="2207569"/>
            <a:ext cx="1108710" cy="0"/>
          </a:xfrm>
          <a:custGeom>
            <a:avLst/>
            <a:gdLst/>
            <a:ahLst/>
            <a:cxnLst/>
            <a:rect l="l" t="t" r="r" b="b"/>
            <a:pathLst>
              <a:path w="1108709">
                <a:moveTo>
                  <a:pt x="0" y="0"/>
                </a:moveTo>
                <a:lnTo>
                  <a:pt x="1108367" y="0"/>
                </a:lnTo>
              </a:path>
            </a:pathLst>
          </a:custGeom>
          <a:ln w="27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508409" y="2206475"/>
            <a:ext cx="1690370" cy="815975"/>
          </a:xfrm>
          <a:custGeom>
            <a:avLst/>
            <a:gdLst/>
            <a:ahLst/>
            <a:cxnLst/>
            <a:rect l="l" t="t" r="r" b="b"/>
            <a:pathLst>
              <a:path w="1690370" h="815975">
                <a:moveTo>
                  <a:pt x="0" y="815972"/>
                </a:moveTo>
                <a:lnTo>
                  <a:pt x="1690329" y="0"/>
                </a:lnTo>
              </a:path>
            </a:pathLst>
          </a:custGeom>
          <a:ln w="278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761456" y="2206818"/>
            <a:ext cx="1699895" cy="920750"/>
          </a:xfrm>
          <a:custGeom>
            <a:avLst/>
            <a:gdLst/>
            <a:ahLst/>
            <a:cxnLst/>
            <a:rect l="l" t="t" r="r" b="b"/>
            <a:pathLst>
              <a:path w="1699895" h="920750">
                <a:moveTo>
                  <a:pt x="0" y="0"/>
                </a:moveTo>
                <a:lnTo>
                  <a:pt x="1699271" y="920706"/>
                </a:lnTo>
              </a:path>
            </a:pathLst>
          </a:custGeom>
          <a:ln w="278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834362" y="6192633"/>
            <a:ext cx="1108710" cy="0"/>
          </a:xfrm>
          <a:custGeom>
            <a:avLst/>
            <a:gdLst/>
            <a:ahLst/>
            <a:cxnLst/>
            <a:rect l="l" t="t" r="r" b="b"/>
            <a:pathLst>
              <a:path w="1108710">
                <a:moveTo>
                  <a:pt x="0" y="0"/>
                </a:moveTo>
                <a:lnTo>
                  <a:pt x="1108316" y="0"/>
                </a:lnTo>
              </a:path>
            </a:pathLst>
          </a:custGeom>
          <a:ln w="27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949281" y="5070825"/>
            <a:ext cx="1588135" cy="1122045"/>
          </a:xfrm>
          <a:custGeom>
            <a:avLst/>
            <a:gdLst/>
            <a:ahLst/>
            <a:cxnLst/>
            <a:rect l="l" t="t" r="r" b="b"/>
            <a:pathLst>
              <a:path w="1588135" h="1122045">
                <a:moveTo>
                  <a:pt x="0" y="1121511"/>
                </a:moveTo>
                <a:lnTo>
                  <a:pt x="1587686" y="0"/>
                </a:lnTo>
              </a:path>
            </a:pathLst>
          </a:custGeom>
          <a:ln w="278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678737" y="6170358"/>
            <a:ext cx="1108710" cy="0"/>
          </a:xfrm>
          <a:custGeom>
            <a:avLst/>
            <a:gdLst/>
            <a:ahLst/>
            <a:cxnLst/>
            <a:rect l="l" t="t" r="r" b="b"/>
            <a:pathLst>
              <a:path w="1108709">
                <a:moveTo>
                  <a:pt x="0" y="0"/>
                </a:moveTo>
                <a:lnTo>
                  <a:pt x="1108367" y="0"/>
                </a:lnTo>
              </a:path>
            </a:pathLst>
          </a:custGeom>
          <a:ln w="27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139165" y="5081444"/>
            <a:ext cx="1533525" cy="1082675"/>
          </a:xfrm>
          <a:custGeom>
            <a:avLst/>
            <a:gdLst/>
            <a:ahLst/>
            <a:cxnLst/>
            <a:rect l="l" t="t" r="r" b="b"/>
            <a:pathLst>
              <a:path w="1533525" h="1082675">
                <a:moveTo>
                  <a:pt x="0" y="0"/>
                </a:moveTo>
                <a:lnTo>
                  <a:pt x="1533321" y="1082579"/>
                </a:lnTo>
              </a:path>
            </a:pathLst>
          </a:custGeom>
          <a:ln w="278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945978" y="2488704"/>
            <a:ext cx="2801620" cy="2794000"/>
          </a:xfrm>
          <a:custGeom>
            <a:avLst/>
            <a:gdLst/>
            <a:ahLst/>
            <a:cxnLst/>
            <a:rect l="l" t="t" r="r" b="b"/>
            <a:pathLst>
              <a:path w="2801620" h="2794000">
                <a:moveTo>
                  <a:pt x="1589741" y="12700"/>
                </a:moveTo>
                <a:lnTo>
                  <a:pt x="1210190" y="12700"/>
                </a:lnTo>
                <a:lnTo>
                  <a:pt x="1257143" y="0"/>
                </a:lnTo>
                <a:lnTo>
                  <a:pt x="1543113" y="0"/>
                </a:lnTo>
                <a:lnTo>
                  <a:pt x="1589741" y="12700"/>
                </a:lnTo>
                <a:close/>
              </a:path>
              <a:path w="2801620" h="2794000">
                <a:moveTo>
                  <a:pt x="1726740" y="38100"/>
                </a:moveTo>
                <a:lnTo>
                  <a:pt x="1072407" y="38100"/>
                </a:lnTo>
                <a:lnTo>
                  <a:pt x="1163732" y="12700"/>
                </a:lnTo>
                <a:lnTo>
                  <a:pt x="1635906" y="12700"/>
                </a:lnTo>
                <a:lnTo>
                  <a:pt x="1726740" y="38100"/>
                </a:lnTo>
                <a:close/>
              </a:path>
              <a:path w="2801620" h="2794000">
                <a:moveTo>
                  <a:pt x="1635906" y="2781300"/>
                </a:moveTo>
                <a:lnTo>
                  <a:pt x="1163732" y="2781300"/>
                </a:lnTo>
                <a:lnTo>
                  <a:pt x="1117796" y="2768600"/>
                </a:lnTo>
                <a:lnTo>
                  <a:pt x="896838" y="2705100"/>
                </a:lnTo>
                <a:lnTo>
                  <a:pt x="854571" y="2679700"/>
                </a:lnTo>
                <a:lnTo>
                  <a:pt x="813005" y="2667000"/>
                </a:lnTo>
                <a:lnTo>
                  <a:pt x="772166" y="2641600"/>
                </a:lnTo>
                <a:lnTo>
                  <a:pt x="732081" y="2628900"/>
                </a:lnTo>
                <a:lnTo>
                  <a:pt x="692774" y="2603500"/>
                </a:lnTo>
                <a:lnTo>
                  <a:pt x="654272" y="2578100"/>
                </a:lnTo>
                <a:lnTo>
                  <a:pt x="616599" y="2552700"/>
                </a:lnTo>
                <a:lnTo>
                  <a:pt x="579783" y="2527300"/>
                </a:lnTo>
                <a:lnTo>
                  <a:pt x="543848" y="2501900"/>
                </a:lnTo>
                <a:lnTo>
                  <a:pt x="508820" y="2476500"/>
                </a:lnTo>
                <a:lnTo>
                  <a:pt x="474726" y="2451100"/>
                </a:lnTo>
                <a:lnTo>
                  <a:pt x="441590" y="2413000"/>
                </a:lnTo>
                <a:lnTo>
                  <a:pt x="409438" y="2387600"/>
                </a:lnTo>
                <a:lnTo>
                  <a:pt x="378297" y="2349500"/>
                </a:lnTo>
                <a:lnTo>
                  <a:pt x="348191" y="2324100"/>
                </a:lnTo>
                <a:lnTo>
                  <a:pt x="319147" y="2286000"/>
                </a:lnTo>
                <a:lnTo>
                  <a:pt x="291190" y="2247900"/>
                </a:lnTo>
                <a:lnTo>
                  <a:pt x="264347" y="2209800"/>
                </a:lnTo>
                <a:lnTo>
                  <a:pt x="238642" y="2184400"/>
                </a:lnTo>
                <a:lnTo>
                  <a:pt x="214101" y="2146300"/>
                </a:lnTo>
                <a:lnTo>
                  <a:pt x="190751" y="2108200"/>
                </a:lnTo>
                <a:lnTo>
                  <a:pt x="168617" y="2057400"/>
                </a:lnTo>
                <a:lnTo>
                  <a:pt x="147724" y="2019300"/>
                </a:lnTo>
                <a:lnTo>
                  <a:pt x="128099" y="1981200"/>
                </a:lnTo>
                <a:lnTo>
                  <a:pt x="109766" y="1943100"/>
                </a:lnTo>
                <a:lnTo>
                  <a:pt x="92753" y="1892300"/>
                </a:lnTo>
                <a:lnTo>
                  <a:pt x="77084" y="1854200"/>
                </a:lnTo>
                <a:lnTo>
                  <a:pt x="62785" y="1816100"/>
                </a:lnTo>
                <a:lnTo>
                  <a:pt x="49882" y="1765300"/>
                </a:lnTo>
                <a:lnTo>
                  <a:pt x="38401" y="1727200"/>
                </a:lnTo>
                <a:lnTo>
                  <a:pt x="28367" y="1676400"/>
                </a:lnTo>
                <a:lnTo>
                  <a:pt x="19806" y="1625600"/>
                </a:lnTo>
                <a:lnTo>
                  <a:pt x="12745" y="1587500"/>
                </a:lnTo>
                <a:lnTo>
                  <a:pt x="7207" y="1536700"/>
                </a:lnTo>
                <a:lnTo>
                  <a:pt x="3220" y="1485900"/>
                </a:lnTo>
                <a:lnTo>
                  <a:pt x="809" y="1447800"/>
                </a:lnTo>
                <a:lnTo>
                  <a:pt x="0" y="1397000"/>
                </a:lnTo>
                <a:lnTo>
                  <a:pt x="809" y="1346200"/>
                </a:lnTo>
                <a:lnTo>
                  <a:pt x="3220" y="1295400"/>
                </a:lnTo>
                <a:lnTo>
                  <a:pt x="7207" y="1244600"/>
                </a:lnTo>
                <a:lnTo>
                  <a:pt x="12745" y="1206500"/>
                </a:lnTo>
                <a:lnTo>
                  <a:pt x="19806" y="1155700"/>
                </a:lnTo>
                <a:lnTo>
                  <a:pt x="28367" y="1117600"/>
                </a:lnTo>
                <a:lnTo>
                  <a:pt x="38401" y="1066800"/>
                </a:lnTo>
                <a:lnTo>
                  <a:pt x="49882" y="1016000"/>
                </a:lnTo>
                <a:lnTo>
                  <a:pt x="62785" y="977900"/>
                </a:lnTo>
                <a:lnTo>
                  <a:pt x="77084" y="927100"/>
                </a:lnTo>
                <a:lnTo>
                  <a:pt x="92753" y="889000"/>
                </a:lnTo>
                <a:lnTo>
                  <a:pt x="109766" y="850900"/>
                </a:lnTo>
                <a:lnTo>
                  <a:pt x="128099" y="812800"/>
                </a:lnTo>
                <a:lnTo>
                  <a:pt x="147724" y="762000"/>
                </a:lnTo>
                <a:lnTo>
                  <a:pt x="168617" y="723900"/>
                </a:lnTo>
                <a:lnTo>
                  <a:pt x="190751" y="685800"/>
                </a:lnTo>
                <a:lnTo>
                  <a:pt x="214101" y="647700"/>
                </a:lnTo>
                <a:lnTo>
                  <a:pt x="238642" y="609600"/>
                </a:lnTo>
                <a:lnTo>
                  <a:pt x="264347" y="571500"/>
                </a:lnTo>
                <a:lnTo>
                  <a:pt x="291190" y="533400"/>
                </a:lnTo>
                <a:lnTo>
                  <a:pt x="319147" y="508000"/>
                </a:lnTo>
                <a:lnTo>
                  <a:pt x="348191" y="469900"/>
                </a:lnTo>
                <a:lnTo>
                  <a:pt x="378297" y="431800"/>
                </a:lnTo>
                <a:lnTo>
                  <a:pt x="409438" y="406400"/>
                </a:lnTo>
                <a:lnTo>
                  <a:pt x="441590" y="368300"/>
                </a:lnTo>
                <a:lnTo>
                  <a:pt x="474726" y="342900"/>
                </a:lnTo>
                <a:lnTo>
                  <a:pt x="508820" y="317500"/>
                </a:lnTo>
                <a:lnTo>
                  <a:pt x="543848" y="279400"/>
                </a:lnTo>
                <a:lnTo>
                  <a:pt x="579783" y="254000"/>
                </a:lnTo>
                <a:lnTo>
                  <a:pt x="616599" y="228600"/>
                </a:lnTo>
                <a:lnTo>
                  <a:pt x="654272" y="203200"/>
                </a:lnTo>
                <a:lnTo>
                  <a:pt x="692774" y="190500"/>
                </a:lnTo>
                <a:lnTo>
                  <a:pt x="732081" y="165100"/>
                </a:lnTo>
                <a:lnTo>
                  <a:pt x="772166" y="139700"/>
                </a:lnTo>
                <a:lnTo>
                  <a:pt x="813005" y="127000"/>
                </a:lnTo>
                <a:lnTo>
                  <a:pt x="854571" y="101600"/>
                </a:lnTo>
                <a:lnTo>
                  <a:pt x="939781" y="76200"/>
                </a:lnTo>
                <a:lnTo>
                  <a:pt x="983374" y="50800"/>
                </a:lnTo>
                <a:lnTo>
                  <a:pt x="1027591" y="38100"/>
                </a:lnTo>
                <a:lnTo>
                  <a:pt x="1771354" y="38100"/>
                </a:lnTo>
                <a:lnTo>
                  <a:pt x="1815398" y="50800"/>
                </a:lnTo>
                <a:lnTo>
                  <a:pt x="1858845" y="76200"/>
                </a:lnTo>
                <a:lnTo>
                  <a:pt x="1943838" y="101600"/>
                </a:lnTo>
                <a:lnTo>
                  <a:pt x="1985331" y="127000"/>
                </a:lnTo>
                <a:lnTo>
                  <a:pt x="2026119" y="139700"/>
                </a:lnTo>
                <a:lnTo>
                  <a:pt x="2066175" y="165100"/>
                </a:lnTo>
                <a:lnTo>
                  <a:pt x="2105472" y="190500"/>
                </a:lnTo>
                <a:lnTo>
                  <a:pt x="2143984" y="203200"/>
                </a:lnTo>
                <a:lnTo>
                  <a:pt x="1400721" y="203200"/>
                </a:lnTo>
                <a:lnTo>
                  <a:pt x="1353116" y="215900"/>
                </a:lnTo>
                <a:lnTo>
                  <a:pt x="1259357" y="215900"/>
                </a:lnTo>
                <a:lnTo>
                  <a:pt x="1213273" y="228600"/>
                </a:lnTo>
                <a:lnTo>
                  <a:pt x="1167768" y="228600"/>
                </a:lnTo>
                <a:lnTo>
                  <a:pt x="992245" y="279400"/>
                </a:lnTo>
                <a:lnTo>
                  <a:pt x="950167" y="292100"/>
                </a:lnTo>
                <a:lnTo>
                  <a:pt x="908881" y="317500"/>
                </a:lnTo>
                <a:lnTo>
                  <a:pt x="868422" y="330200"/>
                </a:lnTo>
                <a:lnTo>
                  <a:pt x="828828" y="355600"/>
                </a:lnTo>
                <a:lnTo>
                  <a:pt x="790132" y="381000"/>
                </a:lnTo>
                <a:lnTo>
                  <a:pt x="752372" y="406400"/>
                </a:lnTo>
                <a:lnTo>
                  <a:pt x="715582" y="431800"/>
                </a:lnTo>
                <a:lnTo>
                  <a:pt x="679798" y="457200"/>
                </a:lnTo>
                <a:lnTo>
                  <a:pt x="645056" y="482600"/>
                </a:lnTo>
                <a:lnTo>
                  <a:pt x="611391" y="508000"/>
                </a:lnTo>
                <a:lnTo>
                  <a:pt x="578839" y="546100"/>
                </a:lnTo>
                <a:lnTo>
                  <a:pt x="547436" y="571500"/>
                </a:lnTo>
                <a:lnTo>
                  <a:pt x="517218" y="609600"/>
                </a:lnTo>
                <a:lnTo>
                  <a:pt x="488219" y="635000"/>
                </a:lnTo>
                <a:lnTo>
                  <a:pt x="460477" y="673100"/>
                </a:lnTo>
                <a:lnTo>
                  <a:pt x="434025" y="711200"/>
                </a:lnTo>
                <a:lnTo>
                  <a:pt x="408900" y="749300"/>
                </a:lnTo>
                <a:lnTo>
                  <a:pt x="385138" y="787400"/>
                </a:lnTo>
                <a:lnTo>
                  <a:pt x="362775" y="825500"/>
                </a:lnTo>
                <a:lnTo>
                  <a:pt x="341845" y="863600"/>
                </a:lnTo>
                <a:lnTo>
                  <a:pt x="322385" y="901700"/>
                </a:lnTo>
                <a:lnTo>
                  <a:pt x="304429" y="939800"/>
                </a:lnTo>
                <a:lnTo>
                  <a:pt x="288015" y="990600"/>
                </a:lnTo>
                <a:lnTo>
                  <a:pt x="273177" y="1028700"/>
                </a:lnTo>
                <a:lnTo>
                  <a:pt x="259952" y="1066800"/>
                </a:lnTo>
                <a:lnTo>
                  <a:pt x="248374" y="1117600"/>
                </a:lnTo>
                <a:lnTo>
                  <a:pt x="238479" y="1155700"/>
                </a:lnTo>
                <a:lnTo>
                  <a:pt x="230304" y="1206500"/>
                </a:lnTo>
                <a:lnTo>
                  <a:pt x="223883" y="1257300"/>
                </a:lnTo>
                <a:lnTo>
                  <a:pt x="219253" y="1295400"/>
                </a:lnTo>
                <a:lnTo>
                  <a:pt x="216449" y="1346200"/>
                </a:lnTo>
                <a:lnTo>
                  <a:pt x="215506" y="1397000"/>
                </a:lnTo>
                <a:lnTo>
                  <a:pt x="216449" y="1447800"/>
                </a:lnTo>
                <a:lnTo>
                  <a:pt x="219253" y="1485900"/>
                </a:lnTo>
                <a:lnTo>
                  <a:pt x="223883" y="1536700"/>
                </a:lnTo>
                <a:lnTo>
                  <a:pt x="230304" y="1587500"/>
                </a:lnTo>
                <a:lnTo>
                  <a:pt x="238479" y="1625600"/>
                </a:lnTo>
                <a:lnTo>
                  <a:pt x="248374" y="1676400"/>
                </a:lnTo>
                <a:lnTo>
                  <a:pt x="259952" y="1714500"/>
                </a:lnTo>
                <a:lnTo>
                  <a:pt x="273177" y="1765300"/>
                </a:lnTo>
                <a:lnTo>
                  <a:pt x="288015" y="1803400"/>
                </a:lnTo>
                <a:lnTo>
                  <a:pt x="304429" y="1841500"/>
                </a:lnTo>
                <a:lnTo>
                  <a:pt x="322385" y="1892300"/>
                </a:lnTo>
                <a:lnTo>
                  <a:pt x="341845" y="1930400"/>
                </a:lnTo>
                <a:lnTo>
                  <a:pt x="362775" y="1968500"/>
                </a:lnTo>
                <a:lnTo>
                  <a:pt x="385138" y="2006600"/>
                </a:lnTo>
                <a:lnTo>
                  <a:pt x="408900" y="2044700"/>
                </a:lnTo>
                <a:lnTo>
                  <a:pt x="434025" y="2082800"/>
                </a:lnTo>
                <a:lnTo>
                  <a:pt x="460477" y="2120900"/>
                </a:lnTo>
                <a:lnTo>
                  <a:pt x="488219" y="2146300"/>
                </a:lnTo>
                <a:lnTo>
                  <a:pt x="517218" y="2184400"/>
                </a:lnTo>
                <a:lnTo>
                  <a:pt x="547436" y="2222500"/>
                </a:lnTo>
                <a:lnTo>
                  <a:pt x="578839" y="2247900"/>
                </a:lnTo>
                <a:lnTo>
                  <a:pt x="611391" y="2273300"/>
                </a:lnTo>
                <a:lnTo>
                  <a:pt x="645056" y="2311400"/>
                </a:lnTo>
                <a:lnTo>
                  <a:pt x="679798" y="2336800"/>
                </a:lnTo>
                <a:lnTo>
                  <a:pt x="715582" y="2362200"/>
                </a:lnTo>
                <a:lnTo>
                  <a:pt x="752372" y="2387600"/>
                </a:lnTo>
                <a:lnTo>
                  <a:pt x="790132" y="2413000"/>
                </a:lnTo>
                <a:lnTo>
                  <a:pt x="828828" y="2438400"/>
                </a:lnTo>
                <a:lnTo>
                  <a:pt x="868422" y="2451100"/>
                </a:lnTo>
                <a:lnTo>
                  <a:pt x="908881" y="2476500"/>
                </a:lnTo>
                <a:lnTo>
                  <a:pt x="992245" y="2501900"/>
                </a:lnTo>
                <a:lnTo>
                  <a:pt x="1035080" y="2527300"/>
                </a:lnTo>
                <a:lnTo>
                  <a:pt x="1122877" y="2552700"/>
                </a:lnTo>
                <a:lnTo>
                  <a:pt x="1167768" y="2552700"/>
                </a:lnTo>
                <a:lnTo>
                  <a:pt x="1213273" y="2565400"/>
                </a:lnTo>
                <a:lnTo>
                  <a:pt x="1259357" y="2565400"/>
                </a:lnTo>
                <a:lnTo>
                  <a:pt x="1305983" y="2578100"/>
                </a:lnTo>
                <a:lnTo>
                  <a:pt x="2143984" y="2578100"/>
                </a:lnTo>
                <a:lnTo>
                  <a:pt x="2105472" y="2603500"/>
                </a:lnTo>
                <a:lnTo>
                  <a:pt x="2066175" y="2628900"/>
                </a:lnTo>
                <a:lnTo>
                  <a:pt x="2026119" y="2641600"/>
                </a:lnTo>
                <a:lnTo>
                  <a:pt x="1985331" y="2667000"/>
                </a:lnTo>
                <a:lnTo>
                  <a:pt x="1943838" y="2679700"/>
                </a:lnTo>
                <a:lnTo>
                  <a:pt x="1901667" y="2705100"/>
                </a:lnTo>
                <a:lnTo>
                  <a:pt x="1681581" y="2768600"/>
                </a:lnTo>
                <a:lnTo>
                  <a:pt x="1635906" y="2781300"/>
                </a:lnTo>
                <a:close/>
              </a:path>
              <a:path w="2801620" h="2794000">
                <a:moveTo>
                  <a:pt x="2143984" y="2578100"/>
                </a:moveTo>
                <a:lnTo>
                  <a:pt x="1495458" y="2578100"/>
                </a:lnTo>
                <a:lnTo>
                  <a:pt x="1542085" y="2565400"/>
                </a:lnTo>
                <a:lnTo>
                  <a:pt x="1588168" y="2565400"/>
                </a:lnTo>
                <a:lnTo>
                  <a:pt x="1633673" y="2552700"/>
                </a:lnTo>
                <a:lnTo>
                  <a:pt x="1678564" y="2552700"/>
                </a:lnTo>
                <a:lnTo>
                  <a:pt x="1766361" y="2527300"/>
                </a:lnTo>
                <a:lnTo>
                  <a:pt x="1809196" y="2501900"/>
                </a:lnTo>
                <a:lnTo>
                  <a:pt x="1892561" y="2476500"/>
                </a:lnTo>
                <a:lnTo>
                  <a:pt x="1933019" y="2451100"/>
                </a:lnTo>
                <a:lnTo>
                  <a:pt x="1972613" y="2438400"/>
                </a:lnTo>
                <a:lnTo>
                  <a:pt x="2011309" y="2413000"/>
                </a:lnTo>
                <a:lnTo>
                  <a:pt x="2049069" y="2387600"/>
                </a:lnTo>
                <a:lnTo>
                  <a:pt x="2085859" y="2362200"/>
                </a:lnTo>
                <a:lnTo>
                  <a:pt x="2121643" y="2336800"/>
                </a:lnTo>
                <a:lnTo>
                  <a:pt x="2156386" y="2311400"/>
                </a:lnTo>
                <a:lnTo>
                  <a:pt x="2190050" y="2273300"/>
                </a:lnTo>
                <a:lnTo>
                  <a:pt x="2222602" y="2247900"/>
                </a:lnTo>
                <a:lnTo>
                  <a:pt x="2254005" y="2222500"/>
                </a:lnTo>
                <a:lnTo>
                  <a:pt x="2284223" y="2184400"/>
                </a:lnTo>
                <a:lnTo>
                  <a:pt x="2313222" y="2146300"/>
                </a:lnTo>
                <a:lnTo>
                  <a:pt x="2340965" y="2120900"/>
                </a:lnTo>
                <a:lnTo>
                  <a:pt x="2367416" y="2082800"/>
                </a:lnTo>
                <a:lnTo>
                  <a:pt x="2392541" y="2044700"/>
                </a:lnTo>
                <a:lnTo>
                  <a:pt x="2416303" y="2006600"/>
                </a:lnTo>
                <a:lnTo>
                  <a:pt x="2438666" y="1968500"/>
                </a:lnTo>
                <a:lnTo>
                  <a:pt x="2459596" y="1930400"/>
                </a:lnTo>
                <a:lnTo>
                  <a:pt x="2479057" y="1892300"/>
                </a:lnTo>
                <a:lnTo>
                  <a:pt x="2497012" y="1841500"/>
                </a:lnTo>
                <a:lnTo>
                  <a:pt x="2513426" y="1803400"/>
                </a:lnTo>
                <a:lnTo>
                  <a:pt x="2528264" y="1765300"/>
                </a:lnTo>
                <a:lnTo>
                  <a:pt x="2541489" y="1714500"/>
                </a:lnTo>
                <a:lnTo>
                  <a:pt x="2553067" y="1676400"/>
                </a:lnTo>
                <a:lnTo>
                  <a:pt x="2562962" y="1625600"/>
                </a:lnTo>
                <a:lnTo>
                  <a:pt x="2571137" y="1587500"/>
                </a:lnTo>
                <a:lnTo>
                  <a:pt x="2577558" y="1536700"/>
                </a:lnTo>
                <a:lnTo>
                  <a:pt x="2582188" y="1485900"/>
                </a:lnTo>
                <a:lnTo>
                  <a:pt x="2584993" y="1447800"/>
                </a:lnTo>
                <a:lnTo>
                  <a:pt x="2585935" y="1397000"/>
                </a:lnTo>
                <a:lnTo>
                  <a:pt x="2584993" y="1346200"/>
                </a:lnTo>
                <a:lnTo>
                  <a:pt x="2582188" y="1295400"/>
                </a:lnTo>
                <a:lnTo>
                  <a:pt x="2577558" y="1257300"/>
                </a:lnTo>
                <a:lnTo>
                  <a:pt x="2571137" y="1206500"/>
                </a:lnTo>
                <a:lnTo>
                  <a:pt x="2562962" y="1155700"/>
                </a:lnTo>
                <a:lnTo>
                  <a:pt x="2553067" y="1117600"/>
                </a:lnTo>
                <a:lnTo>
                  <a:pt x="2541489" y="1066800"/>
                </a:lnTo>
                <a:lnTo>
                  <a:pt x="2528264" y="1028700"/>
                </a:lnTo>
                <a:lnTo>
                  <a:pt x="2513426" y="990600"/>
                </a:lnTo>
                <a:lnTo>
                  <a:pt x="2497012" y="939800"/>
                </a:lnTo>
                <a:lnTo>
                  <a:pt x="2479057" y="901700"/>
                </a:lnTo>
                <a:lnTo>
                  <a:pt x="2459596" y="863600"/>
                </a:lnTo>
                <a:lnTo>
                  <a:pt x="2438666" y="825500"/>
                </a:lnTo>
                <a:lnTo>
                  <a:pt x="2416303" y="787400"/>
                </a:lnTo>
                <a:lnTo>
                  <a:pt x="2392541" y="749300"/>
                </a:lnTo>
                <a:lnTo>
                  <a:pt x="2367416" y="711200"/>
                </a:lnTo>
                <a:lnTo>
                  <a:pt x="2340965" y="673100"/>
                </a:lnTo>
                <a:lnTo>
                  <a:pt x="2313222" y="635000"/>
                </a:lnTo>
                <a:lnTo>
                  <a:pt x="2284223" y="609600"/>
                </a:lnTo>
                <a:lnTo>
                  <a:pt x="2254005" y="571500"/>
                </a:lnTo>
                <a:lnTo>
                  <a:pt x="2222602" y="546100"/>
                </a:lnTo>
                <a:lnTo>
                  <a:pt x="2190050" y="508000"/>
                </a:lnTo>
                <a:lnTo>
                  <a:pt x="2156386" y="482600"/>
                </a:lnTo>
                <a:lnTo>
                  <a:pt x="2121643" y="457200"/>
                </a:lnTo>
                <a:lnTo>
                  <a:pt x="2085859" y="431800"/>
                </a:lnTo>
                <a:lnTo>
                  <a:pt x="2049069" y="406400"/>
                </a:lnTo>
                <a:lnTo>
                  <a:pt x="2011309" y="381000"/>
                </a:lnTo>
                <a:lnTo>
                  <a:pt x="1972613" y="355600"/>
                </a:lnTo>
                <a:lnTo>
                  <a:pt x="1933019" y="330200"/>
                </a:lnTo>
                <a:lnTo>
                  <a:pt x="1892561" y="317500"/>
                </a:lnTo>
                <a:lnTo>
                  <a:pt x="1851274" y="292100"/>
                </a:lnTo>
                <a:lnTo>
                  <a:pt x="1809196" y="279400"/>
                </a:lnTo>
                <a:lnTo>
                  <a:pt x="1633673" y="228600"/>
                </a:lnTo>
                <a:lnTo>
                  <a:pt x="1588168" y="228600"/>
                </a:lnTo>
                <a:lnTo>
                  <a:pt x="1542085" y="215900"/>
                </a:lnTo>
                <a:lnTo>
                  <a:pt x="1448325" y="215900"/>
                </a:lnTo>
                <a:lnTo>
                  <a:pt x="1400721" y="203200"/>
                </a:lnTo>
                <a:lnTo>
                  <a:pt x="2143984" y="203200"/>
                </a:lnTo>
                <a:lnTo>
                  <a:pt x="2181683" y="228600"/>
                </a:lnTo>
                <a:lnTo>
                  <a:pt x="2218543" y="254000"/>
                </a:lnTo>
                <a:lnTo>
                  <a:pt x="2254536" y="279400"/>
                </a:lnTo>
                <a:lnTo>
                  <a:pt x="2289636" y="317500"/>
                </a:lnTo>
                <a:lnTo>
                  <a:pt x="2323816" y="342900"/>
                </a:lnTo>
                <a:lnTo>
                  <a:pt x="2357049" y="368300"/>
                </a:lnTo>
                <a:lnTo>
                  <a:pt x="2389308" y="406400"/>
                </a:lnTo>
                <a:lnTo>
                  <a:pt x="2420566" y="431800"/>
                </a:lnTo>
                <a:lnTo>
                  <a:pt x="2450796" y="469900"/>
                </a:lnTo>
                <a:lnTo>
                  <a:pt x="2479972" y="508000"/>
                </a:lnTo>
                <a:lnTo>
                  <a:pt x="2508067" y="533400"/>
                </a:lnTo>
                <a:lnTo>
                  <a:pt x="2535053" y="571500"/>
                </a:lnTo>
                <a:lnTo>
                  <a:pt x="2560904" y="609600"/>
                </a:lnTo>
                <a:lnTo>
                  <a:pt x="2585593" y="647700"/>
                </a:lnTo>
                <a:lnTo>
                  <a:pt x="2609093" y="685800"/>
                </a:lnTo>
                <a:lnTo>
                  <a:pt x="2631377" y="723900"/>
                </a:lnTo>
                <a:lnTo>
                  <a:pt x="2652418" y="762000"/>
                </a:lnTo>
                <a:lnTo>
                  <a:pt x="2672189" y="812800"/>
                </a:lnTo>
                <a:lnTo>
                  <a:pt x="2690664" y="850900"/>
                </a:lnTo>
                <a:lnTo>
                  <a:pt x="2707815" y="889000"/>
                </a:lnTo>
                <a:lnTo>
                  <a:pt x="2723616" y="927100"/>
                </a:lnTo>
                <a:lnTo>
                  <a:pt x="2738040" y="977900"/>
                </a:lnTo>
                <a:lnTo>
                  <a:pt x="2751060" y="1016000"/>
                </a:lnTo>
                <a:lnTo>
                  <a:pt x="2762649" y="1066800"/>
                </a:lnTo>
                <a:lnTo>
                  <a:pt x="2772779" y="1117600"/>
                </a:lnTo>
                <a:lnTo>
                  <a:pt x="2781425" y="1155700"/>
                </a:lnTo>
                <a:lnTo>
                  <a:pt x="2788559" y="1206500"/>
                </a:lnTo>
                <a:lnTo>
                  <a:pt x="2794155" y="1244600"/>
                </a:lnTo>
                <a:lnTo>
                  <a:pt x="2798185" y="1295400"/>
                </a:lnTo>
                <a:lnTo>
                  <a:pt x="2800623" y="1346200"/>
                </a:lnTo>
                <a:lnTo>
                  <a:pt x="2801442" y="1397000"/>
                </a:lnTo>
                <a:lnTo>
                  <a:pt x="2800623" y="1447800"/>
                </a:lnTo>
                <a:lnTo>
                  <a:pt x="2798185" y="1485900"/>
                </a:lnTo>
                <a:lnTo>
                  <a:pt x="2794155" y="1536700"/>
                </a:lnTo>
                <a:lnTo>
                  <a:pt x="2788559" y="1587500"/>
                </a:lnTo>
                <a:lnTo>
                  <a:pt x="2781425" y="1625600"/>
                </a:lnTo>
                <a:lnTo>
                  <a:pt x="2772779" y="1676400"/>
                </a:lnTo>
                <a:lnTo>
                  <a:pt x="2762649" y="1727200"/>
                </a:lnTo>
                <a:lnTo>
                  <a:pt x="2751060" y="1765300"/>
                </a:lnTo>
                <a:lnTo>
                  <a:pt x="2738040" y="1816100"/>
                </a:lnTo>
                <a:lnTo>
                  <a:pt x="2723616" y="1854200"/>
                </a:lnTo>
                <a:lnTo>
                  <a:pt x="2707815" y="1892300"/>
                </a:lnTo>
                <a:lnTo>
                  <a:pt x="2690664" y="1943100"/>
                </a:lnTo>
                <a:lnTo>
                  <a:pt x="2672189" y="1981200"/>
                </a:lnTo>
                <a:lnTo>
                  <a:pt x="2652418" y="2019300"/>
                </a:lnTo>
                <a:lnTo>
                  <a:pt x="2631377" y="2057400"/>
                </a:lnTo>
                <a:lnTo>
                  <a:pt x="2609093" y="2108200"/>
                </a:lnTo>
                <a:lnTo>
                  <a:pt x="2585593" y="2146300"/>
                </a:lnTo>
                <a:lnTo>
                  <a:pt x="2560904" y="2184400"/>
                </a:lnTo>
                <a:lnTo>
                  <a:pt x="2535053" y="2209800"/>
                </a:lnTo>
                <a:lnTo>
                  <a:pt x="2508067" y="2247900"/>
                </a:lnTo>
                <a:lnTo>
                  <a:pt x="2479972" y="2286000"/>
                </a:lnTo>
                <a:lnTo>
                  <a:pt x="2450796" y="2324100"/>
                </a:lnTo>
                <a:lnTo>
                  <a:pt x="2420566" y="2349500"/>
                </a:lnTo>
                <a:lnTo>
                  <a:pt x="2389308" y="2387600"/>
                </a:lnTo>
                <a:lnTo>
                  <a:pt x="2357049" y="2413000"/>
                </a:lnTo>
                <a:lnTo>
                  <a:pt x="2323816" y="2451100"/>
                </a:lnTo>
                <a:lnTo>
                  <a:pt x="2289636" y="2476500"/>
                </a:lnTo>
                <a:lnTo>
                  <a:pt x="2254536" y="2501900"/>
                </a:lnTo>
                <a:lnTo>
                  <a:pt x="2218543" y="2527300"/>
                </a:lnTo>
                <a:lnTo>
                  <a:pt x="2181683" y="2552700"/>
                </a:lnTo>
                <a:lnTo>
                  <a:pt x="2143984" y="2578100"/>
                </a:lnTo>
                <a:close/>
              </a:path>
              <a:path w="2801620" h="2794000">
                <a:moveTo>
                  <a:pt x="1543113" y="2794000"/>
                </a:moveTo>
                <a:lnTo>
                  <a:pt x="1257143" y="2794000"/>
                </a:lnTo>
                <a:lnTo>
                  <a:pt x="1210190" y="2781300"/>
                </a:lnTo>
                <a:lnTo>
                  <a:pt x="1589741" y="2781300"/>
                </a:lnTo>
                <a:lnTo>
                  <a:pt x="1543113" y="27940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161485" y="2704160"/>
            <a:ext cx="2370455" cy="2371090"/>
          </a:xfrm>
          <a:custGeom>
            <a:avLst/>
            <a:gdLst/>
            <a:ahLst/>
            <a:cxnLst/>
            <a:rect l="l" t="t" r="r" b="b"/>
            <a:pathLst>
              <a:path w="2370454" h="2371090">
                <a:moveTo>
                  <a:pt x="1185214" y="2370480"/>
                </a:moveTo>
                <a:lnTo>
                  <a:pt x="1137610" y="2369537"/>
                </a:lnTo>
                <a:lnTo>
                  <a:pt x="1090476" y="2366733"/>
                </a:lnTo>
                <a:lnTo>
                  <a:pt x="1043850" y="2362102"/>
                </a:lnTo>
                <a:lnTo>
                  <a:pt x="997767" y="2355682"/>
                </a:lnTo>
                <a:lnTo>
                  <a:pt x="952262" y="2347506"/>
                </a:lnTo>
                <a:lnTo>
                  <a:pt x="907371" y="2337612"/>
                </a:lnTo>
                <a:lnTo>
                  <a:pt x="863130" y="2326034"/>
                </a:lnTo>
                <a:lnTo>
                  <a:pt x="819574" y="2312808"/>
                </a:lnTo>
                <a:lnTo>
                  <a:pt x="776739" y="2297970"/>
                </a:lnTo>
                <a:lnTo>
                  <a:pt x="734660" y="2281556"/>
                </a:lnTo>
                <a:lnTo>
                  <a:pt x="693374" y="2263601"/>
                </a:lnTo>
                <a:lnTo>
                  <a:pt x="652916" y="2244141"/>
                </a:lnTo>
                <a:lnTo>
                  <a:pt x="613322" y="2223211"/>
                </a:lnTo>
                <a:lnTo>
                  <a:pt x="574626" y="2200847"/>
                </a:lnTo>
                <a:lnTo>
                  <a:pt x="536866" y="2177085"/>
                </a:lnTo>
                <a:lnTo>
                  <a:pt x="500075" y="2151961"/>
                </a:lnTo>
                <a:lnTo>
                  <a:pt x="464292" y="2125509"/>
                </a:lnTo>
                <a:lnTo>
                  <a:pt x="429549" y="2097766"/>
                </a:lnTo>
                <a:lnTo>
                  <a:pt x="395885" y="2068768"/>
                </a:lnTo>
                <a:lnTo>
                  <a:pt x="363333" y="2038549"/>
                </a:lnTo>
                <a:lnTo>
                  <a:pt x="331930" y="2007146"/>
                </a:lnTo>
                <a:lnTo>
                  <a:pt x="301712" y="1974595"/>
                </a:lnTo>
                <a:lnTo>
                  <a:pt x="272713" y="1940930"/>
                </a:lnTo>
                <a:lnTo>
                  <a:pt x="244970" y="1906188"/>
                </a:lnTo>
                <a:lnTo>
                  <a:pt x="218519" y="1870404"/>
                </a:lnTo>
                <a:lnTo>
                  <a:pt x="193394" y="1833614"/>
                </a:lnTo>
                <a:lnTo>
                  <a:pt x="169632" y="1795853"/>
                </a:lnTo>
                <a:lnTo>
                  <a:pt x="147268" y="1757158"/>
                </a:lnTo>
                <a:lnTo>
                  <a:pt x="126339" y="1717563"/>
                </a:lnTo>
                <a:lnTo>
                  <a:pt x="106878" y="1677105"/>
                </a:lnTo>
                <a:lnTo>
                  <a:pt x="88923" y="1635819"/>
                </a:lnTo>
                <a:lnTo>
                  <a:pt x="72509" y="1593741"/>
                </a:lnTo>
                <a:lnTo>
                  <a:pt x="57671" y="1550906"/>
                </a:lnTo>
                <a:lnTo>
                  <a:pt x="44445" y="1507350"/>
                </a:lnTo>
                <a:lnTo>
                  <a:pt x="32868" y="1463108"/>
                </a:lnTo>
                <a:lnTo>
                  <a:pt x="22973" y="1418217"/>
                </a:lnTo>
                <a:lnTo>
                  <a:pt x="14798" y="1372712"/>
                </a:lnTo>
                <a:lnTo>
                  <a:pt x="8377" y="1326629"/>
                </a:lnTo>
                <a:lnTo>
                  <a:pt x="3747" y="1280003"/>
                </a:lnTo>
                <a:lnTo>
                  <a:pt x="942" y="1232870"/>
                </a:lnTo>
                <a:lnTo>
                  <a:pt x="0" y="1185265"/>
                </a:lnTo>
                <a:lnTo>
                  <a:pt x="942" y="1137657"/>
                </a:lnTo>
                <a:lnTo>
                  <a:pt x="3747" y="1090520"/>
                </a:lnTo>
                <a:lnTo>
                  <a:pt x="8377" y="1043891"/>
                </a:lnTo>
                <a:lnTo>
                  <a:pt x="14798" y="997804"/>
                </a:lnTo>
                <a:lnTo>
                  <a:pt x="22973" y="952296"/>
                </a:lnTo>
                <a:lnTo>
                  <a:pt x="32868" y="907403"/>
                </a:lnTo>
                <a:lnTo>
                  <a:pt x="44445" y="863159"/>
                </a:lnTo>
                <a:lnTo>
                  <a:pt x="57671" y="819600"/>
                </a:lnTo>
                <a:lnTo>
                  <a:pt x="72509" y="776763"/>
                </a:lnTo>
                <a:lnTo>
                  <a:pt x="88923" y="734682"/>
                </a:lnTo>
                <a:lnTo>
                  <a:pt x="106878" y="693394"/>
                </a:lnTo>
                <a:lnTo>
                  <a:pt x="126339" y="652934"/>
                </a:lnTo>
                <a:lnTo>
                  <a:pt x="147268" y="613338"/>
                </a:lnTo>
                <a:lnTo>
                  <a:pt x="169632" y="574641"/>
                </a:lnTo>
                <a:lnTo>
                  <a:pt x="193394" y="536879"/>
                </a:lnTo>
                <a:lnTo>
                  <a:pt x="218519" y="500087"/>
                </a:lnTo>
                <a:lnTo>
                  <a:pt x="244970" y="464302"/>
                </a:lnTo>
                <a:lnTo>
                  <a:pt x="272713" y="429558"/>
                </a:lnTo>
                <a:lnTo>
                  <a:pt x="301712" y="395893"/>
                </a:lnTo>
                <a:lnTo>
                  <a:pt x="331930" y="363340"/>
                </a:lnTo>
                <a:lnTo>
                  <a:pt x="363333" y="331936"/>
                </a:lnTo>
                <a:lnTo>
                  <a:pt x="395885" y="301717"/>
                </a:lnTo>
                <a:lnTo>
                  <a:pt x="429549" y="272717"/>
                </a:lnTo>
                <a:lnTo>
                  <a:pt x="464292" y="244974"/>
                </a:lnTo>
                <a:lnTo>
                  <a:pt x="500075" y="218522"/>
                </a:lnTo>
                <a:lnTo>
                  <a:pt x="536866" y="193397"/>
                </a:lnTo>
                <a:lnTo>
                  <a:pt x="574626" y="169634"/>
                </a:lnTo>
                <a:lnTo>
                  <a:pt x="613322" y="147270"/>
                </a:lnTo>
                <a:lnTo>
                  <a:pt x="652916" y="126340"/>
                </a:lnTo>
                <a:lnTo>
                  <a:pt x="693374" y="106879"/>
                </a:lnTo>
                <a:lnTo>
                  <a:pt x="734660" y="88924"/>
                </a:lnTo>
                <a:lnTo>
                  <a:pt x="776739" y="72509"/>
                </a:lnTo>
                <a:lnTo>
                  <a:pt x="819574" y="57671"/>
                </a:lnTo>
                <a:lnTo>
                  <a:pt x="863130" y="44446"/>
                </a:lnTo>
                <a:lnTo>
                  <a:pt x="907371" y="32868"/>
                </a:lnTo>
                <a:lnTo>
                  <a:pt x="952262" y="22973"/>
                </a:lnTo>
                <a:lnTo>
                  <a:pt x="997767" y="14798"/>
                </a:lnTo>
                <a:lnTo>
                  <a:pt x="1043850" y="8377"/>
                </a:lnTo>
                <a:lnTo>
                  <a:pt x="1090476" y="3747"/>
                </a:lnTo>
                <a:lnTo>
                  <a:pt x="1137610" y="942"/>
                </a:lnTo>
                <a:lnTo>
                  <a:pt x="1185214" y="0"/>
                </a:lnTo>
                <a:lnTo>
                  <a:pt x="1232819" y="942"/>
                </a:lnTo>
                <a:lnTo>
                  <a:pt x="1279952" y="3747"/>
                </a:lnTo>
                <a:lnTo>
                  <a:pt x="1326578" y="8377"/>
                </a:lnTo>
                <a:lnTo>
                  <a:pt x="1372662" y="14798"/>
                </a:lnTo>
                <a:lnTo>
                  <a:pt x="1418167" y="22973"/>
                </a:lnTo>
                <a:lnTo>
                  <a:pt x="1463058" y="32868"/>
                </a:lnTo>
                <a:lnTo>
                  <a:pt x="1507299" y="44446"/>
                </a:lnTo>
                <a:lnTo>
                  <a:pt x="1550855" y="57671"/>
                </a:lnTo>
                <a:lnTo>
                  <a:pt x="1593690" y="72509"/>
                </a:lnTo>
                <a:lnTo>
                  <a:pt x="1635768" y="88924"/>
                </a:lnTo>
                <a:lnTo>
                  <a:pt x="1677054" y="106879"/>
                </a:lnTo>
                <a:lnTo>
                  <a:pt x="1717512" y="126340"/>
                </a:lnTo>
                <a:lnTo>
                  <a:pt x="1757107" y="147270"/>
                </a:lnTo>
                <a:lnTo>
                  <a:pt x="1795802" y="169634"/>
                </a:lnTo>
                <a:lnTo>
                  <a:pt x="1833563" y="193397"/>
                </a:lnTo>
                <a:lnTo>
                  <a:pt x="1870353" y="218522"/>
                </a:lnTo>
                <a:lnTo>
                  <a:pt x="1906137" y="244974"/>
                </a:lnTo>
                <a:lnTo>
                  <a:pt x="1940879" y="272717"/>
                </a:lnTo>
                <a:lnTo>
                  <a:pt x="1974544" y="301717"/>
                </a:lnTo>
                <a:lnTo>
                  <a:pt x="2007096" y="331936"/>
                </a:lnTo>
                <a:lnTo>
                  <a:pt x="2038498" y="363340"/>
                </a:lnTo>
                <a:lnTo>
                  <a:pt x="2068717" y="395893"/>
                </a:lnTo>
                <a:lnTo>
                  <a:pt x="2097715" y="429558"/>
                </a:lnTo>
                <a:lnTo>
                  <a:pt x="2125458" y="464302"/>
                </a:lnTo>
                <a:lnTo>
                  <a:pt x="2151910" y="500087"/>
                </a:lnTo>
                <a:lnTo>
                  <a:pt x="2177034" y="536879"/>
                </a:lnTo>
                <a:lnTo>
                  <a:pt x="2200796" y="574641"/>
                </a:lnTo>
                <a:lnTo>
                  <a:pt x="2223160" y="613338"/>
                </a:lnTo>
                <a:lnTo>
                  <a:pt x="2244090" y="652934"/>
                </a:lnTo>
                <a:lnTo>
                  <a:pt x="2263550" y="693394"/>
                </a:lnTo>
                <a:lnTo>
                  <a:pt x="2281505" y="734682"/>
                </a:lnTo>
                <a:lnTo>
                  <a:pt x="2297920" y="776763"/>
                </a:lnTo>
                <a:lnTo>
                  <a:pt x="2312757" y="819600"/>
                </a:lnTo>
                <a:lnTo>
                  <a:pt x="2325983" y="863159"/>
                </a:lnTo>
                <a:lnTo>
                  <a:pt x="2337561" y="907403"/>
                </a:lnTo>
                <a:lnTo>
                  <a:pt x="2347456" y="952296"/>
                </a:lnTo>
                <a:lnTo>
                  <a:pt x="2355631" y="997804"/>
                </a:lnTo>
                <a:lnTo>
                  <a:pt x="2362052" y="1043891"/>
                </a:lnTo>
                <a:lnTo>
                  <a:pt x="2366682" y="1090520"/>
                </a:lnTo>
                <a:lnTo>
                  <a:pt x="2369486" y="1137657"/>
                </a:lnTo>
                <a:lnTo>
                  <a:pt x="2370429" y="1185265"/>
                </a:lnTo>
                <a:lnTo>
                  <a:pt x="2369486" y="1232870"/>
                </a:lnTo>
                <a:lnTo>
                  <a:pt x="2366682" y="1280003"/>
                </a:lnTo>
                <a:lnTo>
                  <a:pt x="2362052" y="1326629"/>
                </a:lnTo>
                <a:lnTo>
                  <a:pt x="2355631" y="1372712"/>
                </a:lnTo>
                <a:lnTo>
                  <a:pt x="2347456" y="1418217"/>
                </a:lnTo>
                <a:lnTo>
                  <a:pt x="2337561" y="1463108"/>
                </a:lnTo>
                <a:lnTo>
                  <a:pt x="2325983" y="1507350"/>
                </a:lnTo>
                <a:lnTo>
                  <a:pt x="2312757" y="1550906"/>
                </a:lnTo>
                <a:lnTo>
                  <a:pt x="2297920" y="1593741"/>
                </a:lnTo>
                <a:lnTo>
                  <a:pt x="2281505" y="1635819"/>
                </a:lnTo>
                <a:lnTo>
                  <a:pt x="2263550" y="1677105"/>
                </a:lnTo>
                <a:lnTo>
                  <a:pt x="2244090" y="1717563"/>
                </a:lnTo>
                <a:lnTo>
                  <a:pt x="2223160" y="1757158"/>
                </a:lnTo>
                <a:lnTo>
                  <a:pt x="2200796" y="1795853"/>
                </a:lnTo>
                <a:lnTo>
                  <a:pt x="2177034" y="1833614"/>
                </a:lnTo>
                <a:lnTo>
                  <a:pt x="2151910" y="1870404"/>
                </a:lnTo>
                <a:lnTo>
                  <a:pt x="2125458" y="1906188"/>
                </a:lnTo>
                <a:lnTo>
                  <a:pt x="2097715" y="1940930"/>
                </a:lnTo>
                <a:lnTo>
                  <a:pt x="2068717" y="1974595"/>
                </a:lnTo>
                <a:lnTo>
                  <a:pt x="2038498" y="2007146"/>
                </a:lnTo>
                <a:lnTo>
                  <a:pt x="2007096" y="2038549"/>
                </a:lnTo>
                <a:lnTo>
                  <a:pt x="1974544" y="2068768"/>
                </a:lnTo>
                <a:lnTo>
                  <a:pt x="1940879" y="2097766"/>
                </a:lnTo>
                <a:lnTo>
                  <a:pt x="1906137" y="2125509"/>
                </a:lnTo>
                <a:lnTo>
                  <a:pt x="1870353" y="2151961"/>
                </a:lnTo>
                <a:lnTo>
                  <a:pt x="1833563" y="2177085"/>
                </a:lnTo>
                <a:lnTo>
                  <a:pt x="1795802" y="2200847"/>
                </a:lnTo>
                <a:lnTo>
                  <a:pt x="1757107" y="2223211"/>
                </a:lnTo>
                <a:lnTo>
                  <a:pt x="1717512" y="2244141"/>
                </a:lnTo>
                <a:lnTo>
                  <a:pt x="1677054" y="2263601"/>
                </a:lnTo>
                <a:lnTo>
                  <a:pt x="1635768" y="2281556"/>
                </a:lnTo>
                <a:lnTo>
                  <a:pt x="1593690" y="2297970"/>
                </a:lnTo>
                <a:lnTo>
                  <a:pt x="1550855" y="2312808"/>
                </a:lnTo>
                <a:lnTo>
                  <a:pt x="1507299" y="2326034"/>
                </a:lnTo>
                <a:lnTo>
                  <a:pt x="1463058" y="2337612"/>
                </a:lnTo>
                <a:lnTo>
                  <a:pt x="1418167" y="2347506"/>
                </a:lnTo>
                <a:lnTo>
                  <a:pt x="1372662" y="2355682"/>
                </a:lnTo>
                <a:lnTo>
                  <a:pt x="1326578" y="2362102"/>
                </a:lnTo>
                <a:lnTo>
                  <a:pt x="1279952" y="2366733"/>
                </a:lnTo>
                <a:lnTo>
                  <a:pt x="1232819" y="2369537"/>
                </a:lnTo>
                <a:lnTo>
                  <a:pt x="1185214" y="23704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7317" y="770737"/>
            <a:ext cx="7116082" cy="60071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881354"/>
            <a:ext cx="4253865" cy="27940"/>
          </a:xfrm>
          <a:custGeom>
            <a:avLst/>
            <a:gdLst/>
            <a:ahLst/>
            <a:cxnLst/>
            <a:rect l="l" t="t" r="r" b="b"/>
            <a:pathLst>
              <a:path w="4253865" h="27939">
                <a:moveTo>
                  <a:pt x="0" y="27847"/>
                </a:moveTo>
                <a:lnTo>
                  <a:pt x="0" y="0"/>
                </a:lnTo>
                <a:lnTo>
                  <a:pt x="4253712" y="0"/>
                </a:lnTo>
                <a:lnTo>
                  <a:pt x="4253712" y="27847"/>
                </a:lnTo>
                <a:lnTo>
                  <a:pt x="0" y="278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671544"/>
            <a:ext cx="2581275" cy="3114675"/>
          </a:xfrm>
          <a:custGeom>
            <a:avLst/>
            <a:gdLst/>
            <a:ahLst/>
            <a:cxnLst/>
            <a:rect l="l" t="t" r="r" b="b"/>
            <a:pathLst>
              <a:path w="2581275" h="3114675">
                <a:moveTo>
                  <a:pt x="2296049" y="3114217"/>
                </a:moveTo>
                <a:lnTo>
                  <a:pt x="0" y="3114217"/>
                </a:lnTo>
                <a:lnTo>
                  <a:pt x="0" y="64707"/>
                </a:lnTo>
                <a:lnTo>
                  <a:pt x="47589" y="53073"/>
                </a:lnTo>
                <a:lnTo>
                  <a:pt x="92828" y="43150"/>
                </a:lnTo>
                <a:lnTo>
                  <a:pt x="138432" y="34220"/>
                </a:lnTo>
                <a:lnTo>
                  <a:pt x="184388" y="26297"/>
                </a:lnTo>
                <a:lnTo>
                  <a:pt x="230684" y="19391"/>
                </a:lnTo>
                <a:lnTo>
                  <a:pt x="277309" y="13516"/>
                </a:lnTo>
                <a:lnTo>
                  <a:pt x="324251" y="8681"/>
                </a:lnTo>
                <a:lnTo>
                  <a:pt x="371497" y="4901"/>
                </a:lnTo>
                <a:lnTo>
                  <a:pt x="419037" y="2186"/>
                </a:lnTo>
                <a:lnTo>
                  <a:pt x="466857" y="548"/>
                </a:lnTo>
                <a:lnTo>
                  <a:pt x="514946" y="0"/>
                </a:lnTo>
                <a:lnTo>
                  <a:pt x="563034" y="548"/>
                </a:lnTo>
                <a:lnTo>
                  <a:pt x="610852" y="2186"/>
                </a:lnTo>
                <a:lnTo>
                  <a:pt x="658390" y="4901"/>
                </a:lnTo>
                <a:lnTo>
                  <a:pt x="705634" y="8681"/>
                </a:lnTo>
                <a:lnTo>
                  <a:pt x="752574" y="13516"/>
                </a:lnTo>
                <a:lnTo>
                  <a:pt x="799198" y="19391"/>
                </a:lnTo>
                <a:lnTo>
                  <a:pt x="845493" y="26297"/>
                </a:lnTo>
                <a:lnTo>
                  <a:pt x="891447" y="34220"/>
                </a:lnTo>
                <a:lnTo>
                  <a:pt x="937050" y="43150"/>
                </a:lnTo>
                <a:lnTo>
                  <a:pt x="982288" y="53073"/>
                </a:lnTo>
                <a:lnTo>
                  <a:pt x="1027150" y="63979"/>
                </a:lnTo>
                <a:lnTo>
                  <a:pt x="1071625" y="75855"/>
                </a:lnTo>
                <a:lnTo>
                  <a:pt x="1115699" y="88690"/>
                </a:lnTo>
                <a:lnTo>
                  <a:pt x="1159362" y="102471"/>
                </a:lnTo>
                <a:lnTo>
                  <a:pt x="1202601" y="117187"/>
                </a:lnTo>
                <a:lnTo>
                  <a:pt x="1245405" y="132826"/>
                </a:lnTo>
                <a:lnTo>
                  <a:pt x="1287762" y="149375"/>
                </a:lnTo>
                <a:lnTo>
                  <a:pt x="1329659" y="166824"/>
                </a:lnTo>
                <a:lnTo>
                  <a:pt x="1371085" y="185160"/>
                </a:lnTo>
                <a:lnTo>
                  <a:pt x="1412029" y="204371"/>
                </a:lnTo>
                <a:lnTo>
                  <a:pt x="1452477" y="224445"/>
                </a:lnTo>
                <a:lnTo>
                  <a:pt x="1492419" y="245371"/>
                </a:lnTo>
                <a:lnTo>
                  <a:pt x="1531842" y="267137"/>
                </a:lnTo>
                <a:lnTo>
                  <a:pt x="1570734" y="289730"/>
                </a:lnTo>
                <a:lnTo>
                  <a:pt x="1609084" y="313139"/>
                </a:lnTo>
                <a:lnTo>
                  <a:pt x="1646880" y="337352"/>
                </a:lnTo>
                <a:lnTo>
                  <a:pt x="1684109" y="362357"/>
                </a:lnTo>
                <a:lnTo>
                  <a:pt x="1720760" y="388142"/>
                </a:lnTo>
                <a:lnTo>
                  <a:pt x="1756822" y="414695"/>
                </a:lnTo>
                <a:lnTo>
                  <a:pt x="1792281" y="442005"/>
                </a:lnTo>
                <a:lnTo>
                  <a:pt x="1827127" y="470060"/>
                </a:lnTo>
                <a:lnTo>
                  <a:pt x="1861347" y="498847"/>
                </a:lnTo>
                <a:lnTo>
                  <a:pt x="1894930" y="528354"/>
                </a:lnTo>
                <a:lnTo>
                  <a:pt x="1927863" y="558571"/>
                </a:lnTo>
                <a:lnTo>
                  <a:pt x="1960135" y="589485"/>
                </a:lnTo>
                <a:lnTo>
                  <a:pt x="1991734" y="621083"/>
                </a:lnTo>
                <a:lnTo>
                  <a:pt x="2022648" y="653355"/>
                </a:lnTo>
                <a:lnTo>
                  <a:pt x="2052864" y="686288"/>
                </a:lnTo>
                <a:lnTo>
                  <a:pt x="2082372" y="719871"/>
                </a:lnTo>
                <a:lnTo>
                  <a:pt x="2111159" y="754091"/>
                </a:lnTo>
                <a:lnTo>
                  <a:pt x="2139214" y="788936"/>
                </a:lnTo>
                <a:lnTo>
                  <a:pt x="2166524" y="824396"/>
                </a:lnTo>
                <a:lnTo>
                  <a:pt x="2193078" y="860457"/>
                </a:lnTo>
                <a:lnTo>
                  <a:pt x="2218863" y="897109"/>
                </a:lnTo>
                <a:lnTo>
                  <a:pt x="2243868" y="934338"/>
                </a:lnTo>
                <a:lnTo>
                  <a:pt x="2268081" y="972134"/>
                </a:lnTo>
                <a:lnTo>
                  <a:pt x="2291491" y="1010484"/>
                </a:lnTo>
                <a:lnTo>
                  <a:pt x="2314084" y="1049376"/>
                </a:lnTo>
                <a:lnTo>
                  <a:pt x="2335850" y="1088799"/>
                </a:lnTo>
                <a:lnTo>
                  <a:pt x="2356776" y="1128741"/>
                </a:lnTo>
                <a:lnTo>
                  <a:pt x="2376850" y="1169189"/>
                </a:lnTo>
                <a:lnTo>
                  <a:pt x="2396062" y="1210132"/>
                </a:lnTo>
                <a:lnTo>
                  <a:pt x="2414397" y="1251559"/>
                </a:lnTo>
                <a:lnTo>
                  <a:pt x="2431846" y="1293456"/>
                </a:lnTo>
                <a:lnTo>
                  <a:pt x="2448396" y="1335813"/>
                </a:lnTo>
                <a:lnTo>
                  <a:pt x="2464035" y="1378617"/>
                </a:lnTo>
                <a:lnTo>
                  <a:pt x="2478751" y="1421856"/>
                </a:lnTo>
                <a:lnTo>
                  <a:pt x="2492532" y="1465519"/>
                </a:lnTo>
                <a:lnTo>
                  <a:pt x="2505367" y="1509594"/>
                </a:lnTo>
                <a:lnTo>
                  <a:pt x="2517243" y="1554069"/>
                </a:lnTo>
                <a:lnTo>
                  <a:pt x="2528149" y="1598931"/>
                </a:lnTo>
                <a:lnTo>
                  <a:pt x="2538073" y="1644170"/>
                </a:lnTo>
                <a:lnTo>
                  <a:pt x="2547002" y="1689773"/>
                </a:lnTo>
                <a:lnTo>
                  <a:pt x="2554926" y="1735727"/>
                </a:lnTo>
                <a:lnTo>
                  <a:pt x="2561832" y="1782023"/>
                </a:lnTo>
                <a:lnTo>
                  <a:pt x="2567707" y="1828647"/>
                </a:lnTo>
                <a:lnTo>
                  <a:pt x="2572542" y="1875587"/>
                </a:lnTo>
                <a:lnTo>
                  <a:pt x="2576322" y="1922832"/>
                </a:lnTo>
                <a:lnTo>
                  <a:pt x="2579037" y="1970370"/>
                </a:lnTo>
                <a:lnTo>
                  <a:pt x="2580675" y="2018189"/>
                </a:lnTo>
                <a:lnTo>
                  <a:pt x="2581224" y="2066277"/>
                </a:lnTo>
                <a:lnTo>
                  <a:pt x="2580675" y="2114364"/>
                </a:lnTo>
                <a:lnTo>
                  <a:pt x="2579037" y="2162183"/>
                </a:lnTo>
                <a:lnTo>
                  <a:pt x="2576322" y="2209720"/>
                </a:lnTo>
                <a:lnTo>
                  <a:pt x="2572542" y="2256965"/>
                </a:lnTo>
                <a:lnTo>
                  <a:pt x="2567707" y="2303905"/>
                </a:lnTo>
                <a:lnTo>
                  <a:pt x="2561832" y="2350528"/>
                </a:lnTo>
                <a:lnTo>
                  <a:pt x="2554926" y="2396823"/>
                </a:lnTo>
                <a:lnTo>
                  <a:pt x="2547002" y="2442778"/>
                </a:lnTo>
                <a:lnTo>
                  <a:pt x="2538073" y="2488380"/>
                </a:lnTo>
                <a:lnTo>
                  <a:pt x="2528149" y="2533618"/>
                </a:lnTo>
                <a:lnTo>
                  <a:pt x="2517243" y="2578481"/>
                </a:lnTo>
                <a:lnTo>
                  <a:pt x="2505367" y="2622955"/>
                </a:lnTo>
                <a:lnTo>
                  <a:pt x="2492532" y="2667029"/>
                </a:lnTo>
                <a:lnTo>
                  <a:pt x="2478751" y="2710692"/>
                </a:lnTo>
                <a:lnTo>
                  <a:pt x="2464035" y="2753932"/>
                </a:lnTo>
                <a:lnTo>
                  <a:pt x="2448396" y="2796736"/>
                </a:lnTo>
                <a:lnTo>
                  <a:pt x="2431846" y="2839092"/>
                </a:lnTo>
                <a:lnTo>
                  <a:pt x="2414397" y="2880990"/>
                </a:lnTo>
                <a:lnTo>
                  <a:pt x="2396062" y="2922416"/>
                </a:lnTo>
                <a:lnTo>
                  <a:pt x="2376850" y="2963359"/>
                </a:lnTo>
                <a:lnTo>
                  <a:pt x="2356776" y="3003807"/>
                </a:lnTo>
                <a:lnTo>
                  <a:pt x="2335850" y="3043749"/>
                </a:lnTo>
                <a:lnTo>
                  <a:pt x="2314084" y="3083172"/>
                </a:lnTo>
                <a:lnTo>
                  <a:pt x="2296049" y="311421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770737"/>
            <a:ext cx="3952240" cy="6015355"/>
          </a:xfrm>
          <a:custGeom>
            <a:avLst/>
            <a:gdLst/>
            <a:ahLst/>
            <a:cxnLst/>
            <a:rect l="l" t="t" r="r" b="b"/>
            <a:pathLst>
              <a:path w="3952240" h="6015355">
                <a:moveTo>
                  <a:pt x="3952125" y="4478782"/>
                </a:moveTo>
                <a:lnTo>
                  <a:pt x="2516479" y="4489640"/>
                </a:lnTo>
                <a:lnTo>
                  <a:pt x="2714866" y="3909263"/>
                </a:lnTo>
                <a:lnTo>
                  <a:pt x="2958503" y="3196526"/>
                </a:lnTo>
                <a:lnTo>
                  <a:pt x="2999879" y="3075521"/>
                </a:lnTo>
                <a:lnTo>
                  <a:pt x="1548104" y="3196526"/>
                </a:lnTo>
                <a:lnTo>
                  <a:pt x="1701342" y="2523375"/>
                </a:lnTo>
                <a:lnTo>
                  <a:pt x="1886292" y="1711020"/>
                </a:lnTo>
                <a:lnTo>
                  <a:pt x="1848396" y="1713738"/>
                </a:lnTo>
                <a:lnTo>
                  <a:pt x="1873135" y="1648320"/>
                </a:lnTo>
                <a:lnTo>
                  <a:pt x="1887651" y="1605127"/>
                </a:lnTo>
                <a:lnTo>
                  <a:pt x="1900999" y="1561414"/>
                </a:lnTo>
                <a:lnTo>
                  <a:pt x="1913153" y="1517205"/>
                </a:lnTo>
                <a:lnTo>
                  <a:pt x="1924113" y="1472501"/>
                </a:lnTo>
                <a:lnTo>
                  <a:pt x="1933854" y="1427327"/>
                </a:lnTo>
                <a:lnTo>
                  <a:pt x="1942350" y="1381721"/>
                </a:lnTo>
                <a:lnTo>
                  <a:pt x="1949602" y="1335671"/>
                </a:lnTo>
                <a:lnTo>
                  <a:pt x="1955558" y="1289215"/>
                </a:lnTo>
                <a:lnTo>
                  <a:pt x="1960232" y="1242364"/>
                </a:lnTo>
                <a:lnTo>
                  <a:pt x="1963597" y="1195133"/>
                </a:lnTo>
                <a:lnTo>
                  <a:pt x="1965629" y="1147559"/>
                </a:lnTo>
                <a:lnTo>
                  <a:pt x="1966315" y="1099629"/>
                </a:lnTo>
                <a:lnTo>
                  <a:pt x="1965629" y="1051712"/>
                </a:lnTo>
                <a:lnTo>
                  <a:pt x="1963597" y="1004138"/>
                </a:lnTo>
                <a:lnTo>
                  <a:pt x="1960232" y="956906"/>
                </a:lnTo>
                <a:lnTo>
                  <a:pt x="1955558" y="910056"/>
                </a:lnTo>
                <a:lnTo>
                  <a:pt x="1949602" y="863600"/>
                </a:lnTo>
                <a:lnTo>
                  <a:pt x="1942350" y="817562"/>
                </a:lnTo>
                <a:lnTo>
                  <a:pt x="1933854" y="771944"/>
                </a:lnTo>
                <a:lnTo>
                  <a:pt x="1924113" y="726770"/>
                </a:lnTo>
                <a:lnTo>
                  <a:pt x="1913153" y="682078"/>
                </a:lnTo>
                <a:lnTo>
                  <a:pt x="1900999" y="637857"/>
                </a:lnTo>
                <a:lnTo>
                  <a:pt x="1887651" y="594144"/>
                </a:lnTo>
                <a:lnTo>
                  <a:pt x="1873135" y="550951"/>
                </a:lnTo>
                <a:lnTo>
                  <a:pt x="1857476" y="508304"/>
                </a:lnTo>
                <a:lnTo>
                  <a:pt x="1840687" y="466204"/>
                </a:lnTo>
                <a:lnTo>
                  <a:pt x="1822792" y="424688"/>
                </a:lnTo>
                <a:lnTo>
                  <a:pt x="1803806" y="383768"/>
                </a:lnTo>
                <a:lnTo>
                  <a:pt x="1783740" y="343471"/>
                </a:lnTo>
                <a:lnTo>
                  <a:pt x="1762633" y="303796"/>
                </a:lnTo>
                <a:lnTo>
                  <a:pt x="1740471" y="264769"/>
                </a:lnTo>
                <a:lnTo>
                  <a:pt x="1717306" y="226415"/>
                </a:lnTo>
                <a:lnTo>
                  <a:pt x="1693138" y="188747"/>
                </a:lnTo>
                <a:lnTo>
                  <a:pt x="1667979" y="151777"/>
                </a:lnTo>
                <a:lnTo>
                  <a:pt x="1641868" y="115544"/>
                </a:lnTo>
                <a:lnTo>
                  <a:pt x="1614805" y="80048"/>
                </a:lnTo>
                <a:lnTo>
                  <a:pt x="1586814" y="45313"/>
                </a:lnTo>
                <a:lnTo>
                  <a:pt x="1557921" y="11353"/>
                </a:lnTo>
                <a:lnTo>
                  <a:pt x="1547723" y="0"/>
                </a:lnTo>
                <a:lnTo>
                  <a:pt x="0" y="0"/>
                </a:lnTo>
                <a:lnTo>
                  <a:pt x="0" y="1845970"/>
                </a:lnTo>
                <a:lnTo>
                  <a:pt x="0" y="2589098"/>
                </a:lnTo>
                <a:lnTo>
                  <a:pt x="0" y="2724200"/>
                </a:lnTo>
                <a:lnTo>
                  <a:pt x="30099" y="2729814"/>
                </a:lnTo>
                <a:lnTo>
                  <a:pt x="76149" y="2737066"/>
                </a:lnTo>
                <a:lnTo>
                  <a:pt x="122605" y="2743022"/>
                </a:lnTo>
                <a:lnTo>
                  <a:pt x="169456" y="2747695"/>
                </a:lnTo>
                <a:lnTo>
                  <a:pt x="216687" y="2751061"/>
                </a:lnTo>
                <a:lnTo>
                  <a:pt x="264261" y="2753093"/>
                </a:lnTo>
                <a:lnTo>
                  <a:pt x="312191" y="2753766"/>
                </a:lnTo>
                <a:lnTo>
                  <a:pt x="360108" y="2753093"/>
                </a:lnTo>
                <a:lnTo>
                  <a:pt x="407682" y="2751061"/>
                </a:lnTo>
                <a:lnTo>
                  <a:pt x="454914" y="2747695"/>
                </a:lnTo>
                <a:lnTo>
                  <a:pt x="501764" y="2743022"/>
                </a:lnTo>
                <a:lnTo>
                  <a:pt x="548220" y="2737066"/>
                </a:lnTo>
                <a:lnTo>
                  <a:pt x="594271" y="2729814"/>
                </a:lnTo>
                <a:lnTo>
                  <a:pt x="639876" y="2721318"/>
                </a:lnTo>
                <a:lnTo>
                  <a:pt x="685050" y="2711577"/>
                </a:lnTo>
                <a:lnTo>
                  <a:pt x="729754" y="2700617"/>
                </a:lnTo>
                <a:lnTo>
                  <a:pt x="773963" y="2688450"/>
                </a:lnTo>
                <a:lnTo>
                  <a:pt x="817676" y="2675115"/>
                </a:lnTo>
                <a:lnTo>
                  <a:pt x="860869" y="2660599"/>
                </a:lnTo>
                <a:lnTo>
                  <a:pt x="903528" y="2644940"/>
                </a:lnTo>
                <a:lnTo>
                  <a:pt x="914488" y="2640571"/>
                </a:lnTo>
                <a:lnTo>
                  <a:pt x="601459" y="4017505"/>
                </a:lnTo>
                <a:lnTo>
                  <a:pt x="1933867" y="3909263"/>
                </a:lnTo>
                <a:lnTo>
                  <a:pt x="1477708" y="5239436"/>
                </a:lnTo>
                <a:lnTo>
                  <a:pt x="2942386" y="5226939"/>
                </a:lnTo>
                <a:lnTo>
                  <a:pt x="2697670" y="6015025"/>
                </a:lnTo>
                <a:lnTo>
                  <a:pt x="3473818" y="6015025"/>
                </a:lnTo>
                <a:lnTo>
                  <a:pt x="3719182" y="5226939"/>
                </a:lnTo>
                <a:lnTo>
                  <a:pt x="3948734" y="4489640"/>
                </a:lnTo>
                <a:lnTo>
                  <a:pt x="3952125" y="447878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3170135"/>
            <a:ext cx="3189605" cy="3615690"/>
          </a:xfrm>
          <a:custGeom>
            <a:avLst/>
            <a:gdLst/>
            <a:ahLst/>
            <a:cxnLst/>
            <a:rect l="l" t="t" r="r" b="b"/>
            <a:pathLst>
              <a:path w="3189605" h="3615690">
                <a:moveTo>
                  <a:pt x="0" y="824847"/>
                </a:moveTo>
                <a:lnTo>
                  <a:pt x="0" y="80394"/>
                </a:lnTo>
                <a:lnTo>
                  <a:pt x="1123454" y="0"/>
                </a:lnTo>
                <a:lnTo>
                  <a:pt x="938509" y="812406"/>
                </a:lnTo>
                <a:lnTo>
                  <a:pt x="178244" y="812406"/>
                </a:lnTo>
                <a:lnTo>
                  <a:pt x="0" y="824847"/>
                </a:lnTo>
                <a:close/>
              </a:path>
              <a:path w="3189605" h="3615690">
                <a:moveTo>
                  <a:pt x="0" y="2293419"/>
                </a:moveTo>
                <a:lnTo>
                  <a:pt x="0" y="1596570"/>
                </a:lnTo>
                <a:lnTo>
                  <a:pt x="178244" y="812406"/>
                </a:lnTo>
                <a:lnTo>
                  <a:pt x="938509" y="812406"/>
                </a:lnTo>
                <a:lnTo>
                  <a:pt x="785266" y="1485557"/>
                </a:lnTo>
                <a:lnTo>
                  <a:pt x="2195659" y="1485557"/>
                </a:lnTo>
                <a:lnTo>
                  <a:pt x="1952008" y="2198243"/>
                </a:lnTo>
                <a:lnTo>
                  <a:pt x="1170978" y="2198243"/>
                </a:lnTo>
                <a:lnTo>
                  <a:pt x="0" y="2293419"/>
                </a:lnTo>
                <a:close/>
              </a:path>
              <a:path w="3189605" h="3615690">
                <a:moveTo>
                  <a:pt x="2195659" y="1485557"/>
                </a:moveTo>
                <a:lnTo>
                  <a:pt x="785266" y="1485557"/>
                </a:lnTo>
                <a:lnTo>
                  <a:pt x="2237041" y="1364513"/>
                </a:lnTo>
                <a:lnTo>
                  <a:pt x="2195659" y="1485557"/>
                </a:lnTo>
                <a:close/>
              </a:path>
              <a:path w="3189605" h="3615690">
                <a:moveTo>
                  <a:pt x="714819" y="3528466"/>
                </a:moveTo>
                <a:lnTo>
                  <a:pt x="1170978" y="2198243"/>
                </a:lnTo>
                <a:lnTo>
                  <a:pt x="1952008" y="2198243"/>
                </a:lnTo>
                <a:lnTo>
                  <a:pt x="1753590" y="2778620"/>
                </a:lnTo>
                <a:lnTo>
                  <a:pt x="3185871" y="2778620"/>
                </a:lnTo>
                <a:lnTo>
                  <a:pt x="2956316" y="3515969"/>
                </a:lnTo>
                <a:lnTo>
                  <a:pt x="2179535" y="3515969"/>
                </a:lnTo>
                <a:lnTo>
                  <a:pt x="714819" y="3528466"/>
                </a:lnTo>
                <a:close/>
              </a:path>
              <a:path w="3189605" h="3615690">
                <a:moveTo>
                  <a:pt x="3185871" y="2778620"/>
                </a:moveTo>
                <a:lnTo>
                  <a:pt x="1753590" y="2778620"/>
                </a:lnTo>
                <a:lnTo>
                  <a:pt x="3189236" y="2767812"/>
                </a:lnTo>
                <a:lnTo>
                  <a:pt x="3185871" y="2778620"/>
                </a:lnTo>
                <a:close/>
              </a:path>
              <a:path w="3189605" h="3615690">
                <a:moveTo>
                  <a:pt x="2925290" y="3615626"/>
                </a:moveTo>
                <a:lnTo>
                  <a:pt x="2148592" y="3615626"/>
                </a:lnTo>
                <a:lnTo>
                  <a:pt x="2179535" y="3515969"/>
                </a:lnTo>
                <a:lnTo>
                  <a:pt x="2956316" y="3515969"/>
                </a:lnTo>
                <a:lnTo>
                  <a:pt x="2925290" y="36156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3509619"/>
            <a:ext cx="3557270" cy="3276600"/>
          </a:xfrm>
          <a:custGeom>
            <a:avLst/>
            <a:gdLst/>
            <a:ahLst/>
            <a:cxnLst/>
            <a:rect l="l" t="t" r="r" b="b"/>
            <a:pathLst>
              <a:path w="3557270" h="3276600">
                <a:moveTo>
                  <a:pt x="0" y="791293"/>
                </a:moveTo>
                <a:lnTo>
                  <a:pt x="0" y="121255"/>
                </a:lnTo>
                <a:lnTo>
                  <a:pt x="1694611" y="0"/>
                </a:lnTo>
                <a:lnTo>
                  <a:pt x="1527842" y="732472"/>
                </a:lnTo>
                <a:lnTo>
                  <a:pt x="842365" y="732472"/>
                </a:lnTo>
                <a:lnTo>
                  <a:pt x="0" y="791293"/>
                </a:lnTo>
                <a:close/>
              </a:path>
              <a:path w="3557270" h="3276600">
                <a:moveTo>
                  <a:pt x="536130" y="2079675"/>
                </a:moveTo>
                <a:lnTo>
                  <a:pt x="842365" y="732472"/>
                </a:lnTo>
                <a:lnTo>
                  <a:pt x="1527842" y="732472"/>
                </a:lnTo>
                <a:lnTo>
                  <a:pt x="1389659" y="1339392"/>
                </a:lnTo>
                <a:lnTo>
                  <a:pt x="2661406" y="1339392"/>
                </a:lnTo>
                <a:lnTo>
                  <a:pt x="2441699" y="1982038"/>
                </a:lnTo>
                <a:lnTo>
                  <a:pt x="1737474" y="1982038"/>
                </a:lnTo>
                <a:lnTo>
                  <a:pt x="536130" y="2079675"/>
                </a:lnTo>
                <a:close/>
              </a:path>
              <a:path w="3557270" h="3276600">
                <a:moveTo>
                  <a:pt x="2661406" y="1339392"/>
                </a:moveTo>
                <a:lnTo>
                  <a:pt x="1389659" y="1339392"/>
                </a:lnTo>
                <a:lnTo>
                  <a:pt x="2698699" y="1230312"/>
                </a:lnTo>
                <a:lnTo>
                  <a:pt x="2661406" y="1339392"/>
                </a:lnTo>
                <a:close/>
              </a:path>
              <a:path w="3557270" h="3276600">
                <a:moveTo>
                  <a:pt x="1326159" y="3181438"/>
                </a:moveTo>
                <a:lnTo>
                  <a:pt x="1737474" y="1982038"/>
                </a:lnTo>
                <a:lnTo>
                  <a:pt x="2441699" y="1982038"/>
                </a:lnTo>
                <a:lnTo>
                  <a:pt x="2262784" y="2505367"/>
                </a:lnTo>
                <a:lnTo>
                  <a:pt x="3554204" y="2505367"/>
                </a:lnTo>
                <a:lnTo>
                  <a:pt x="3347234" y="3170186"/>
                </a:lnTo>
                <a:lnTo>
                  <a:pt x="2646807" y="3170186"/>
                </a:lnTo>
                <a:lnTo>
                  <a:pt x="1326159" y="3181438"/>
                </a:lnTo>
                <a:close/>
              </a:path>
              <a:path w="3557270" h="3276600">
                <a:moveTo>
                  <a:pt x="3554204" y="2505367"/>
                </a:moveTo>
                <a:lnTo>
                  <a:pt x="2262784" y="2505367"/>
                </a:lnTo>
                <a:lnTo>
                  <a:pt x="3557244" y="2495600"/>
                </a:lnTo>
                <a:lnTo>
                  <a:pt x="3554204" y="2505367"/>
                </a:lnTo>
                <a:close/>
              </a:path>
              <a:path w="3557270" h="3276600">
                <a:moveTo>
                  <a:pt x="3314247" y="3276142"/>
                </a:moveTo>
                <a:lnTo>
                  <a:pt x="2613908" y="3276142"/>
                </a:lnTo>
                <a:lnTo>
                  <a:pt x="2646807" y="3170186"/>
                </a:lnTo>
                <a:lnTo>
                  <a:pt x="3347234" y="3170186"/>
                </a:lnTo>
                <a:lnTo>
                  <a:pt x="3314247" y="32761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645" y="939800"/>
            <a:ext cx="3087344" cy="308262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01726" y="868756"/>
            <a:ext cx="3166745" cy="3162300"/>
          </a:xfrm>
          <a:custGeom>
            <a:avLst/>
            <a:gdLst/>
            <a:ahLst/>
            <a:cxnLst/>
            <a:rect l="l" t="t" r="r" b="b"/>
            <a:pathLst>
              <a:path w="3166744" h="3162300">
                <a:moveTo>
                  <a:pt x="1882399" y="25400"/>
                </a:moveTo>
                <a:lnTo>
                  <a:pt x="1284268" y="25400"/>
                </a:lnTo>
                <a:lnTo>
                  <a:pt x="1382628" y="0"/>
                </a:lnTo>
                <a:lnTo>
                  <a:pt x="1784040" y="0"/>
                </a:lnTo>
                <a:lnTo>
                  <a:pt x="1882399" y="25400"/>
                </a:lnTo>
                <a:close/>
              </a:path>
              <a:path w="3166744" h="3162300">
                <a:moveTo>
                  <a:pt x="1882399" y="3136900"/>
                </a:moveTo>
                <a:lnTo>
                  <a:pt x="1284268" y="3136900"/>
                </a:lnTo>
                <a:lnTo>
                  <a:pt x="1046026" y="3073400"/>
                </a:lnTo>
                <a:lnTo>
                  <a:pt x="999919" y="3048000"/>
                </a:lnTo>
                <a:lnTo>
                  <a:pt x="954394" y="3035300"/>
                </a:lnTo>
                <a:lnTo>
                  <a:pt x="865200" y="2984500"/>
                </a:lnTo>
                <a:lnTo>
                  <a:pt x="821589" y="2971800"/>
                </a:lnTo>
                <a:lnTo>
                  <a:pt x="778674" y="2946400"/>
                </a:lnTo>
                <a:lnTo>
                  <a:pt x="736483" y="2921000"/>
                </a:lnTo>
                <a:lnTo>
                  <a:pt x="695046" y="2882900"/>
                </a:lnTo>
                <a:lnTo>
                  <a:pt x="654390" y="2857500"/>
                </a:lnTo>
                <a:lnTo>
                  <a:pt x="614545" y="2832100"/>
                </a:lnTo>
                <a:lnTo>
                  <a:pt x="575538" y="2794000"/>
                </a:lnTo>
                <a:lnTo>
                  <a:pt x="537400" y="2768600"/>
                </a:lnTo>
                <a:lnTo>
                  <a:pt x="500158" y="2730500"/>
                </a:lnTo>
                <a:lnTo>
                  <a:pt x="463842" y="2692400"/>
                </a:lnTo>
                <a:lnTo>
                  <a:pt x="428570" y="2654300"/>
                </a:lnTo>
                <a:lnTo>
                  <a:pt x="394604" y="2628900"/>
                </a:lnTo>
                <a:lnTo>
                  <a:pt x="361956" y="2590800"/>
                </a:lnTo>
                <a:lnTo>
                  <a:pt x="330636" y="2540000"/>
                </a:lnTo>
                <a:lnTo>
                  <a:pt x="300656" y="2501900"/>
                </a:lnTo>
                <a:lnTo>
                  <a:pt x="272027" y="2463800"/>
                </a:lnTo>
                <a:lnTo>
                  <a:pt x="244761" y="2425700"/>
                </a:lnTo>
                <a:lnTo>
                  <a:pt x="218870" y="2387600"/>
                </a:lnTo>
                <a:lnTo>
                  <a:pt x="194364" y="2336800"/>
                </a:lnTo>
                <a:lnTo>
                  <a:pt x="171255" y="2298700"/>
                </a:lnTo>
                <a:lnTo>
                  <a:pt x="149554" y="2247900"/>
                </a:lnTo>
                <a:lnTo>
                  <a:pt x="129273" y="2209800"/>
                </a:lnTo>
                <a:lnTo>
                  <a:pt x="110423" y="2159000"/>
                </a:lnTo>
                <a:lnTo>
                  <a:pt x="93016" y="2108200"/>
                </a:lnTo>
                <a:lnTo>
                  <a:pt x="77062" y="2070100"/>
                </a:lnTo>
                <a:lnTo>
                  <a:pt x="62574" y="2019300"/>
                </a:lnTo>
                <a:lnTo>
                  <a:pt x="49563" y="1968500"/>
                </a:lnTo>
                <a:lnTo>
                  <a:pt x="38039" y="1930400"/>
                </a:lnTo>
                <a:lnTo>
                  <a:pt x="28016" y="1879600"/>
                </a:lnTo>
                <a:lnTo>
                  <a:pt x="19503" y="1828800"/>
                </a:lnTo>
                <a:lnTo>
                  <a:pt x="12512" y="1778000"/>
                </a:lnTo>
                <a:lnTo>
                  <a:pt x="7055" y="1727200"/>
                </a:lnTo>
                <a:lnTo>
                  <a:pt x="3143" y="1676400"/>
                </a:lnTo>
                <a:lnTo>
                  <a:pt x="787" y="1625600"/>
                </a:lnTo>
                <a:lnTo>
                  <a:pt x="0" y="1574800"/>
                </a:lnTo>
                <a:lnTo>
                  <a:pt x="787" y="1524000"/>
                </a:lnTo>
                <a:lnTo>
                  <a:pt x="3143" y="1473200"/>
                </a:lnTo>
                <a:lnTo>
                  <a:pt x="7055" y="1422400"/>
                </a:lnTo>
                <a:lnTo>
                  <a:pt x="12512" y="1371600"/>
                </a:lnTo>
                <a:lnTo>
                  <a:pt x="19503" y="1320800"/>
                </a:lnTo>
                <a:lnTo>
                  <a:pt x="28016" y="1282700"/>
                </a:lnTo>
                <a:lnTo>
                  <a:pt x="38039" y="1231900"/>
                </a:lnTo>
                <a:lnTo>
                  <a:pt x="49563" y="1181100"/>
                </a:lnTo>
                <a:lnTo>
                  <a:pt x="62574" y="1130300"/>
                </a:lnTo>
                <a:lnTo>
                  <a:pt x="77062" y="1092200"/>
                </a:lnTo>
                <a:lnTo>
                  <a:pt x="93016" y="1041400"/>
                </a:lnTo>
                <a:lnTo>
                  <a:pt x="110423" y="990600"/>
                </a:lnTo>
                <a:lnTo>
                  <a:pt x="129273" y="952500"/>
                </a:lnTo>
                <a:lnTo>
                  <a:pt x="149554" y="901700"/>
                </a:lnTo>
                <a:lnTo>
                  <a:pt x="171255" y="863600"/>
                </a:lnTo>
                <a:lnTo>
                  <a:pt x="194364" y="812800"/>
                </a:lnTo>
                <a:lnTo>
                  <a:pt x="218870" y="774700"/>
                </a:lnTo>
                <a:lnTo>
                  <a:pt x="244761" y="723900"/>
                </a:lnTo>
                <a:lnTo>
                  <a:pt x="272027" y="685800"/>
                </a:lnTo>
                <a:lnTo>
                  <a:pt x="300656" y="647700"/>
                </a:lnTo>
                <a:lnTo>
                  <a:pt x="330636" y="609600"/>
                </a:lnTo>
                <a:lnTo>
                  <a:pt x="361956" y="571500"/>
                </a:lnTo>
                <a:lnTo>
                  <a:pt x="394604" y="533400"/>
                </a:lnTo>
                <a:lnTo>
                  <a:pt x="428570" y="495300"/>
                </a:lnTo>
                <a:lnTo>
                  <a:pt x="463842" y="457200"/>
                </a:lnTo>
                <a:lnTo>
                  <a:pt x="500158" y="419100"/>
                </a:lnTo>
                <a:lnTo>
                  <a:pt x="537400" y="393700"/>
                </a:lnTo>
                <a:lnTo>
                  <a:pt x="575538" y="355600"/>
                </a:lnTo>
                <a:lnTo>
                  <a:pt x="614545" y="330200"/>
                </a:lnTo>
                <a:lnTo>
                  <a:pt x="654390" y="292100"/>
                </a:lnTo>
                <a:lnTo>
                  <a:pt x="695046" y="266700"/>
                </a:lnTo>
                <a:lnTo>
                  <a:pt x="736483" y="241300"/>
                </a:lnTo>
                <a:lnTo>
                  <a:pt x="778674" y="215900"/>
                </a:lnTo>
                <a:lnTo>
                  <a:pt x="821589" y="190500"/>
                </a:lnTo>
                <a:lnTo>
                  <a:pt x="909478" y="139700"/>
                </a:lnTo>
                <a:lnTo>
                  <a:pt x="954394" y="127000"/>
                </a:lnTo>
                <a:lnTo>
                  <a:pt x="999919" y="101600"/>
                </a:lnTo>
                <a:lnTo>
                  <a:pt x="1092685" y="76200"/>
                </a:lnTo>
                <a:lnTo>
                  <a:pt x="1139867" y="50800"/>
                </a:lnTo>
                <a:lnTo>
                  <a:pt x="1235687" y="25400"/>
                </a:lnTo>
                <a:lnTo>
                  <a:pt x="1930980" y="25400"/>
                </a:lnTo>
                <a:lnTo>
                  <a:pt x="2026800" y="50800"/>
                </a:lnTo>
                <a:lnTo>
                  <a:pt x="2073982" y="76200"/>
                </a:lnTo>
                <a:lnTo>
                  <a:pt x="2120641" y="88900"/>
                </a:lnTo>
                <a:lnTo>
                  <a:pt x="1484507" y="88900"/>
                </a:lnTo>
                <a:lnTo>
                  <a:pt x="1435535" y="101600"/>
                </a:lnTo>
                <a:lnTo>
                  <a:pt x="1386897" y="101600"/>
                </a:lnTo>
                <a:lnTo>
                  <a:pt x="1338624" y="114300"/>
                </a:lnTo>
                <a:lnTo>
                  <a:pt x="1290746" y="114300"/>
                </a:lnTo>
                <a:lnTo>
                  <a:pt x="1058338" y="177800"/>
                </a:lnTo>
                <a:lnTo>
                  <a:pt x="1013464" y="203200"/>
                </a:lnTo>
                <a:lnTo>
                  <a:pt x="969197" y="215900"/>
                </a:lnTo>
                <a:lnTo>
                  <a:pt x="882601" y="266700"/>
                </a:lnTo>
                <a:lnTo>
                  <a:pt x="840334" y="292100"/>
                </a:lnTo>
                <a:lnTo>
                  <a:pt x="798794" y="317500"/>
                </a:lnTo>
                <a:lnTo>
                  <a:pt x="758011" y="342900"/>
                </a:lnTo>
                <a:lnTo>
                  <a:pt x="718016" y="368300"/>
                </a:lnTo>
                <a:lnTo>
                  <a:pt x="678838" y="393700"/>
                </a:lnTo>
                <a:lnTo>
                  <a:pt x="640509" y="419100"/>
                </a:lnTo>
                <a:lnTo>
                  <a:pt x="603058" y="457200"/>
                </a:lnTo>
                <a:lnTo>
                  <a:pt x="566515" y="495300"/>
                </a:lnTo>
                <a:lnTo>
                  <a:pt x="530910" y="520700"/>
                </a:lnTo>
                <a:lnTo>
                  <a:pt x="496446" y="558800"/>
                </a:lnTo>
                <a:lnTo>
                  <a:pt x="463307" y="596900"/>
                </a:lnTo>
                <a:lnTo>
                  <a:pt x="431505" y="635000"/>
                </a:lnTo>
                <a:lnTo>
                  <a:pt x="401052" y="673100"/>
                </a:lnTo>
                <a:lnTo>
                  <a:pt x="371962" y="711200"/>
                </a:lnTo>
                <a:lnTo>
                  <a:pt x="344246" y="749300"/>
                </a:lnTo>
                <a:lnTo>
                  <a:pt x="317919" y="787400"/>
                </a:lnTo>
                <a:lnTo>
                  <a:pt x="292991" y="838200"/>
                </a:lnTo>
                <a:lnTo>
                  <a:pt x="269477" y="876300"/>
                </a:lnTo>
                <a:lnTo>
                  <a:pt x="247388" y="914400"/>
                </a:lnTo>
                <a:lnTo>
                  <a:pt x="226737" y="965200"/>
                </a:lnTo>
                <a:lnTo>
                  <a:pt x="207537" y="1003300"/>
                </a:lnTo>
                <a:lnTo>
                  <a:pt x="189800" y="1054100"/>
                </a:lnTo>
                <a:lnTo>
                  <a:pt x="173539" y="1092200"/>
                </a:lnTo>
                <a:lnTo>
                  <a:pt x="158767" y="1143000"/>
                </a:lnTo>
                <a:lnTo>
                  <a:pt x="145496" y="1193800"/>
                </a:lnTo>
                <a:lnTo>
                  <a:pt x="133740" y="1231900"/>
                </a:lnTo>
                <a:lnTo>
                  <a:pt x="123509" y="1282700"/>
                </a:lnTo>
                <a:lnTo>
                  <a:pt x="114818" y="1333500"/>
                </a:lnTo>
                <a:lnTo>
                  <a:pt x="107679" y="1384300"/>
                </a:lnTo>
                <a:lnTo>
                  <a:pt x="102105" y="1435100"/>
                </a:lnTo>
                <a:lnTo>
                  <a:pt x="98107" y="1473200"/>
                </a:lnTo>
                <a:lnTo>
                  <a:pt x="95699" y="1524000"/>
                </a:lnTo>
                <a:lnTo>
                  <a:pt x="94894" y="1574800"/>
                </a:lnTo>
                <a:lnTo>
                  <a:pt x="95699" y="1625600"/>
                </a:lnTo>
                <a:lnTo>
                  <a:pt x="98107" y="1676400"/>
                </a:lnTo>
                <a:lnTo>
                  <a:pt x="102105" y="1727200"/>
                </a:lnTo>
                <a:lnTo>
                  <a:pt x="107679" y="1778000"/>
                </a:lnTo>
                <a:lnTo>
                  <a:pt x="114818" y="1816100"/>
                </a:lnTo>
                <a:lnTo>
                  <a:pt x="123509" y="1866900"/>
                </a:lnTo>
                <a:lnTo>
                  <a:pt x="133740" y="1917700"/>
                </a:lnTo>
                <a:lnTo>
                  <a:pt x="145496" y="1968500"/>
                </a:lnTo>
                <a:lnTo>
                  <a:pt x="158767" y="2006600"/>
                </a:lnTo>
                <a:lnTo>
                  <a:pt x="173539" y="2057400"/>
                </a:lnTo>
                <a:lnTo>
                  <a:pt x="189800" y="2108200"/>
                </a:lnTo>
                <a:lnTo>
                  <a:pt x="207537" y="2146300"/>
                </a:lnTo>
                <a:lnTo>
                  <a:pt x="226737" y="2197100"/>
                </a:lnTo>
                <a:lnTo>
                  <a:pt x="247388" y="2235200"/>
                </a:lnTo>
                <a:lnTo>
                  <a:pt x="269477" y="2273300"/>
                </a:lnTo>
                <a:lnTo>
                  <a:pt x="292991" y="2324100"/>
                </a:lnTo>
                <a:lnTo>
                  <a:pt x="317919" y="2362200"/>
                </a:lnTo>
                <a:lnTo>
                  <a:pt x="344246" y="2400300"/>
                </a:lnTo>
                <a:lnTo>
                  <a:pt x="371962" y="2438400"/>
                </a:lnTo>
                <a:lnTo>
                  <a:pt x="401052" y="2476500"/>
                </a:lnTo>
                <a:lnTo>
                  <a:pt x="431505" y="2514600"/>
                </a:lnTo>
                <a:lnTo>
                  <a:pt x="463307" y="2552700"/>
                </a:lnTo>
                <a:lnTo>
                  <a:pt x="496446" y="2590800"/>
                </a:lnTo>
                <a:lnTo>
                  <a:pt x="530910" y="2628900"/>
                </a:lnTo>
                <a:lnTo>
                  <a:pt x="566515" y="2667000"/>
                </a:lnTo>
                <a:lnTo>
                  <a:pt x="603058" y="2692400"/>
                </a:lnTo>
                <a:lnTo>
                  <a:pt x="640509" y="2730500"/>
                </a:lnTo>
                <a:lnTo>
                  <a:pt x="678838" y="2755900"/>
                </a:lnTo>
                <a:lnTo>
                  <a:pt x="718016" y="2794000"/>
                </a:lnTo>
                <a:lnTo>
                  <a:pt x="758011" y="2819400"/>
                </a:lnTo>
                <a:lnTo>
                  <a:pt x="798794" y="2844800"/>
                </a:lnTo>
                <a:lnTo>
                  <a:pt x="840334" y="2870200"/>
                </a:lnTo>
                <a:lnTo>
                  <a:pt x="882601" y="2895600"/>
                </a:lnTo>
                <a:lnTo>
                  <a:pt x="925566" y="2908300"/>
                </a:lnTo>
                <a:lnTo>
                  <a:pt x="1013464" y="2959100"/>
                </a:lnTo>
                <a:lnTo>
                  <a:pt x="1338624" y="3048000"/>
                </a:lnTo>
                <a:lnTo>
                  <a:pt x="1386897" y="3048000"/>
                </a:lnTo>
                <a:lnTo>
                  <a:pt x="1435535" y="3060700"/>
                </a:lnTo>
                <a:lnTo>
                  <a:pt x="2143694" y="3060700"/>
                </a:lnTo>
                <a:lnTo>
                  <a:pt x="2120641" y="3073400"/>
                </a:lnTo>
                <a:lnTo>
                  <a:pt x="1882399" y="3136900"/>
                </a:lnTo>
                <a:close/>
              </a:path>
              <a:path w="3166744" h="3162300">
                <a:moveTo>
                  <a:pt x="2143694" y="3060700"/>
                </a:moveTo>
                <a:lnTo>
                  <a:pt x="1731133" y="3060700"/>
                </a:lnTo>
                <a:lnTo>
                  <a:pt x="1779771" y="3048000"/>
                </a:lnTo>
                <a:lnTo>
                  <a:pt x="1828043" y="3048000"/>
                </a:lnTo>
                <a:lnTo>
                  <a:pt x="2153202" y="2959100"/>
                </a:lnTo>
                <a:lnTo>
                  <a:pt x="2241100" y="2908300"/>
                </a:lnTo>
                <a:lnTo>
                  <a:pt x="2284063" y="2895600"/>
                </a:lnTo>
                <a:lnTo>
                  <a:pt x="2326330" y="2870200"/>
                </a:lnTo>
                <a:lnTo>
                  <a:pt x="2367869" y="2844800"/>
                </a:lnTo>
                <a:lnTo>
                  <a:pt x="2408651" y="2819400"/>
                </a:lnTo>
                <a:lnTo>
                  <a:pt x="2448646" y="2794000"/>
                </a:lnTo>
                <a:lnTo>
                  <a:pt x="2487822" y="2755900"/>
                </a:lnTo>
                <a:lnTo>
                  <a:pt x="2526150" y="2730500"/>
                </a:lnTo>
                <a:lnTo>
                  <a:pt x="2563600" y="2692400"/>
                </a:lnTo>
                <a:lnTo>
                  <a:pt x="2600142" y="2667000"/>
                </a:lnTo>
                <a:lnTo>
                  <a:pt x="2635745" y="2628900"/>
                </a:lnTo>
                <a:lnTo>
                  <a:pt x="2670210" y="2590800"/>
                </a:lnTo>
                <a:lnTo>
                  <a:pt x="2703351" y="2552700"/>
                </a:lnTo>
                <a:lnTo>
                  <a:pt x="2735154" y="2514600"/>
                </a:lnTo>
                <a:lnTo>
                  <a:pt x="2765607" y="2476500"/>
                </a:lnTo>
                <a:lnTo>
                  <a:pt x="2794698" y="2438400"/>
                </a:lnTo>
                <a:lnTo>
                  <a:pt x="2822414" y="2400300"/>
                </a:lnTo>
                <a:lnTo>
                  <a:pt x="2848742" y="2362200"/>
                </a:lnTo>
                <a:lnTo>
                  <a:pt x="2873669" y="2324100"/>
                </a:lnTo>
                <a:lnTo>
                  <a:pt x="2897184" y="2273300"/>
                </a:lnTo>
                <a:lnTo>
                  <a:pt x="2919273" y="2235200"/>
                </a:lnTo>
                <a:lnTo>
                  <a:pt x="2939924" y="2197100"/>
                </a:lnTo>
                <a:lnTo>
                  <a:pt x="2959123" y="2146300"/>
                </a:lnTo>
                <a:lnTo>
                  <a:pt x="2976860" y="2108200"/>
                </a:lnTo>
                <a:lnTo>
                  <a:pt x="2993120" y="2057400"/>
                </a:lnTo>
                <a:lnTo>
                  <a:pt x="3007891" y="2006600"/>
                </a:lnTo>
                <a:lnTo>
                  <a:pt x="3021162" y="1968500"/>
                </a:lnTo>
                <a:lnTo>
                  <a:pt x="3032918" y="1917700"/>
                </a:lnTo>
                <a:lnTo>
                  <a:pt x="3043148" y="1866900"/>
                </a:lnTo>
                <a:lnTo>
                  <a:pt x="3051838" y="1816100"/>
                </a:lnTo>
                <a:lnTo>
                  <a:pt x="3058977" y="1778000"/>
                </a:lnTo>
                <a:lnTo>
                  <a:pt x="3064551" y="1727200"/>
                </a:lnTo>
                <a:lnTo>
                  <a:pt x="3068548" y="1676400"/>
                </a:lnTo>
                <a:lnTo>
                  <a:pt x="3070956" y="1625600"/>
                </a:lnTo>
                <a:lnTo>
                  <a:pt x="3071761" y="1574800"/>
                </a:lnTo>
                <a:lnTo>
                  <a:pt x="3070956" y="1524000"/>
                </a:lnTo>
                <a:lnTo>
                  <a:pt x="3068548" y="1473200"/>
                </a:lnTo>
                <a:lnTo>
                  <a:pt x="3064551" y="1435100"/>
                </a:lnTo>
                <a:lnTo>
                  <a:pt x="3058977" y="1384300"/>
                </a:lnTo>
                <a:lnTo>
                  <a:pt x="3051838" y="1333500"/>
                </a:lnTo>
                <a:lnTo>
                  <a:pt x="3043148" y="1282700"/>
                </a:lnTo>
                <a:lnTo>
                  <a:pt x="3032918" y="1231900"/>
                </a:lnTo>
                <a:lnTo>
                  <a:pt x="3021162" y="1193800"/>
                </a:lnTo>
                <a:lnTo>
                  <a:pt x="3007891" y="1143000"/>
                </a:lnTo>
                <a:lnTo>
                  <a:pt x="2993120" y="1092200"/>
                </a:lnTo>
                <a:lnTo>
                  <a:pt x="2976860" y="1054100"/>
                </a:lnTo>
                <a:lnTo>
                  <a:pt x="2959123" y="1003300"/>
                </a:lnTo>
                <a:lnTo>
                  <a:pt x="2939924" y="965200"/>
                </a:lnTo>
                <a:lnTo>
                  <a:pt x="2919273" y="914400"/>
                </a:lnTo>
                <a:lnTo>
                  <a:pt x="2897184" y="876300"/>
                </a:lnTo>
                <a:lnTo>
                  <a:pt x="2873669" y="838200"/>
                </a:lnTo>
                <a:lnTo>
                  <a:pt x="2848742" y="787400"/>
                </a:lnTo>
                <a:lnTo>
                  <a:pt x="2822414" y="749300"/>
                </a:lnTo>
                <a:lnTo>
                  <a:pt x="2794698" y="711200"/>
                </a:lnTo>
                <a:lnTo>
                  <a:pt x="2765607" y="673100"/>
                </a:lnTo>
                <a:lnTo>
                  <a:pt x="2735154" y="635000"/>
                </a:lnTo>
                <a:lnTo>
                  <a:pt x="2703351" y="596900"/>
                </a:lnTo>
                <a:lnTo>
                  <a:pt x="2670210" y="558800"/>
                </a:lnTo>
                <a:lnTo>
                  <a:pt x="2635745" y="520700"/>
                </a:lnTo>
                <a:lnTo>
                  <a:pt x="2600142" y="495300"/>
                </a:lnTo>
                <a:lnTo>
                  <a:pt x="2563600" y="457200"/>
                </a:lnTo>
                <a:lnTo>
                  <a:pt x="2526150" y="419100"/>
                </a:lnTo>
                <a:lnTo>
                  <a:pt x="2487822" y="393700"/>
                </a:lnTo>
                <a:lnTo>
                  <a:pt x="2448646" y="368300"/>
                </a:lnTo>
                <a:lnTo>
                  <a:pt x="2408651" y="342900"/>
                </a:lnTo>
                <a:lnTo>
                  <a:pt x="2367869" y="317500"/>
                </a:lnTo>
                <a:lnTo>
                  <a:pt x="2326330" y="292100"/>
                </a:lnTo>
                <a:lnTo>
                  <a:pt x="2284063" y="266700"/>
                </a:lnTo>
                <a:lnTo>
                  <a:pt x="2197469" y="215900"/>
                </a:lnTo>
                <a:lnTo>
                  <a:pt x="2153202" y="203200"/>
                </a:lnTo>
                <a:lnTo>
                  <a:pt x="2108328" y="177800"/>
                </a:lnTo>
                <a:lnTo>
                  <a:pt x="1875921" y="114300"/>
                </a:lnTo>
                <a:lnTo>
                  <a:pt x="1828043" y="114300"/>
                </a:lnTo>
                <a:lnTo>
                  <a:pt x="1779771" y="101600"/>
                </a:lnTo>
                <a:lnTo>
                  <a:pt x="1731133" y="101600"/>
                </a:lnTo>
                <a:lnTo>
                  <a:pt x="1682161" y="88900"/>
                </a:lnTo>
                <a:lnTo>
                  <a:pt x="2120641" y="88900"/>
                </a:lnTo>
                <a:lnTo>
                  <a:pt x="2166747" y="101600"/>
                </a:lnTo>
                <a:lnTo>
                  <a:pt x="2212272" y="127000"/>
                </a:lnTo>
                <a:lnTo>
                  <a:pt x="2257188" y="139700"/>
                </a:lnTo>
                <a:lnTo>
                  <a:pt x="2345075" y="190500"/>
                </a:lnTo>
                <a:lnTo>
                  <a:pt x="2387990" y="215900"/>
                </a:lnTo>
                <a:lnTo>
                  <a:pt x="2430180" y="241300"/>
                </a:lnTo>
                <a:lnTo>
                  <a:pt x="2471616" y="266700"/>
                </a:lnTo>
                <a:lnTo>
                  <a:pt x="2512271" y="292100"/>
                </a:lnTo>
                <a:lnTo>
                  <a:pt x="2552116" y="330200"/>
                </a:lnTo>
                <a:lnTo>
                  <a:pt x="2591121" y="355600"/>
                </a:lnTo>
                <a:lnTo>
                  <a:pt x="2629258" y="393700"/>
                </a:lnTo>
                <a:lnTo>
                  <a:pt x="2666498" y="419100"/>
                </a:lnTo>
                <a:lnTo>
                  <a:pt x="2702814" y="457200"/>
                </a:lnTo>
                <a:lnTo>
                  <a:pt x="2738085" y="495300"/>
                </a:lnTo>
                <a:lnTo>
                  <a:pt x="2772051" y="533400"/>
                </a:lnTo>
                <a:lnTo>
                  <a:pt x="2804700" y="571500"/>
                </a:lnTo>
                <a:lnTo>
                  <a:pt x="2836020" y="609600"/>
                </a:lnTo>
                <a:lnTo>
                  <a:pt x="2866001" y="647700"/>
                </a:lnTo>
                <a:lnTo>
                  <a:pt x="2894630" y="685800"/>
                </a:lnTo>
                <a:lnTo>
                  <a:pt x="2921896" y="736600"/>
                </a:lnTo>
                <a:lnTo>
                  <a:pt x="2947788" y="774700"/>
                </a:lnTo>
                <a:lnTo>
                  <a:pt x="2972295" y="812800"/>
                </a:lnTo>
                <a:lnTo>
                  <a:pt x="2995405" y="863600"/>
                </a:lnTo>
                <a:lnTo>
                  <a:pt x="3017106" y="901700"/>
                </a:lnTo>
                <a:lnTo>
                  <a:pt x="3037388" y="952500"/>
                </a:lnTo>
                <a:lnTo>
                  <a:pt x="3056239" y="990600"/>
                </a:lnTo>
                <a:lnTo>
                  <a:pt x="3073647" y="1041400"/>
                </a:lnTo>
                <a:lnTo>
                  <a:pt x="3089601" y="1092200"/>
                </a:lnTo>
                <a:lnTo>
                  <a:pt x="3104090" y="1130300"/>
                </a:lnTo>
                <a:lnTo>
                  <a:pt x="3117102" y="1181100"/>
                </a:lnTo>
                <a:lnTo>
                  <a:pt x="3128626" y="1231900"/>
                </a:lnTo>
                <a:lnTo>
                  <a:pt x="3138650" y="1282700"/>
                </a:lnTo>
                <a:lnTo>
                  <a:pt x="3147164" y="1320800"/>
                </a:lnTo>
                <a:lnTo>
                  <a:pt x="3154155" y="1371600"/>
                </a:lnTo>
                <a:lnTo>
                  <a:pt x="3159613" y="1422400"/>
                </a:lnTo>
                <a:lnTo>
                  <a:pt x="3163525" y="1473200"/>
                </a:lnTo>
                <a:lnTo>
                  <a:pt x="3165881" y="1524000"/>
                </a:lnTo>
                <a:lnTo>
                  <a:pt x="3166668" y="1574800"/>
                </a:lnTo>
                <a:lnTo>
                  <a:pt x="3165881" y="1625600"/>
                </a:lnTo>
                <a:lnTo>
                  <a:pt x="3163525" y="1676400"/>
                </a:lnTo>
                <a:lnTo>
                  <a:pt x="3159613" y="1727200"/>
                </a:lnTo>
                <a:lnTo>
                  <a:pt x="3154155" y="1778000"/>
                </a:lnTo>
                <a:lnTo>
                  <a:pt x="3147164" y="1828800"/>
                </a:lnTo>
                <a:lnTo>
                  <a:pt x="3138650" y="1879600"/>
                </a:lnTo>
                <a:lnTo>
                  <a:pt x="3128626" y="1930400"/>
                </a:lnTo>
                <a:lnTo>
                  <a:pt x="3117102" y="1968500"/>
                </a:lnTo>
                <a:lnTo>
                  <a:pt x="3104090" y="2019300"/>
                </a:lnTo>
                <a:lnTo>
                  <a:pt x="3089601" y="2070100"/>
                </a:lnTo>
                <a:lnTo>
                  <a:pt x="3073647" y="2108200"/>
                </a:lnTo>
                <a:lnTo>
                  <a:pt x="3056239" y="2159000"/>
                </a:lnTo>
                <a:lnTo>
                  <a:pt x="3037388" y="2209800"/>
                </a:lnTo>
                <a:lnTo>
                  <a:pt x="3017106" y="2247900"/>
                </a:lnTo>
                <a:lnTo>
                  <a:pt x="2995405" y="2298700"/>
                </a:lnTo>
                <a:lnTo>
                  <a:pt x="2972295" y="2336800"/>
                </a:lnTo>
                <a:lnTo>
                  <a:pt x="2947788" y="2387600"/>
                </a:lnTo>
                <a:lnTo>
                  <a:pt x="2921896" y="2425700"/>
                </a:lnTo>
                <a:lnTo>
                  <a:pt x="2894630" y="2463800"/>
                </a:lnTo>
                <a:lnTo>
                  <a:pt x="2866001" y="2501900"/>
                </a:lnTo>
                <a:lnTo>
                  <a:pt x="2836020" y="2540000"/>
                </a:lnTo>
                <a:lnTo>
                  <a:pt x="2804700" y="2590800"/>
                </a:lnTo>
                <a:lnTo>
                  <a:pt x="2772051" y="2628900"/>
                </a:lnTo>
                <a:lnTo>
                  <a:pt x="2738085" y="2654300"/>
                </a:lnTo>
                <a:lnTo>
                  <a:pt x="2702814" y="2692400"/>
                </a:lnTo>
                <a:lnTo>
                  <a:pt x="2666498" y="2730500"/>
                </a:lnTo>
                <a:lnTo>
                  <a:pt x="2629258" y="2768600"/>
                </a:lnTo>
                <a:lnTo>
                  <a:pt x="2591121" y="2794000"/>
                </a:lnTo>
                <a:lnTo>
                  <a:pt x="2552116" y="2832100"/>
                </a:lnTo>
                <a:lnTo>
                  <a:pt x="2512271" y="2857500"/>
                </a:lnTo>
                <a:lnTo>
                  <a:pt x="2471616" y="2882900"/>
                </a:lnTo>
                <a:lnTo>
                  <a:pt x="2430180" y="2921000"/>
                </a:lnTo>
                <a:lnTo>
                  <a:pt x="2387990" y="2946400"/>
                </a:lnTo>
                <a:lnTo>
                  <a:pt x="2345075" y="2971800"/>
                </a:lnTo>
                <a:lnTo>
                  <a:pt x="2301465" y="2984500"/>
                </a:lnTo>
                <a:lnTo>
                  <a:pt x="2212272" y="3035300"/>
                </a:lnTo>
                <a:lnTo>
                  <a:pt x="2166747" y="3048000"/>
                </a:lnTo>
                <a:lnTo>
                  <a:pt x="2143694" y="3060700"/>
                </a:lnTo>
                <a:close/>
              </a:path>
              <a:path w="3166744" h="3162300">
                <a:moveTo>
                  <a:pt x="1784040" y="3149600"/>
                </a:moveTo>
                <a:lnTo>
                  <a:pt x="1382628" y="3149600"/>
                </a:lnTo>
                <a:lnTo>
                  <a:pt x="1333258" y="3136900"/>
                </a:lnTo>
                <a:lnTo>
                  <a:pt x="1833410" y="3136900"/>
                </a:lnTo>
                <a:lnTo>
                  <a:pt x="1784040" y="3149600"/>
                </a:lnTo>
                <a:close/>
              </a:path>
              <a:path w="3166744" h="3162300">
                <a:moveTo>
                  <a:pt x="1684275" y="3162300"/>
                </a:moveTo>
                <a:lnTo>
                  <a:pt x="1482393" y="3162300"/>
                </a:lnTo>
                <a:lnTo>
                  <a:pt x="1432349" y="3149600"/>
                </a:lnTo>
                <a:lnTo>
                  <a:pt x="1734319" y="3149600"/>
                </a:lnTo>
                <a:lnTo>
                  <a:pt x="1684275" y="31623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78828" y="1035494"/>
            <a:ext cx="2813050" cy="2806700"/>
          </a:xfrm>
          <a:custGeom>
            <a:avLst/>
            <a:gdLst/>
            <a:ahLst/>
            <a:cxnLst/>
            <a:rect l="l" t="t" r="r" b="b"/>
            <a:pathLst>
              <a:path w="2813050" h="2806700">
                <a:moveTo>
                  <a:pt x="1608617" y="12700"/>
                </a:moveTo>
                <a:lnTo>
                  <a:pt x="1204133" y="12700"/>
                </a:lnTo>
                <a:lnTo>
                  <a:pt x="1254154" y="0"/>
                </a:lnTo>
                <a:lnTo>
                  <a:pt x="1558594" y="0"/>
                </a:lnTo>
                <a:lnTo>
                  <a:pt x="1608617" y="12700"/>
                </a:lnTo>
                <a:close/>
              </a:path>
              <a:path w="2813050" h="2806700">
                <a:moveTo>
                  <a:pt x="1756007" y="2768600"/>
                </a:moveTo>
                <a:lnTo>
                  <a:pt x="1056746" y="2768600"/>
                </a:lnTo>
                <a:lnTo>
                  <a:pt x="1008634" y="2755900"/>
                </a:lnTo>
                <a:lnTo>
                  <a:pt x="961093" y="2730500"/>
                </a:lnTo>
                <a:lnTo>
                  <a:pt x="867873" y="2705100"/>
                </a:lnTo>
                <a:lnTo>
                  <a:pt x="777385" y="2654300"/>
                </a:lnTo>
                <a:lnTo>
                  <a:pt x="733258" y="2641600"/>
                </a:lnTo>
                <a:lnTo>
                  <a:pt x="689927" y="2616200"/>
                </a:lnTo>
                <a:lnTo>
                  <a:pt x="647429" y="2590800"/>
                </a:lnTo>
                <a:lnTo>
                  <a:pt x="605800" y="2552700"/>
                </a:lnTo>
                <a:lnTo>
                  <a:pt x="565078" y="2527300"/>
                </a:lnTo>
                <a:lnTo>
                  <a:pt x="525302" y="2501900"/>
                </a:lnTo>
                <a:lnTo>
                  <a:pt x="486507" y="2463800"/>
                </a:lnTo>
                <a:lnTo>
                  <a:pt x="448731" y="2425700"/>
                </a:lnTo>
                <a:lnTo>
                  <a:pt x="412013" y="2400300"/>
                </a:lnTo>
                <a:lnTo>
                  <a:pt x="376504" y="2362200"/>
                </a:lnTo>
                <a:lnTo>
                  <a:pt x="342493" y="2324100"/>
                </a:lnTo>
                <a:lnTo>
                  <a:pt x="309996" y="2286000"/>
                </a:lnTo>
                <a:lnTo>
                  <a:pt x="279028" y="2235200"/>
                </a:lnTo>
                <a:lnTo>
                  <a:pt x="249604" y="2197100"/>
                </a:lnTo>
                <a:lnTo>
                  <a:pt x="221738" y="2159000"/>
                </a:lnTo>
                <a:lnTo>
                  <a:pt x="195446" y="2120900"/>
                </a:lnTo>
                <a:lnTo>
                  <a:pt x="170742" y="2070100"/>
                </a:lnTo>
                <a:lnTo>
                  <a:pt x="147641" y="2032000"/>
                </a:lnTo>
                <a:lnTo>
                  <a:pt x="126158" y="1981200"/>
                </a:lnTo>
                <a:lnTo>
                  <a:pt x="106308" y="1943100"/>
                </a:lnTo>
                <a:lnTo>
                  <a:pt x="88106" y="1892300"/>
                </a:lnTo>
                <a:lnTo>
                  <a:pt x="71567" y="1841500"/>
                </a:lnTo>
                <a:lnTo>
                  <a:pt x="56706" y="1803400"/>
                </a:lnTo>
                <a:lnTo>
                  <a:pt x="43537" y="1752600"/>
                </a:lnTo>
                <a:lnTo>
                  <a:pt x="32075" y="1701800"/>
                </a:lnTo>
                <a:lnTo>
                  <a:pt x="22337" y="1651000"/>
                </a:lnTo>
                <a:lnTo>
                  <a:pt x="14335" y="1600200"/>
                </a:lnTo>
                <a:lnTo>
                  <a:pt x="8086" y="1549400"/>
                </a:lnTo>
                <a:lnTo>
                  <a:pt x="3603" y="1498600"/>
                </a:lnTo>
                <a:lnTo>
                  <a:pt x="903" y="1447800"/>
                </a:lnTo>
                <a:lnTo>
                  <a:pt x="0" y="1397000"/>
                </a:lnTo>
                <a:lnTo>
                  <a:pt x="903" y="1346200"/>
                </a:lnTo>
                <a:lnTo>
                  <a:pt x="3603" y="1295400"/>
                </a:lnTo>
                <a:lnTo>
                  <a:pt x="8086" y="1244600"/>
                </a:lnTo>
                <a:lnTo>
                  <a:pt x="14335" y="1193800"/>
                </a:lnTo>
                <a:lnTo>
                  <a:pt x="22337" y="1143000"/>
                </a:lnTo>
                <a:lnTo>
                  <a:pt x="32075" y="1104900"/>
                </a:lnTo>
                <a:lnTo>
                  <a:pt x="43537" y="1054100"/>
                </a:lnTo>
                <a:lnTo>
                  <a:pt x="56706" y="1003300"/>
                </a:lnTo>
                <a:lnTo>
                  <a:pt x="71567" y="952500"/>
                </a:lnTo>
                <a:lnTo>
                  <a:pt x="88106" y="901700"/>
                </a:lnTo>
                <a:lnTo>
                  <a:pt x="106308" y="863600"/>
                </a:lnTo>
                <a:lnTo>
                  <a:pt x="126158" y="812800"/>
                </a:lnTo>
                <a:lnTo>
                  <a:pt x="147641" y="774700"/>
                </a:lnTo>
                <a:lnTo>
                  <a:pt x="170742" y="723900"/>
                </a:lnTo>
                <a:lnTo>
                  <a:pt x="195446" y="685800"/>
                </a:lnTo>
                <a:lnTo>
                  <a:pt x="221738" y="635000"/>
                </a:lnTo>
                <a:lnTo>
                  <a:pt x="249604" y="596900"/>
                </a:lnTo>
                <a:lnTo>
                  <a:pt x="279028" y="558800"/>
                </a:lnTo>
                <a:lnTo>
                  <a:pt x="309996" y="520700"/>
                </a:lnTo>
                <a:lnTo>
                  <a:pt x="342493" y="482600"/>
                </a:lnTo>
                <a:lnTo>
                  <a:pt x="376504" y="444500"/>
                </a:lnTo>
                <a:lnTo>
                  <a:pt x="412013" y="406400"/>
                </a:lnTo>
                <a:lnTo>
                  <a:pt x="448731" y="368300"/>
                </a:lnTo>
                <a:lnTo>
                  <a:pt x="486507" y="330200"/>
                </a:lnTo>
                <a:lnTo>
                  <a:pt x="525302" y="304800"/>
                </a:lnTo>
                <a:lnTo>
                  <a:pt x="565078" y="266700"/>
                </a:lnTo>
                <a:lnTo>
                  <a:pt x="605800" y="241300"/>
                </a:lnTo>
                <a:lnTo>
                  <a:pt x="647429" y="215900"/>
                </a:lnTo>
                <a:lnTo>
                  <a:pt x="689927" y="190500"/>
                </a:lnTo>
                <a:lnTo>
                  <a:pt x="733258" y="165100"/>
                </a:lnTo>
                <a:lnTo>
                  <a:pt x="822269" y="114300"/>
                </a:lnTo>
                <a:lnTo>
                  <a:pt x="867873" y="101600"/>
                </a:lnTo>
                <a:lnTo>
                  <a:pt x="914160" y="76200"/>
                </a:lnTo>
                <a:lnTo>
                  <a:pt x="1154533" y="12700"/>
                </a:lnTo>
                <a:lnTo>
                  <a:pt x="1658218" y="12700"/>
                </a:lnTo>
                <a:lnTo>
                  <a:pt x="1898594" y="76200"/>
                </a:lnTo>
                <a:lnTo>
                  <a:pt x="1306132" y="76200"/>
                </a:lnTo>
                <a:lnTo>
                  <a:pt x="1256537" y="88900"/>
                </a:lnTo>
                <a:lnTo>
                  <a:pt x="1207345" y="88900"/>
                </a:lnTo>
                <a:lnTo>
                  <a:pt x="968837" y="152400"/>
                </a:lnTo>
                <a:lnTo>
                  <a:pt x="922906" y="165100"/>
                </a:lnTo>
                <a:lnTo>
                  <a:pt x="877659" y="190500"/>
                </a:lnTo>
                <a:lnTo>
                  <a:pt x="833135" y="203200"/>
                </a:lnTo>
                <a:lnTo>
                  <a:pt x="789375" y="228600"/>
                </a:lnTo>
                <a:lnTo>
                  <a:pt x="746418" y="254000"/>
                </a:lnTo>
                <a:lnTo>
                  <a:pt x="704305" y="279400"/>
                </a:lnTo>
                <a:lnTo>
                  <a:pt x="663076" y="304800"/>
                </a:lnTo>
                <a:lnTo>
                  <a:pt x="622771" y="330200"/>
                </a:lnTo>
                <a:lnTo>
                  <a:pt x="583429" y="368300"/>
                </a:lnTo>
                <a:lnTo>
                  <a:pt x="545092" y="393700"/>
                </a:lnTo>
                <a:lnTo>
                  <a:pt x="507798" y="431800"/>
                </a:lnTo>
                <a:lnTo>
                  <a:pt x="471589" y="469900"/>
                </a:lnTo>
                <a:lnTo>
                  <a:pt x="436698" y="495300"/>
                </a:lnTo>
                <a:lnTo>
                  <a:pt x="403346" y="533400"/>
                </a:lnTo>
                <a:lnTo>
                  <a:pt x="371550" y="571500"/>
                </a:lnTo>
                <a:lnTo>
                  <a:pt x="341325" y="622300"/>
                </a:lnTo>
                <a:lnTo>
                  <a:pt x="312690" y="660400"/>
                </a:lnTo>
                <a:lnTo>
                  <a:pt x="285660" y="698500"/>
                </a:lnTo>
                <a:lnTo>
                  <a:pt x="260253" y="736600"/>
                </a:lnTo>
                <a:lnTo>
                  <a:pt x="236485" y="787400"/>
                </a:lnTo>
                <a:lnTo>
                  <a:pt x="214373" y="825500"/>
                </a:lnTo>
                <a:lnTo>
                  <a:pt x="193934" y="876300"/>
                </a:lnTo>
                <a:lnTo>
                  <a:pt x="175184" y="914400"/>
                </a:lnTo>
                <a:lnTo>
                  <a:pt x="158140" y="965200"/>
                </a:lnTo>
                <a:lnTo>
                  <a:pt x="142819" y="1003300"/>
                </a:lnTo>
                <a:lnTo>
                  <a:pt x="129238" y="1054100"/>
                </a:lnTo>
                <a:lnTo>
                  <a:pt x="117413" y="1104900"/>
                </a:lnTo>
                <a:lnTo>
                  <a:pt x="107362" y="1155700"/>
                </a:lnTo>
                <a:lnTo>
                  <a:pt x="99101" y="1206500"/>
                </a:lnTo>
                <a:lnTo>
                  <a:pt x="92646" y="1244600"/>
                </a:lnTo>
                <a:lnTo>
                  <a:pt x="88015" y="1295400"/>
                </a:lnTo>
                <a:lnTo>
                  <a:pt x="85223" y="1346200"/>
                </a:lnTo>
                <a:lnTo>
                  <a:pt x="84289" y="1397000"/>
                </a:lnTo>
                <a:lnTo>
                  <a:pt x="85223" y="1447800"/>
                </a:lnTo>
                <a:lnTo>
                  <a:pt x="88015" y="1498600"/>
                </a:lnTo>
                <a:lnTo>
                  <a:pt x="92646" y="1549400"/>
                </a:lnTo>
                <a:lnTo>
                  <a:pt x="99101" y="1600200"/>
                </a:lnTo>
                <a:lnTo>
                  <a:pt x="107362" y="1651000"/>
                </a:lnTo>
                <a:lnTo>
                  <a:pt x="117413" y="1701800"/>
                </a:lnTo>
                <a:lnTo>
                  <a:pt x="129238" y="1739900"/>
                </a:lnTo>
                <a:lnTo>
                  <a:pt x="142819" y="1790700"/>
                </a:lnTo>
                <a:lnTo>
                  <a:pt x="158140" y="1841500"/>
                </a:lnTo>
                <a:lnTo>
                  <a:pt x="175184" y="1879600"/>
                </a:lnTo>
                <a:lnTo>
                  <a:pt x="193934" y="1930400"/>
                </a:lnTo>
                <a:lnTo>
                  <a:pt x="214373" y="1968500"/>
                </a:lnTo>
                <a:lnTo>
                  <a:pt x="236485" y="2019300"/>
                </a:lnTo>
                <a:lnTo>
                  <a:pt x="260253" y="2057400"/>
                </a:lnTo>
                <a:lnTo>
                  <a:pt x="285660" y="2108200"/>
                </a:lnTo>
                <a:lnTo>
                  <a:pt x="312690" y="2146300"/>
                </a:lnTo>
                <a:lnTo>
                  <a:pt x="341325" y="2184400"/>
                </a:lnTo>
                <a:lnTo>
                  <a:pt x="371550" y="2222500"/>
                </a:lnTo>
                <a:lnTo>
                  <a:pt x="403346" y="2260600"/>
                </a:lnTo>
                <a:lnTo>
                  <a:pt x="436698" y="2298700"/>
                </a:lnTo>
                <a:lnTo>
                  <a:pt x="471589" y="2336800"/>
                </a:lnTo>
                <a:lnTo>
                  <a:pt x="507798" y="2374900"/>
                </a:lnTo>
                <a:lnTo>
                  <a:pt x="545092" y="2400300"/>
                </a:lnTo>
                <a:lnTo>
                  <a:pt x="583429" y="2438400"/>
                </a:lnTo>
                <a:lnTo>
                  <a:pt x="622771" y="2463800"/>
                </a:lnTo>
                <a:lnTo>
                  <a:pt x="663076" y="2489200"/>
                </a:lnTo>
                <a:lnTo>
                  <a:pt x="704305" y="2514600"/>
                </a:lnTo>
                <a:lnTo>
                  <a:pt x="746418" y="2540000"/>
                </a:lnTo>
                <a:lnTo>
                  <a:pt x="789375" y="2565400"/>
                </a:lnTo>
                <a:lnTo>
                  <a:pt x="877659" y="2616200"/>
                </a:lnTo>
                <a:lnTo>
                  <a:pt x="922906" y="2628900"/>
                </a:lnTo>
                <a:lnTo>
                  <a:pt x="968837" y="2654300"/>
                </a:lnTo>
                <a:lnTo>
                  <a:pt x="1158597" y="2705100"/>
                </a:lnTo>
                <a:lnTo>
                  <a:pt x="1207345" y="2705100"/>
                </a:lnTo>
                <a:lnTo>
                  <a:pt x="1256537" y="2717800"/>
                </a:lnTo>
                <a:lnTo>
                  <a:pt x="1898594" y="2717800"/>
                </a:lnTo>
                <a:lnTo>
                  <a:pt x="1851661" y="2730500"/>
                </a:lnTo>
                <a:lnTo>
                  <a:pt x="1804119" y="2755900"/>
                </a:lnTo>
                <a:lnTo>
                  <a:pt x="1756007" y="2768600"/>
                </a:lnTo>
                <a:close/>
              </a:path>
              <a:path w="2813050" h="2806700">
                <a:moveTo>
                  <a:pt x="1898594" y="2717800"/>
                </a:moveTo>
                <a:lnTo>
                  <a:pt x="1556196" y="2717800"/>
                </a:lnTo>
                <a:lnTo>
                  <a:pt x="1605386" y="2705100"/>
                </a:lnTo>
                <a:lnTo>
                  <a:pt x="1654133" y="2705100"/>
                </a:lnTo>
                <a:lnTo>
                  <a:pt x="1843896" y="2654300"/>
                </a:lnTo>
                <a:lnTo>
                  <a:pt x="1889829" y="2628900"/>
                </a:lnTo>
                <a:lnTo>
                  <a:pt x="1935079" y="2616200"/>
                </a:lnTo>
                <a:lnTo>
                  <a:pt x="2023368" y="2565400"/>
                </a:lnTo>
                <a:lnTo>
                  <a:pt x="2066327" y="2540000"/>
                </a:lnTo>
                <a:lnTo>
                  <a:pt x="2108443" y="2514600"/>
                </a:lnTo>
                <a:lnTo>
                  <a:pt x="2149674" y="2489200"/>
                </a:lnTo>
                <a:lnTo>
                  <a:pt x="2189981" y="2463800"/>
                </a:lnTo>
                <a:lnTo>
                  <a:pt x="2229325" y="2438400"/>
                </a:lnTo>
                <a:lnTo>
                  <a:pt x="2267664" y="2400300"/>
                </a:lnTo>
                <a:lnTo>
                  <a:pt x="2304958" y="2374900"/>
                </a:lnTo>
                <a:lnTo>
                  <a:pt x="2341168" y="2336800"/>
                </a:lnTo>
                <a:lnTo>
                  <a:pt x="2376052" y="2298700"/>
                </a:lnTo>
                <a:lnTo>
                  <a:pt x="2409398" y="2260600"/>
                </a:lnTo>
                <a:lnTo>
                  <a:pt x="2441188" y="2222500"/>
                </a:lnTo>
                <a:lnTo>
                  <a:pt x="2471408" y="2184400"/>
                </a:lnTo>
                <a:lnTo>
                  <a:pt x="2500039" y="2146300"/>
                </a:lnTo>
                <a:lnTo>
                  <a:pt x="2527064" y="2108200"/>
                </a:lnTo>
                <a:lnTo>
                  <a:pt x="2552468" y="2057400"/>
                </a:lnTo>
                <a:lnTo>
                  <a:pt x="2576233" y="2019300"/>
                </a:lnTo>
                <a:lnTo>
                  <a:pt x="2598343" y="1968500"/>
                </a:lnTo>
                <a:lnTo>
                  <a:pt x="2618780" y="1930400"/>
                </a:lnTo>
                <a:lnTo>
                  <a:pt x="2637528" y="1879600"/>
                </a:lnTo>
                <a:lnTo>
                  <a:pt x="2654570" y="1841500"/>
                </a:lnTo>
                <a:lnTo>
                  <a:pt x="2669890" y="1790700"/>
                </a:lnTo>
                <a:lnTo>
                  <a:pt x="2683470" y="1739900"/>
                </a:lnTo>
                <a:lnTo>
                  <a:pt x="2695294" y="1701800"/>
                </a:lnTo>
                <a:lnTo>
                  <a:pt x="2705345" y="1651000"/>
                </a:lnTo>
                <a:lnTo>
                  <a:pt x="2713606" y="1600200"/>
                </a:lnTo>
                <a:lnTo>
                  <a:pt x="2720060" y="1549400"/>
                </a:lnTo>
                <a:lnTo>
                  <a:pt x="2724692" y="1498600"/>
                </a:lnTo>
                <a:lnTo>
                  <a:pt x="2727483" y="1447800"/>
                </a:lnTo>
                <a:lnTo>
                  <a:pt x="2728417" y="1397000"/>
                </a:lnTo>
                <a:lnTo>
                  <a:pt x="2727483" y="1346200"/>
                </a:lnTo>
                <a:lnTo>
                  <a:pt x="2724692" y="1295400"/>
                </a:lnTo>
                <a:lnTo>
                  <a:pt x="2720060" y="1244600"/>
                </a:lnTo>
                <a:lnTo>
                  <a:pt x="2713606" y="1206500"/>
                </a:lnTo>
                <a:lnTo>
                  <a:pt x="2705345" y="1155700"/>
                </a:lnTo>
                <a:lnTo>
                  <a:pt x="2695294" y="1104900"/>
                </a:lnTo>
                <a:lnTo>
                  <a:pt x="2683470" y="1054100"/>
                </a:lnTo>
                <a:lnTo>
                  <a:pt x="2669890" y="1003300"/>
                </a:lnTo>
                <a:lnTo>
                  <a:pt x="2654570" y="965200"/>
                </a:lnTo>
                <a:lnTo>
                  <a:pt x="2637528" y="914400"/>
                </a:lnTo>
                <a:lnTo>
                  <a:pt x="2618780" y="876300"/>
                </a:lnTo>
                <a:lnTo>
                  <a:pt x="2598343" y="825500"/>
                </a:lnTo>
                <a:lnTo>
                  <a:pt x="2576233" y="787400"/>
                </a:lnTo>
                <a:lnTo>
                  <a:pt x="2552468" y="736600"/>
                </a:lnTo>
                <a:lnTo>
                  <a:pt x="2527064" y="698500"/>
                </a:lnTo>
                <a:lnTo>
                  <a:pt x="2500039" y="660400"/>
                </a:lnTo>
                <a:lnTo>
                  <a:pt x="2471408" y="622300"/>
                </a:lnTo>
                <a:lnTo>
                  <a:pt x="2441188" y="571500"/>
                </a:lnTo>
                <a:lnTo>
                  <a:pt x="2409398" y="533400"/>
                </a:lnTo>
                <a:lnTo>
                  <a:pt x="2376052" y="495300"/>
                </a:lnTo>
                <a:lnTo>
                  <a:pt x="2341168" y="469900"/>
                </a:lnTo>
                <a:lnTo>
                  <a:pt x="2304958" y="431800"/>
                </a:lnTo>
                <a:lnTo>
                  <a:pt x="2267664" y="393700"/>
                </a:lnTo>
                <a:lnTo>
                  <a:pt x="2229325" y="368300"/>
                </a:lnTo>
                <a:lnTo>
                  <a:pt x="2189981" y="330200"/>
                </a:lnTo>
                <a:lnTo>
                  <a:pt x="2149674" y="304800"/>
                </a:lnTo>
                <a:lnTo>
                  <a:pt x="2108443" y="279400"/>
                </a:lnTo>
                <a:lnTo>
                  <a:pt x="2066327" y="254000"/>
                </a:lnTo>
                <a:lnTo>
                  <a:pt x="2023368" y="228600"/>
                </a:lnTo>
                <a:lnTo>
                  <a:pt x="1979605" y="203200"/>
                </a:lnTo>
                <a:lnTo>
                  <a:pt x="1935079" y="190500"/>
                </a:lnTo>
                <a:lnTo>
                  <a:pt x="1889829" y="165100"/>
                </a:lnTo>
                <a:lnTo>
                  <a:pt x="1843896" y="152400"/>
                </a:lnTo>
                <a:lnTo>
                  <a:pt x="1605386" y="88900"/>
                </a:lnTo>
                <a:lnTo>
                  <a:pt x="1556196" y="88900"/>
                </a:lnTo>
                <a:lnTo>
                  <a:pt x="1506603" y="76200"/>
                </a:lnTo>
                <a:lnTo>
                  <a:pt x="1898594" y="76200"/>
                </a:lnTo>
                <a:lnTo>
                  <a:pt x="1944882" y="101600"/>
                </a:lnTo>
                <a:lnTo>
                  <a:pt x="1990487" y="114300"/>
                </a:lnTo>
                <a:lnTo>
                  <a:pt x="2079498" y="165100"/>
                </a:lnTo>
                <a:lnTo>
                  <a:pt x="2122829" y="190500"/>
                </a:lnTo>
                <a:lnTo>
                  <a:pt x="2165328" y="215900"/>
                </a:lnTo>
                <a:lnTo>
                  <a:pt x="2206957" y="241300"/>
                </a:lnTo>
                <a:lnTo>
                  <a:pt x="2247678" y="266700"/>
                </a:lnTo>
                <a:lnTo>
                  <a:pt x="2287455" y="304800"/>
                </a:lnTo>
                <a:lnTo>
                  <a:pt x="2326250" y="330200"/>
                </a:lnTo>
                <a:lnTo>
                  <a:pt x="2364025" y="368300"/>
                </a:lnTo>
                <a:lnTo>
                  <a:pt x="2400744" y="406400"/>
                </a:lnTo>
                <a:lnTo>
                  <a:pt x="2436253" y="444500"/>
                </a:lnTo>
                <a:lnTo>
                  <a:pt x="2470264" y="482600"/>
                </a:lnTo>
                <a:lnTo>
                  <a:pt x="2502761" y="520700"/>
                </a:lnTo>
                <a:lnTo>
                  <a:pt x="2533729" y="558800"/>
                </a:lnTo>
                <a:lnTo>
                  <a:pt x="2563153" y="596900"/>
                </a:lnTo>
                <a:lnTo>
                  <a:pt x="2591019" y="635000"/>
                </a:lnTo>
                <a:lnTo>
                  <a:pt x="2617311" y="685800"/>
                </a:lnTo>
                <a:lnTo>
                  <a:pt x="2642015" y="723900"/>
                </a:lnTo>
                <a:lnTo>
                  <a:pt x="2665116" y="774700"/>
                </a:lnTo>
                <a:lnTo>
                  <a:pt x="2686599" y="812800"/>
                </a:lnTo>
                <a:lnTo>
                  <a:pt x="2706449" y="863600"/>
                </a:lnTo>
                <a:lnTo>
                  <a:pt x="2724651" y="901700"/>
                </a:lnTo>
                <a:lnTo>
                  <a:pt x="2741190" y="952500"/>
                </a:lnTo>
                <a:lnTo>
                  <a:pt x="2756051" y="1003300"/>
                </a:lnTo>
                <a:lnTo>
                  <a:pt x="2769220" y="1054100"/>
                </a:lnTo>
                <a:lnTo>
                  <a:pt x="2780681" y="1104900"/>
                </a:lnTo>
                <a:lnTo>
                  <a:pt x="2790420" y="1143000"/>
                </a:lnTo>
                <a:lnTo>
                  <a:pt x="2798422" y="1193800"/>
                </a:lnTo>
                <a:lnTo>
                  <a:pt x="2804671" y="1244600"/>
                </a:lnTo>
                <a:lnTo>
                  <a:pt x="2809154" y="1295400"/>
                </a:lnTo>
                <a:lnTo>
                  <a:pt x="2811854" y="1346200"/>
                </a:lnTo>
                <a:lnTo>
                  <a:pt x="2812757" y="1397000"/>
                </a:lnTo>
                <a:lnTo>
                  <a:pt x="2811854" y="1447800"/>
                </a:lnTo>
                <a:lnTo>
                  <a:pt x="2809154" y="1498600"/>
                </a:lnTo>
                <a:lnTo>
                  <a:pt x="2804671" y="1549400"/>
                </a:lnTo>
                <a:lnTo>
                  <a:pt x="2798422" y="1600200"/>
                </a:lnTo>
                <a:lnTo>
                  <a:pt x="2790420" y="1651000"/>
                </a:lnTo>
                <a:lnTo>
                  <a:pt x="2780681" y="1701800"/>
                </a:lnTo>
                <a:lnTo>
                  <a:pt x="2769220" y="1752600"/>
                </a:lnTo>
                <a:lnTo>
                  <a:pt x="2756051" y="1803400"/>
                </a:lnTo>
                <a:lnTo>
                  <a:pt x="2741190" y="1841500"/>
                </a:lnTo>
                <a:lnTo>
                  <a:pt x="2724651" y="1892300"/>
                </a:lnTo>
                <a:lnTo>
                  <a:pt x="2706449" y="1943100"/>
                </a:lnTo>
                <a:lnTo>
                  <a:pt x="2686599" y="1981200"/>
                </a:lnTo>
                <a:lnTo>
                  <a:pt x="2665116" y="2032000"/>
                </a:lnTo>
                <a:lnTo>
                  <a:pt x="2642015" y="2070100"/>
                </a:lnTo>
                <a:lnTo>
                  <a:pt x="2617311" y="2120900"/>
                </a:lnTo>
                <a:lnTo>
                  <a:pt x="2591019" y="2159000"/>
                </a:lnTo>
                <a:lnTo>
                  <a:pt x="2563153" y="2197100"/>
                </a:lnTo>
                <a:lnTo>
                  <a:pt x="2533729" y="2235200"/>
                </a:lnTo>
                <a:lnTo>
                  <a:pt x="2502761" y="2286000"/>
                </a:lnTo>
                <a:lnTo>
                  <a:pt x="2470264" y="2324100"/>
                </a:lnTo>
                <a:lnTo>
                  <a:pt x="2436253" y="2362200"/>
                </a:lnTo>
                <a:lnTo>
                  <a:pt x="2400744" y="2400300"/>
                </a:lnTo>
                <a:lnTo>
                  <a:pt x="2364025" y="2425700"/>
                </a:lnTo>
                <a:lnTo>
                  <a:pt x="2326250" y="2463800"/>
                </a:lnTo>
                <a:lnTo>
                  <a:pt x="2287455" y="2501900"/>
                </a:lnTo>
                <a:lnTo>
                  <a:pt x="2247678" y="2527300"/>
                </a:lnTo>
                <a:lnTo>
                  <a:pt x="2206957" y="2552700"/>
                </a:lnTo>
                <a:lnTo>
                  <a:pt x="2165328" y="2590800"/>
                </a:lnTo>
                <a:lnTo>
                  <a:pt x="2122829" y="2616200"/>
                </a:lnTo>
                <a:lnTo>
                  <a:pt x="2079498" y="2641600"/>
                </a:lnTo>
                <a:lnTo>
                  <a:pt x="2035371" y="2654300"/>
                </a:lnTo>
                <a:lnTo>
                  <a:pt x="1944882" y="2705100"/>
                </a:lnTo>
                <a:lnTo>
                  <a:pt x="1898594" y="2717800"/>
                </a:lnTo>
                <a:close/>
              </a:path>
              <a:path w="2813050" h="2806700">
                <a:moveTo>
                  <a:pt x="1608617" y="2794000"/>
                </a:moveTo>
                <a:lnTo>
                  <a:pt x="1204133" y="2794000"/>
                </a:lnTo>
                <a:lnTo>
                  <a:pt x="1105392" y="2768600"/>
                </a:lnTo>
                <a:lnTo>
                  <a:pt x="1707360" y="2768600"/>
                </a:lnTo>
                <a:lnTo>
                  <a:pt x="1608617" y="2794000"/>
                </a:lnTo>
                <a:close/>
              </a:path>
              <a:path w="2813050" h="2806700">
                <a:moveTo>
                  <a:pt x="1508188" y="2806700"/>
                </a:moveTo>
                <a:lnTo>
                  <a:pt x="1304560" y="2806700"/>
                </a:lnTo>
                <a:lnTo>
                  <a:pt x="1254154" y="2794000"/>
                </a:lnTo>
                <a:lnTo>
                  <a:pt x="1558594" y="2794000"/>
                </a:lnTo>
                <a:lnTo>
                  <a:pt x="1508188" y="2806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581381" y="2958896"/>
            <a:ext cx="4112260" cy="3827145"/>
          </a:xfrm>
          <a:custGeom>
            <a:avLst/>
            <a:gdLst/>
            <a:ahLst/>
            <a:cxnLst/>
            <a:rect l="l" t="t" r="r" b="b"/>
            <a:pathLst>
              <a:path w="4112259" h="3827145">
                <a:moveTo>
                  <a:pt x="4112018" y="3826865"/>
                </a:moveTo>
                <a:lnTo>
                  <a:pt x="503687" y="3826865"/>
                </a:lnTo>
                <a:lnTo>
                  <a:pt x="500090" y="3822345"/>
                </a:lnTo>
                <a:lnTo>
                  <a:pt x="472769" y="3786657"/>
                </a:lnTo>
                <a:lnTo>
                  <a:pt x="446116" y="3750440"/>
                </a:lnTo>
                <a:lnTo>
                  <a:pt x="420138" y="3713702"/>
                </a:lnTo>
                <a:lnTo>
                  <a:pt x="394845" y="3676454"/>
                </a:lnTo>
                <a:lnTo>
                  <a:pt x="370246" y="3638705"/>
                </a:lnTo>
                <a:lnTo>
                  <a:pt x="346350" y="3600464"/>
                </a:lnTo>
                <a:lnTo>
                  <a:pt x="323167" y="3561739"/>
                </a:lnTo>
                <a:lnTo>
                  <a:pt x="300705" y="3522540"/>
                </a:lnTo>
                <a:lnTo>
                  <a:pt x="278974" y="3482877"/>
                </a:lnTo>
                <a:lnTo>
                  <a:pt x="257983" y="3442758"/>
                </a:lnTo>
                <a:lnTo>
                  <a:pt x="237741" y="3402192"/>
                </a:lnTo>
                <a:lnTo>
                  <a:pt x="218257" y="3361190"/>
                </a:lnTo>
                <a:lnTo>
                  <a:pt x="199540" y="3319759"/>
                </a:lnTo>
                <a:lnTo>
                  <a:pt x="181600" y="3277909"/>
                </a:lnTo>
                <a:lnTo>
                  <a:pt x="164446" y="3235650"/>
                </a:lnTo>
                <a:lnTo>
                  <a:pt x="148086" y="3192990"/>
                </a:lnTo>
                <a:lnTo>
                  <a:pt x="132531" y="3149938"/>
                </a:lnTo>
                <a:lnTo>
                  <a:pt x="117789" y="3106505"/>
                </a:lnTo>
                <a:lnTo>
                  <a:pt x="103869" y="3062698"/>
                </a:lnTo>
                <a:lnTo>
                  <a:pt x="90781" y="3018527"/>
                </a:lnTo>
                <a:lnTo>
                  <a:pt x="78534" y="2974002"/>
                </a:lnTo>
                <a:lnTo>
                  <a:pt x="67136" y="2929131"/>
                </a:lnTo>
                <a:lnTo>
                  <a:pt x="56598" y="2883923"/>
                </a:lnTo>
                <a:lnTo>
                  <a:pt x="46928" y="2838389"/>
                </a:lnTo>
                <a:lnTo>
                  <a:pt x="38135" y="2792536"/>
                </a:lnTo>
                <a:lnTo>
                  <a:pt x="30229" y="2746375"/>
                </a:lnTo>
                <a:lnTo>
                  <a:pt x="23219" y="2699914"/>
                </a:lnTo>
                <a:lnTo>
                  <a:pt x="17114" y="2653162"/>
                </a:lnTo>
                <a:lnTo>
                  <a:pt x="11923" y="2606129"/>
                </a:lnTo>
                <a:lnTo>
                  <a:pt x="7655" y="2558823"/>
                </a:lnTo>
                <a:lnTo>
                  <a:pt x="4319" y="2511255"/>
                </a:lnTo>
                <a:lnTo>
                  <a:pt x="1926" y="2463433"/>
                </a:lnTo>
                <a:lnTo>
                  <a:pt x="483" y="2415366"/>
                </a:lnTo>
                <a:lnTo>
                  <a:pt x="0" y="2367064"/>
                </a:lnTo>
                <a:lnTo>
                  <a:pt x="483" y="2318760"/>
                </a:lnTo>
                <a:lnTo>
                  <a:pt x="1926" y="2270692"/>
                </a:lnTo>
                <a:lnTo>
                  <a:pt x="4319" y="2222868"/>
                </a:lnTo>
                <a:lnTo>
                  <a:pt x="7655" y="2175298"/>
                </a:lnTo>
                <a:lnTo>
                  <a:pt x="11923" y="2127992"/>
                </a:lnTo>
                <a:lnTo>
                  <a:pt x="17114" y="2080957"/>
                </a:lnTo>
                <a:lnTo>
                  <a:pt x="23219" y="2034204"/>
                </a:lnTo>
                <a:lnTo>
                  <a:pt x="30229" y="1987742"/>
                </a:lnTo>
                <a:lnTo>
                  <a:pt x="38135" y="1941579"/>
                </a:lnTo>
                <a:lnTo>
                  <a:pt x="46928" y="1895725"/>
                </a:lnTo>
                <a:lnTo>
                  <a:pt x="56598" y="1850190"/>
                </a:lnTo>
                <a:lnTo>
                  <a:pt x="67136" y="1804981"/>
                </a:lnTo>
                <a:lnTo>
                  <a:pt x="78534" y="1760109"/>
                </a:lnTo>
                <a:lnTo>
                  <a:pt x="90781" y="1715582"/>
                </a:lnTo>
                <a:lnTo>
                  <a:pt x="103869" y="1671411"/>
                </a:lnTo>
                <a:lnTo>
                  <a:pt x="117789" y="1627603"/>
                </a:lnTo>
                <a:lnTo>
                  <a:pt x="132531" y="1584168"/>
                </a:lnTo>
                <a:lnTo>
                  <a:pt x="148086" y="1541116"/>
                </a:lnTo>
                <a:lnTo>
                  <a:pt x="164446" y="1498455"/>
                </a:lnTo>
                <a:lnTo>
                  <a:pt x="181600" y="1456194"/>
                </a:lnTo>
                <a:lnTo>
                  <a:pt x="199540" y="1414343"/>
                </a:lnTo>
                <a:lnTo>
                  <a:pt x="218257" y="1372912"/>
                </a:lnTo>
                <a:lnTo>
                  <a:pt x="237741" y="1331908"/>
                </a:lnTo>
                <a:lnTo>
                  <a:pt x="257983" y="1291342"/>
                </a:lnTo>
                <a:lnTo>
                  <a:pt x="278974" y="1251222"/>
                </a:lnTo>
                <a:lnTo>
                  <a:pt x="300705" y="1211558"/>
                </a:lnTo>
                <a:lnTo>
                  <a:pt x="323167" y="1172358"/>
                </a:lnTo>
                <a:lnTo>
                  <a:pt x="346350" y="1133633"/>
                </a:lnTo>
                <a:lnTo>
                  <a:pt x="370246" y="1095390"/>
                </a:lnTo>
                <a:lnTo>
                  <a:pt x="394845" y="1057640"/>
                </a:lnTo>
                <a:lnTo>
                  <a:pt x="420138" y="1020392"/>
                </a:lnTo>
                <a:lnTo>
                  <a:pt x="446116" y="983654"/>
                </a:lnTo>
                <a:lnTo>
                  <a:pt x="472769" y="947435"/>
                </a:lnTo>
                <a:lnTo>
                  <a:pt x="500090" y="911746"/>
                </a:lnTo>
                <a:lnTo>
                  <a:pt x="528067" y="876595"/>
                </a:lnTo>
                <a:lnTo>
                  <a:pt x="556693" y="841992"/>
                </a:lnTo>
                <a:lnTo>
                  <a:pt x="585957" y="807944"/>
                </a:lnTo>
                <a:lnTo>
                  <a:pt x="615852" y="774463"/>
                </a:lnTo>
                <a:lnTo>
                  <a:pt x="646367" y="741556"/>
                </a:lnTo>
                <a:lnTo>
                  <a:pt x="677493" y="709234"/>
                </a:lnTo>
                <a:lnTo>
                  <a:pt x="709222" y="677504"/>
                </a:lnTo>
                <a:lnTo>
                  <a:pt x="741544" y="646377"/>
                </a:lnTo>
                <a:lnTo>
                  <a:pt x="774450" y="615861"/>
                </a:lnTo>
                <a:lnTo>
                  <a:pt x="807931" y="585966"/>
                </a:lnTo>
                <a:lnTo>
                  <a:pt x="841978" y="556701"/>
                </a:lnTo>
                <a:lnTo>
                  <a:pt x="876581" y="528075"/>
                </a:lnTo>
                <a:lnTo>
                  <a:pt x="911731" y="500097"/>
                </a:lnTo>
                <a:lnTo>
                  <a:pt x="947419" y="472777"/>
                </a:lnTo>
                <a:lnTo>
                  <a:pt x="983637" y="446123"/>
                </a:lnTo>
                <a:lnTo>
                  <a:pt x="1020374" y="420144"/>
                </a:lnTo>
                <a:lnTo>
                  <a:pt x="1057622" y="394851"/>
                </a:lnTo>
                <a:lnTo>
                  <a:pt x="1095371" y="370252"/>
                </a:lnTo>
                <a:lnTo>
                  <a:pt x="1133613" y="346355"/>
                </a:lnTo>
                <a:lnTo>
                  <a:pt x="1172337" y="323172"/>
                </a:lnTo>
                <a:lnTo>
                  <a:pt x="1211536" y="300709"/>
                </a:lnTo>
                <a:lnTo>
                  <a:pt x="1251199" y="278978"/>
                </a:lnTo>
                <a:lnTo>
                  <a:pt x="1291318" y="257986"/>
                </a:lnTo>
                <a:lnTo>
                  <a:pt x="1331884" y="237744"/>
                </a:lnTo>
                <a:lnTo>
                  <a:pt x="1372887" y="218260"/>
                </a:lnTo>
                <a:lnTo>
                  <a:pt x="1414317" y="199543"/>
                </a:lnTo>
                <a:lnTo>
                  <a:pt x="1456167" y="181602"/>
                </a:lnTo>
                <a:lnTo>
                  <a:pt x="1498427" y="164448"/>
                </a:lnTo>
                <a:lnTo>
                  <a:pt x="1541087" y="148088"/>
                </a:lnTo>
                <a:lnTo>
                  <a:pt x="1584138" y="132533"/>
                </a:lnTo>
                <a:lnTo>
                  <a:pt x="1627572" y="117790"/>
                </a:lnTo>
                <a:lnTo>
                  <a:pt x="1671379" y="103871"/>
                </a:lnTo>
                <a:lnTo>
                  <a:pt x="1715549" y="90782"/>
                </a:lnTo>
                <a:lnTo>
                  <a:pt x="1760075" y="78535"/>
                </a:lnTo>
                <a:lnTo>
                  <a:pt x="1804946" y="67137"/>
                </a:lnTo>
                <a:lnTo>
                  <a:pt x="1850153" y="56599"/>
                </a:lnTo>
                <a:lnTo>
                  <a:pt x="1895687" y="46929"/>
                </a:lnTo>
                <a:lnTo>
                  <a:pt x="1941540" y="38136"/>
                </a:lnTo>
                <a:lnTo>
                  <a:pt x="1987702" y="30230"/>
                </a:lnTo>
                <a:lnTo>
                  <a:pt x="2034163" y="23219"/>
                </a:lnTo>
                <a:lnTo>
                  <a:pt x="2080915" y="17114"/>
                </a:lnTo>
                <a:lnTo>
                  <a:pt x="2127948" y="11923"/>
                </a:lnTo>
                <a:lnTo>
                  <a:pt x="2175253" y="7655"/>
                </a:lnTo>
                <a:lnTo>
                  <a:pt x="2222821" y="4319"/>
                </a:lnTo>
                <a:lnTo>
                  <a:pt x="2270644" y="1926"/>
                </a:lnTo>
                <a:lnTo>
                  <a:pt x="2318710" y="483"/>
                </a:lnTo>
                <a:lnTo>
                  <a:pt x="2367013" y="0"/>
                </a:lnTo>
                <a:lnTo>
                  <a:pt x="2415315" y="483"/>
                </a:lnTo>
                <a:lnTo>
                  <a:pt x="2463381" y="1926"/>
                </a:lnTo>
                <a:lnTo>
                  <a:pt x="2511203" y="4319"/>
                </a:lnTo>
                <a:lnTo>
                  <a:pt x="2558771" y="7655"/>
                </a:lnTo>
                <a:lnTo>
                  <a:pt x="2606076" y="11923"/>
                </a:lnTo>
                <a:lnTo>
                  <a:pt x="2653109" y="17114"/>
                </a:lnTo>
                <a:lnTo>
                  <a:pt x="2699860" y="23219"/>
                </a:lnTo>
                <a:lnTo>
                  <a:pt x="2746321" y="30230"/>
                </a:lnTo>
                <a:lnTo>
                  <a:pt x="2792482" y="38136"/>
                </a:lnTo>
                <a:lnTo>
                  <a:pt x="2838335" y="46929"/>
                </a:lnTo>
                <a:lnTo>
                  <a:pt x="2883869" y="56599"/>
                </a:lnTo>
                <a:lnTo>
                  <a:pt x="2929076" y="67137"/>
                </a:lnTo>
                <a:lnTo>
                  <a:pt x="2973947" y="78535"/>
                </a:lnTo>
                <a:lnTo>
                  <a:pt x="3018472" y="90782"/>
                </a:lnTo>
                <a:lnTo>
                  <a:pt x="3062642" y="103871"/>
                </a:lnTo>
                <a:lnTo>
                  <a:pt x="3106449" y="117790"/>
                </a:lnTo>
                <a:lnTo>
                  <a:pt x="3149883" y="132533"/>
                </a:lnTo>
                <a:lnTo>
                  <a:pt x="3192934" y="148088"/>
                </a:lnTo>
                <a:lnTo>
                  <a:pt x="3235594" y="164448"/>
                </a:lnTo>
                <a:lnTo>
                  <a:pt x="3277853" y="181602"/>
                </a:lnTo>
                <a:lnTo>
                  <a:pt x="3319703" y="199543"/>
                </a:lnTo>
                <a:lnTo>
                  <a:pt x="3361134" y="218260"/>
                </a:lnTo>
                <a:lnTo>
                  <a:pt x="3402136" y="237744"/>
                </a:lnTo>
                <a:lnTo>
                  <a:pt x="3442702" y="257986"/>
                </a:lnTo>
                <a:lnTo>
                  <a:pt x="3482821" y="278978"/>
                </a:lnTo>
                <a:lnTo>
                  <a:pt x="3522484" y="300709"/>
                </a:lnTo>
                <a:lnTo>
                  <a:pt x="3561683" y="323172"/>
                </a:lnTo>
                <a:lnTo>
                  <a:pt x="3600407" y="346355"/>
                </a:lnTo>
                <a:lnTo>
                  <a:pt x="3638649" y="370252"/>
                </a:lnTo>
                <a:lnTo>
                  <a:pt x="3676398" y="394851"/>
                </a:lnTo>
                <a:lnTo>
                  <a:pt x="3713646" y="420144"/>
                </a:lnTo>
                <a:lnTo>
                  <a:pt x="3750383" y="446123"/>
                </a:lnTo>
                <a:lnTo>
                  <a:pt x="3786601" y="472777"/>
                </a:lnTo>
                <a:lnTo>
                  <a:pt x="3822289" y="500097"/>
                </a:lnTo>
                <a:lnTo>
                  <a:pt x="3857440" y="528075"/>
                </a:lnTo>
                <a:lnTo>
                  <a:pt x="3892043" y="556701"/>
                </a:lnTo>
                <a:lnTo>
                  <a:pt x="3926089" y="585966"/>
                </a:lnTo>
                <a:lnTo>
                  <a:pt x="3959570" y="615861"/>
                </a:lnTo>
                <a:lnTo>
                  <a:pt x="3992476" y="646377"/>
                </a:lnTo>
                <a:lnTo>
                  <a:pt x="4024799" y="677504"/>
                </a:lnTo>
                <a:lnTo>
                  <a:pt x="4056528" y="709234"/>
                </a:lnTo>
                <a:lnTo>
                  <a:pt x="4087654" y="741556"/>
                </a:lnTo>
                <a:lnTo>
                  <a:pt x="4112018" y="767829"/>
                </a:lnTo>
                <a:lnTo>
                  <a:pt x="4112018" y="382686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2820" y="3210813"/>
            <a:ext cx="3870579" cy="3574948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3581996" y="1432369"/>
            <a:ext cx="264795" cy="318135"/>
          </a:xfrm>
          <a:custGeom>
            <a:avLst/>
            <a:gdLst/>
            <a:ahLst/>
            <a:cxnLst/>
            <a:rect l="l" t="t" r="r" b="b"/>
            <a:pathLst>
              <a:path w="264795" h="318135">
                <a:moveTo>
                  <a:pt x="264312" y="0"/>
                </a:moveTo>
                <a:lnTo>
                  <a:pt x="264312" y="317842"/>
                </a:lnTo>
                <a:lnTo>
                  <a:pt x="253842" y="317842"/>
                </a:lnTo>
                <a:lnTo>
                  <a:pt x="243406" y="317842"/>
                </a:lnTo>
                <a:lnTo>
                  <a:pt x="181165" y="317842"/>
                </a:lnTo>
                <a:lnTo>
                  <a:pt x="181165" y="74968"/>
                </a:lnTo>
                <a:lnTo>
                  <a:pt x="83045" y="74968"/>
                </a:lnTo>
                <a:lnTo>
                  <a:pt x="83045" y="317842"/>
                </a:lnTo>
                <a:lnTo>
                  <a:pt x="72617" y="317842"/>
                </a:lnTo>
                <a:lnTo>
                  <a:pt x="0" y="317842"/>
                </a:lnTo>
                <a:lnTo>
                  <a:pt x="0" y="0"/>
                </a:lnTo>
                <a:lnTo>
                  <a:pt x="234194" y="0"/>
                </a:lnTo>
                <a:lnTo>
                  <a:pt x="264312" y="0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907929" y="1426908"/>
            <a:ext cx="326390" cy="330200"/>
          </a:xfrm>
          <a:custGeom>
            <a:avLst/>
            <a:gdLst/>
            <a:ahLst/>
            <a:cxnLst/>
            <a:rect l="l" t="t" r="r" b="b"/>
            <a:pathLst>
              <a:path w="326389" h="330200">
                <a:moveTo>
                  <a:pt x="326085" y="164757"/>
                </a:moveTo>
                <a:lnTo>
                  <a:pt x="322621" y="203520"/>
                </a:lnTo>
                <a:lnTo>
                  <a:pt x="304712" y="251844"/>
                </a:lnTo>
                <a:lnTo>
                  <a:pt x="275183" y="288632"/>
                </a:lnTo>
                <a:lnTo>
                  <a:pt x="237150" y="313818"/>
                </a:lnTo>
                <a:lnTo>
                  <a:pt x="193438" y="327502"/>
                </a:lnTo>
                <a:lnTo>
                  <a:pt x="162966" y="330111"/>
                </a:lnTo>
                <a:lnTo>
                  <a:pt x="147674" y="329458"/>
                </a:lnTo>
                <a:lnTo>
                  <a:pt x="103136" y="319684"/>
                </a:lnTo>
                <a:lnTo>
                  <a:pt x="62845" y="298299"/>
                </a:lnTo>
                <a:lnTo>
                  <a:pt x="30062" y="265368"/>
                </a:lnTo>
                <a:lnTo>
                  <a:pt x="7784" y="220939"/>
                </a:lnTo>
                <a:lnTo>
                  <a:pt x="0" y="164757"/>
                </a:lnTo>
                <a:lnTo>
                  <a:pt x="864" y="144795"/>
                </a:lnTo>
                <a:lnTo>
                  <a:pt x="13842" y="92722"/>
                </a:lnTo>
                <a:lnTo>
                  <a:pt x="39905" y="52112"/>
                </a:lnTo>
                <a:lnTo>
                  <a:pt x="75533" y="23055"/>
                </a:lnTo>
                <a:lnTo>
                  <a:pt x="117757" y="5759"/>
                </a:lnTo>
                <a:lnTo>
                  <a:pt x="162966" y="0"/>
                </a:lnTo>
                <a:lnTo>
                  <a:pt x="178323" y="641"/>
                </a:lnTo>
                <a:lnTo>
                  <a:pt x="222948" y="10223"/>
                </a:lnTo>
                <a:lnTo>
                  <a:pt x="263267" y="31442"/>
                </a:lnTo>
                <a:lnTo>
                  <a:pt x="296037" y="64362"/>
                </a:lnTo>
                <a:lnTo>
                  <a:pt x="318294" y="108776"/>
                </a:lnTo>
                <a:lnTo>
                  <a:pt x="326085" y="164757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83004" y="1497373"/>
            <a:ext cx="176480" cy="189180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4255795" y="1428254"/>
            <a:ext cx="617220" cy="358140"/>
          </a:xfrm>
          <a:custGeom>
            <a:avLst/>
            <a:gdLst/>
            <a:ahLst/>
            <a:cxnLst/>
            <a:rect l="l" t="t" r="r" b="b"/>
            <a:pathLst>
              <a:path w="617220" h="358139">
                <a:moveTo>
                  <a:pt x="67170" y="322859"/>
                </a:moveTo>
                <a:lnTo>
                  <a:pt x="67170" y="357885"/>
                </a:lnTo>
                <a:lnTo>
                  <a:pt x="0" y="357885"/>
                </a:lnTo>
                <a:lnTo>
                  <a:pt x="0" y="251574"/>
                </a:lnTo>
                <a:lnTo>
                  <a:pt x="32245" y="251574"/>
                </a:lnTo>
                <a:lnTo>
                  <a:pt x="141236" y="0"/>
                </a:lnTo>
                <a:lnTo>
                  <a:pt x="176161" y="0"/>
                </a:lnTo>
                <a:lnTo>
                  <a:pt x="288823" y="251574"/>
                </a:lnTo>
                <a:lnTo>
                  <a:pt x="321957" y="251574"/>
                </a:lnTo>
                <a:lnTo>
                  <a:pt x="321957" y="357885"/>
                </a:lnTo>
                <a:lnTo>
                  <a:pt x="255231" y="357885"/>
                </a:lnTo>
                <a:lnTo>
                  <a:pt x="255231" y="322859"/>
                </a:lnTo>
                <a:lnTo>
                  <a:pt x="67170" y="322859"/>
                </a:lnTo>
                <a:close/>
              </a:path>
              <a:path w="617220" h="358139">
                <a:moveTo>
                  <a:pt x="158546" y="135826"/>
                </a:moveTo>
                <a:lnTo>
                  <a:pt x="114388" y="250672"/>
                </a:lnTo>
                <a:lnTo>
                  <a:pt x="204330" y="250672"/>
                </a:lnTo>
                <a:lnTo>
                  <a:pt x="158546" y="135826"/>
                </a:lnTo>
                <a:close/>
              </a:path>
              <a:path w="617220" h="358139">
                <a:moveTo>
                  <a:pt x="444144" y="321957"/>
                </a:moveTo>
                <a:lnTo>
                  <a:pt x="444144" y="321957"/>
                </a:lnTo>
                <a:lnTo>
                  <a:pt x="362889" y="321957"/>
                </a:lnTo>
                <a:lnTo>
                  <a:pt x="362889" y="282228"/>
                </a:lnTo>
                <a:lnTo>
                  <a:pt x="362889" y="4114"/>
                </a:lnTo>
                <a:lnTo>
                  <a:pt x="380157" y="4114"/>
                </a:lnTo>
                <a:lnTo>
                  <a:pt x="502691" y="4114"/>
                </a:lnTo>
                <a:lnTo>
                  <a:pt x="518454" y="4924"/>
                </a:lnTo>
                <a:lnTo>
                  <a:pt x="558596" y="17068"/>
                </a:lnTo>
                <a:lnTo>
                  <a:pt x="595807" y="51092"/>
                </a:lnTo>
                <a:lnTo>
                  <a:pt x="614451" y="97485"/>
                </a:lnTo>
                <a:lnTo>
                  <a:pt x="616727" y="122662"/>
                </a:lnTo>
                <a:lnTo>
                  <a:pt x="616158" y="135268"/>
                </a:lnTo>
                <a:lnTo>
                  <a:pt x="602271" y="183340"/>
                </a:lnTo>
                <a:lnTo>
                  <a:pt x="569600" y="221062"/>
                </a:lnTo>
                <a:lnTo>
                  <a:pt x="533020" y="237509"/>
                </a:lnTo>
                <a:lnTo>
                  <a:pt x="502691" y="240703"/>
                </a:lnTo>
                <a:lnTo>
                  <a:pt x="444144" y="240703"/>
                </a:lnTo>
                <a:lnTo>
                  <a:pt x="444144" y="321957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1423" y="1496168"/>
            <a:ext cx="109664" cy="108127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4914201" y="1426908"/>
            <a:ext cx="326390" cy="330200"/>
          </a:xfrm>
          <a:custGeom>
            <a:avLst/>
            <a:gdLst/>
            <a:ahLst/>
            <a:cxnLst/>
            <a:rect l="l" t="t" r="r" b="b"/>
            <a:pathLst>
              <a:path w="326389" h="330200">
                <a:moveTo>
                  <a:pt x="326085" y="164757"/>
                </a:moveTo>
                <a:lnTo>
                  <a:pt x="322600" y="203520"/>
                </a:lnTo>
                <a:lnTo>
                  <a:pt x="304689" y="251844"/>
                </a:lnTo>
                <a:lnTo>
                  <a:pt x="275183" y="288632"/>
                </a:lnTo>
                <a:lnTo>
                  <a:pt x="237150" y="313818"/>
                </a:lnTo>
                <a:lnTo>
                  <a:pt x="193443" y="327502"/>
                </a:lnTo>
                <a:lnTo>
                  <a:pt x="162966" y="330111"/>
                </a:lnTo>
                <a:lnTo>
                  <a:pt x="147675" y="329458"/>
                </a:lnTo>
                <a:lnTo>
                  <a:pt x="103085" y="319684"/>
                </a:lnTo>
                <a:lnTo>
                  <a:pt x="62845" y="298299"/>
                </a:lnTo>
                <a:lnTo>
                  <a:pt x="30029" y="265368"/>
                </a:lnTo>
                <a:lnTo>
                  <a:pt x="7790" y="220939"/>
                </a:lnTo>
                <a:lnTo>
                  <a:pt x="0" y="164757"/>
                </a:lnTo>
                <a:lnTo>
                  <a:pt x="866" y="144795"/>
                </a:lnTo>
                <a:lnTo>
                  <a:pt x="13843" y="92722"/>
                </a:lnTo>
                <a:lnTo>
                  <a:pt x="39878" y="52112"/>
                </a:lnTo>
                <a:lnTo>
                  <a:pt x="75526" y="23055"/>
                </a:lnTo>
                <a:lnTo>
                  <a:pt x="117741" y="5759"/>
                </a:lnTo>
                <a:lnTo>
                  <a:pt x="162966" y="0"/>
                </a:lnTo>
                <a:lnTo>
                  <a:pt x="178325" y="641"/>
                </a:lnTo>
                <a:lnTo>
                  <a:pt x="222948" y="10223"/>
                </a:lnTo>
                <a:lnTo>
                  <a:pt x="263267" y="31442"/>
                </a:lnTo>
                <a:lnTo>
                  <a:pt x="296016" y="64362"/>
                </a:lnTo>
                <a:lnTo>
                  <a:pt x="318257" y="108776"/>
                </a:lnTo>
                <a:lnTo>
                  <a:pt x="326085" y="164757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89276" y="1497373"/>
            <a:ext cx="176480" cy="189180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5282552" y="1426908"/>
            <a:ext cx="1259205" cy="330200"/>
          </a:xfrm>
          <a:custGeom>
            <a:avLst/>
            <a:gdLst/>
            <a:ahLst/>
            <a:cxnLst/>
            <a:rect l="l" t="t" r="r" b="b"/>
            <a:pathLst>
              <a:path w="1259204" h="330200">
                <a:moveTo>
                  <a:pt x="0" y="164312"/>
                </a:moveTo>
                <a:lnTo>
                  <a:pt x="7870" y="109423"/>
                </a:lnTo>
                <a:lnTo>
                  <a:pt x="30392" y="65639"/>
                </a:lnTo>
                <a:lnTo>
                  <a:pt x="63477" y="33104"/>
                </a:lnTo>
                <a:lnTo>
                  <a:pt x="103682" y="12014"/>
                </a:lnTo>
                <a:lnTo>
                  <a:pt x="147882" y="2432"/>
                </a:lnTo>
                <a:lnTo>
                  <a:pt x="162966" y="1790"/>
                </a:lnTo>
                <a:lnTo>
                  <a:pt x="175235" y="2237"/>
                </a:lnTo>
                <a:lnTo>
                  <a:pt x="224080" y="12851"/>
                </a:lnTo>
                <a:lnTo>
                  <a:pt x="267793" y="38202"/>
                </a:lnTo>
                <a:lnTo>
                  <a:pt x="293242" y="67868"/>
                </a:lnTo>
                <a:lnTo>
                  <a:pt x="309539" y="107275"/>
                </a:lnTo>
                <a:lnTo>
                  <a:pt x="312445" y="122643"/>
                </a:lnTo>
                <a:lnTo>
                  <a:pt x="302070" y="122643"/>
                </a:lnTo>
                <a:lnTo>
                  <a:pt x="291938" y="122643"/>
                </a:lnTo>
                <a:lnTo>
                  <a:pt x="232524" y="122643"/>
                </a:lnTo>
                <a:lnTo>
                  <a:pt x="227611" y="111356"/>
                </a:lnTo>
                <a:lnTo>
                  <a:pt x="196770" y="82222"/>
                </a:lnTo>
                <a:lnTo>
                  <a:pt x="162966" y="75857"/>
                </a:lnTo>
                <a:lnTo>
                  <a:pt x="145917" y="77392"/>
                </a:lnTo>
                <a:lnTo>
                  <a:pt x="105422" y="100368"/>
                </a:lnTo>
                <a:lnTo>
                  <a:pt x="85286" y="145525"/>
                </a:lnTo>
                <a:lnTo>
                  <a:pt x="83947" y="164312"/>
                </a:lnTo>
                <a:lnTo>
                  <a:pt x="84551" y="175720"/>
                </a:lnTo>
                <a:lnTo>
                  <a:pt x="99084" y="217066"/>
                </a:lnTo>
                <a:lnTo>
                  <a:pt x="130453" y="245183"/>
                </a:lnTo>
                <a:lnTo>
                  <a:pt x="162966" y="252463"/>
                </a:lnTo>
                <a:lnTo>
                  <a:pt x="175500" y="251662"/>
                </a:lnTo>
                <a:lnTo>
                  <a:pt x="217003" y="232356"/>
                </a:lnTo>
                <a:lnTo>
                  <a:pt x="233806" y="201117"/>
                </a:lnTo>
                <a:lnTo>
                  <a:pt x="243963" y="201117"/>
                </a:lnTo>
                <a:lnTo>
                  <a:pt x="313778" y="201117"/>
                </a:lnTo>
                <a:lnTo>
                  <a:pt x="310898" y="217323"/>
                </a:lnTo>
                <a:lnTo>
                  <a:pt x="294932" y="258571"/>
                </a:lnTo>
                <a:lnTo>
                  <a:pt x="269605" y="289409"/>
                </a:lnTo>
                <a:lnTo>
                  <a:pt x="237391" y="310499"/>
                </a:lnTo>
                <a:lnTo>
                  <a:pt x="200831" y="322602"/>
                </a:lnTo>
                <a:lnTo>
                  <a:pt x="162966" y="326529"/>
                </a:lnTo>
                <a:lnTo>
                  <a:pt x="147882" y="325907"/>
                </a:lnTo>
                <a:lnTo>
                  <a:pt x="103682" y="316560"/>
                </a:lnTo>
                <a:lnTo>
                  <a:pt x="63477" y="295605"/>
                </a:lnTo>
                <a:lnTo>
                  <a:pt x="30392" y="263175"/>
                </a:lnTo>
                <a:lnTo>
                  <a:pt x="7870" y="219424"/>
                </a:lnTo>
                <a:lnTo>
                  <a:pt x="874" y="183929"/>
                </a:lnTo>
                <a:lnTo>
                  <a:pt x="0" y="164312"/>
                </a:lnTo>
                <a:close/>
              </a:path>
              <a:path w="1259204" h="330200">
                <a:moveTo>
                  <a:pt x="422668" y="78092"/>
                </a:moveTo>
                <a:lnTo>
                  <a:pt x="344589" y="78092"/>
                </a:lnTo>
                <a:lnTo>
                  <a:pt x="344589" y="68804"/>
                </a:lnTo>
                <a:lnTo>
                  <a:pt x="344589" y="59626"/>
                </a:lnTo>
                <a:lnTo>
                  <a:pt x="344589" y="5460"/>
                </a:lnTo>
                <a:lnTo>
                  <a:pt x="580783" y="5460"/>
                </a:lnTo>
                <a:lnTo>
                  <a:pt x="580783" y="78092"/>
                </a:lnTo>
                <a:lnTo>
                  <a:pt x="503047" y="78092"/>
                </a:lnTo>
                <a:lnTo>
                  <a:pt x="503047" y="323303"/>
                </a:lnTo>
                <a:lnTo>
                  <a:pt x="493056" y="323303"/>
                </a:lnTo>
                <a:lnTo>
                  <a:pt x="483031" y="323303"/>
                </a:lnTo>
                <a:lnTo>
                  <a:pt x="422668" y="323303"/>
                </a:lnTo>
                <a:lnTo>
                  <a:pt x="422668" y="78092"/>
                </a:lnTo>
                <a:close/>
              </a:path>
              <a:path w="1259204" h="330200">
                <a:moveTo>
                  <a:pt x="714235" y="323303"/>
                </a:moveTo>
                <a:lnTo>
                  <a:pt x="714235" y="323303"/>
                </a:lnTo>
                <a:lnTo>
                  <a:pt x="631634" y="323303"/>
                </a:lnTo>
                <a:lnTo>
                  <a:pt x="631634" y="5460"/>
                </a:lnTo>
                <a:lnTo>
                  <a:pt x="714235" y="5460"/>
                </a:lnTo>
                <a:lnTo>
                  <a:pt x="714235" y="125768"/>
                </a:lnTo>
                <a:lnTo>
                  <a:pt x="720077" y="125768"/>
                </a:lnTo>
                <a:lnTo>
                  <a:pt x="734433" y="125126"/>
                </a:lnTo>
                <a:lnTo>
                  <a:pt x="774153" y="110010"/>
                </a:lnTo>
                <a:lnTo>
                  <a:pt x="794142" y="69826"/>
                </a:lnTo>
                <a:lnTo>
                  <a:pt x="797136" y="27560"/>
                </a:lnTo>
                <a:lnTo>
                  <a:pt x="797369" y="5460"/>
                </a:lnTo>
                <a:lnTo>
                  <a:pt x="807790" y="5460"/>
                </a:lnTo>
                <a:lnTo>
                  <a:pt x="880872" y="5460"/>
                </a:lnTo>
                <a:lnTo>
                  <a:pt x="880815" y="17618"/>
                </a:lnTo>
                <a:lnTo>
                  <a:pt x="879253" y="64588"/>
                </a:lnTo>
                <a:lnTo>
                  <a:pt x="870800" y="107869"/>
                </a:lnTo>
                <a:lnTo>
                  <a:pt x="848874" y="146253"/>
                </a:lnTo>
                <a:lnTo>
                  <a:pt x="819543" y="170764"/>
                </a:lnTo>
                <a:lnTo>
                  <a:pt x="905916" y="310565"/>
                </a:lnTo>
                <a:lnTo>
                  <a:pt x="905916" y="323303"/>
                </a:lnTo>
                <a:lnTo>
                  <a:pt x="815581" y="323303"/>
                </a:lnTo>
                <a:lnTo>
                  <a:pt x="745629" y="200278"/>
                </a:lnTo>
                <a:lnTo>
                  <a:pt x="740130" y="201117"/>
                </a:lnTo>
                <a:lnTo>
                  <a:pt x="734822" y="201663"/>
                </a:lnTo>
                <a:lnTo>
                  <a:pt x="729653" y="201815"/>
                </a:lnTo>
                <a:lnTo>
                  <a:pt x="724547" y="201968"/>
                </a:lnTo>
                <a:lnTo>
                  <a:pt x="719391" y="202018"/>
                </a:lnTo>
                <a:lnTo>
                  <a:pt x="714235" y="202018"/>
                </a:lnTo>
                <a:lnTo>
                  <a:pt x="714235" y="323303"/>
                </a:lnTo>
                <a:close/>
              </a:path>
              <a:path w="1259204" h="330200">
                <a:moveTo>
                  <a:pt x="1259141" y="164757"/>
                </a:moveTo>
                <a:lnTo>
                  <a:pt x="1255677" y="203520"/>
                </a:lnTo>
                <a:lnTo>
                  <a:pt x="1237761" y="251844"/>
                </a:lnTo>
                <a:lnTo>
                  <a:pt x="1208239" y="288632"/>
                </a:lnTo>
                <a:lnTo>
                  <a:pt x="1170206" y="313818"/>
                </a:lnTo>
                <a:lnTo>
                  <a:pt x="1126494" y="327502"/>
                </a:lnTo>
                <a:lnTo>
                  <a:pt x="1096022" y="330111"/>
                </a:lnTo>
                <a:lnTo>
                  <a:pt x="1080729" y="329458"/>
                </a:lnTo>
                <a:lnTo>
                  <a:pt x="1036142" y="319684"/>
                </a:lnTo>
                <a:lnTo>
                  <a:pt x="995901" y="298299"/>
                </a:lnTo>
                <a:lnTo>
                  <a:pt x="963099" y="265368"/>
                </a:lnTo>
                <a:lnTo>
                  <a:pt x="940841" y="220939"/>
                </a:lnTo>
                <a:lnTo>
                  <a:pt x="933056" y="164757"/>
                </a:lnTo>
                <a:lnTo>
                  <a:pt x="933920" y="144795"/>
                </a:lnTo>
                <a:lnTo>
                  <a:pt x="946899" y="92722"/>
                </a:lnTo>
                <a:lnTo>
                  <a:pt x="972940" y="52112"/>
                </a:lnTo>
                <a:lnTo>
                  <a:pt x="1008583" y="23055"/>
                </a:lnTo>
                <a:lnTo>
                  <a:pt x="1050792" y="5759"/>
                </a:lnTo>
                <a:lnTo>
                  <a:pt x="1096022" y="0"/>
                </a:lnTo>
                <a:lnTo>
                  <a:pt x="1111379" y="641"/>
                </a:lnTo>
                <a:lnTo>
                  <a:pt x="1156004" y="10223"/>
                </a:lnTo>
                <a:lnTo>
                  <a:pt x="1196324" y="31442"/>
                </a:lnTo>
                <a:lnTo>
                  <a:pt x="1229074" y="64362"/>
                </a:lnTo>
                <a:lnTo>
                  <a:pt x="1251351" y="108776"/>
                </a:lnTo>
                <a:lnTo>
                  <a:pt x="1259141" y="164757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90683" y="1497373"/>
            <a:ext cx="176480" cy="189180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6603060" y="1432369"/>
            <a:ext cx="248285" cy="318135"/>
          </a:xfrm>
          <a:custGeom>
            <a:avLst/>
            <a:gdLst/>
            <a:ahLst/>
            <a:cxnLst/>
            <a:rect l="l" t="t" r="r" b="b"/>
            <a:pathLst>
              <a:path w="248284" h="318135">
                <a:moveTo>
                  <a:pt x="234695" y="97586"/>
                </a:moveTo>
                <a:lnTo>
                  <a:pt x="224453" y="134830"/>
                </a:lnTo>
                <a:lnTo>
                  <a:pt x="209740" y="152552"/>
                </a:lnTo>
                <a:lnTo>
                  <a:pt x="218859" y="157963"/>
                </a:lnTo>
                <a:lnTo>
                  <a:pt x="242640" y="188048"/>
                </a:lnTo>
                <a:lnTo>
                  <a:pt x="247891" y="217538"/>
                </a:lnTo>
                <a:lnTo>
                  <a:pt x="247177" y="231071"/>
                </a:lnTo>
                <a:lnTo>
                  <a:pt x="236486" y="267995"/>
                </a:lnTo>
                <a:lnTo>
                  <a:pt x="203352" y="304203"/>
                </a:lnTo>
                <a:lnTo>
                  <a:pt x="164554" y="316995"/>
                </a:lnTo>
                <a:lnTo>
                  <a:pt x="148869" y="317842"/>
                </a:lnTo>
                <a:lnTo>
                  <a:pt x="0" y="317842"/>
                </a:lnTo>
                <a:lnTo>
                  <a:pt x="0" y="0"/>
                </a:lnTo>
                <a:lnTo>
                  <a:pt x="135674" y="0"/>
                </a:lnTo>
                <a:lnTo>
                  <a:pt x="174216" y="7286"/>
                </a:lnTo>
                <a:lnTo>
                  <a:pt x="214086" y="37428"/>
                </a:lnTo>
                <a:lnTo>
                  <a:pt x="233859" y="84128"/>
                </a:lnTo>
                <a:lnTo>
                  <a:pt x="234695" y="97586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bg 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73017" y="1615445"/>
            <a:ext cx="106440" cy="71108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73017" y="1496484"/>
            <a:ext cx="92444" cy="68327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6914553" y="1432369"/>
            <a:ext cx="254000" cy="318135"/>
          </a:xfrm>
          <a:custGeom>
            <a:avLst/>
            <a:gdLst/>
            <a:ahLst/>
            <a:cxnLst/>
            <a:rect l="l" t="t" r="r" b="b"/>
            <a:pathLst>
              <a:path w="254000" h="318135">
                <a:moveTo>
                  <a:pt x="0" y="0"/>
                </a:moveTo>
                <a:lnTo>
                  <a:pt x="81267" y="0"/>
                </a:lnTo>
                <a:lnTo>
                  <a:pt x="81267" y="94907"/>
                </a:lnTo>
                <a:lnTo>
                  <a:pt x="139801" y="94907"/>
                </a:lnTo>
                <a:lnTo>
                  <a:pt x="183494" y="101684"/>
                </a:lnTo>
                <a:lnTo>
                  <a:pt x="216577" y="120945"/>
                </a:lnTo>
                <a:lnTo>
                  <a:pt x="244641" y="159777"/>
                </a:lnTo>
                <a:lnTo>
                  <a:pt x="253841" y="206170"/>
                </a:lnTo>
                <a:lnTo>
                  <a:pt x="253274" y="218049"/>
                </a:lnTo>
                <a:lnTo>
                  <a:pt x="239381" y="263462"/>
                </a:lnTo>
                <a:lnTo>
                  <a:pt x="206691" y="299042"/>
                </a:lnTo>
                <a:lnTo>
                  <a:pt x="170133" y="314794"/>
                </a:lnTo>
                <a:lnTo>
                  <a:pt x="139801" y="317842"/>
                </a:lnTo>
                <a:lnTo>
                  <a:pt x="0" y="317842"/>
                </a:lnTo>
                <a:lnTo>
                  <a:pt x="0" y="0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87304" y="1591836"/>
            <a:ext cx="110199" cy="94582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7228332" y="1432369"/>
            <a:ext cx="81280" cy="318135"/>
          </a:xfrm>
          <a:custGeom>
            <a:avLst/>
            <a:gdLst/>
            <a:ahLst/>
            <a:cxnLst/>
            <a:rect l="l" t="t" r="r" b="b"/>
            <a:pathLst>
              <a:path w="81279" h="318135">
                <a:moveTo>
                  <a:pt x="0" y="317842"/>
                </a:moveTo>
                <a:lnTo>
                  <a:pt x="0" y="0"/>
                </a:lnTo>
                <a:lnTo>
                  <a:pt x="81267" y="0"/>
                </a:lnTo>
                <a:lnTo>
                  <a:pt x="81267" y="317842"/>
                </a:lnTo>
                <a:lnTo>
                  <a:pt x="0" y="317842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7393089" y="1431035"/>
            <a:ext cx="273685" cy="320040"/>
          </a:xfrm>
          <a:custGeom>
            <a:avLst/>
            <a:gdLst/>
            <a:ahLst/>
            <a:cxnLst/>
            <a:rect l="l" t="t" r="r" b="b"/>
            <a:pathLst>
              <a:path w="273684" h="320039">
                <a:moveTo>
                  <a:pt x="29070" y="319633"/>
                </a:moveTo>
                <a:lnTo>
                  <a:pt x="189356" y="162966"/>
                </a:lnTo>
                <a:lnTo>
                  <a:pt x="189356" y="319176"/>
                </a:lnTo>
                <a:lnTo>
                  <a:pt x="200034" y="319176"/>
                </a:lnTo>
                <a:lnTo>
                  <a:pt x="273392" y="319176"/>
                </a:lnTo>
                <a:lnTo>
                  <a:pt x="273392" y="0"/>
                </a:lnTo>
                <a:lnTo>
                  <a:pt x="243928" y="0"/>
                </a:lnTo>
                <a:lnTo>
                  <a:pt x="83146" y="157111"/>
                </a:lnTo>
                <a:lnTo>
                  <a:pt x="83146" y="1333"/>
                </a:lnTo>
                <a:lnTo>
                  <a:pt x="0" y="1333"/>
                </a:lnTo>
                <a:lnTo>
                  <a:pt x="0" y="319633"/>
                </a:lnTo>
                <a:lnTo>
                  <a:pt x="29070" y="319633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bg 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54067" y="1324386"/>
            <a:ext cx="175490" cy="99188"/>
          </a:xfrm>
          <a:prstGeom prst="rect">
            <a:avLst/>
          </a:prstGeom>
        </p:spPr>
      </p:pic>
      <p:sp>
        <p:nvSpPr>
          <p:cNvPr id="42" name="bg object 42"/>
          <p:cNvSpPr/>
          <p:nvPr/>
        </p:nvSpPr>
        <p:spPr>
          <a:xfrm>
            <a:off x="7869935" y="1428254"/>
            <a:ext cx="902335" cy="322580"/>
          </a:xfrm>
          <a:custGeom>
            <a:avLst/>
            <a:gdLst/>
            <a:ahLst/>
            <a:cxnLst/>
            <a:rect l="l" t="t" r="r" b="b"/>
            <a:pathLst>
              <a:path w="902334" h="322580">
                <a:moveTo>
                  <a:pt x="82600" y="321957"/>
                </a:moveTo>
                <a:lnTo>
                  <a:pt x="82600" y="321957"/>
                </a:lnTo>
                <a:lnTo>
                  <a:pt x="0" y="321957"/>
                </a:lnTo>
                <a:lnTo>
                  <a:pt x="0" y="4114"/>
                </a:lnTo>
                <a:lnTo>
                  <a:pt x="82600" y="4114"/>
                </a:lnTo>
                <a:lnTo>
                  <a:pt x="82600" y="124421"/>
                </a:lnTo>
                <a:lnTo>
                  <a:pt x="88493" y="124421"/>
                </a:lnTo>
                <a:lnTo>
                  <a:pt x="102820" y="123779"/>
                </a:lnTo>
                <a:lnTo>
                  <a:pt x="142518" y="108664"/>
                </a:lnTo>
                <a:lnTo>
                  <a:pt x="162507" y="68479"/>
                </a:lnTo>
                <a:lnTo>
                  <a:pt x="165501" y="26214"/>
                </a:lnTo>
                <a:lnTo>
                  <a:pt x="165735" y="4114"/>
                </a:lnTo>
                <a:lnTo>
                  <a:pt x="176163" y="4114"/>
                </a:lnTo>
                <a:lnTo>
                  <a:pt x="249237" y="4114"/>
                </a:lnTo>
                <a:lnTo>
                  <a:pt x="249180" y="16271"/>
                </a:lnTo>
                <a:lnTo>
                  <a:pt x="247624" y="63242"/>
                </a:lnTo>
                <a:lnTo>
                  <a:pt x="239166" y="106522"/>
                </a:lnTo>
                <a:lnTo>
                  <a:pt x="217239" y="144907"/>
                </a:lnTo>
                <a:lnTo>
                  <a:pt x="187921" y="169417"/>
                </a:lnTo>
                <a:lnTo>
                  <a:pt x="274281" y="309219"/>
                </a:lnTo>
                <a:lnTo>
                  <a:pt x="274281" y="321957"/>
                </a:lnTo>
                <a:lnTo>
                  <a:pt x="183946" y="321957"/>
                </a:lnTo>
                <a:lnTo>
                  <a:pt x="113995" y="198932"/>
                </a:lnTo>
                <a:lnTo>
                  <a:pt x="108496" y="199770"/>
                </a:lnTo>
                <a:lnTo>
                  <a:pt x="103187" y="200317"/>
                </a:lnTo>
                <a:lnTo>
                  <a:pt x="98018" y="200469"/>
                </a:lnTo>
                <a:lnTo>
                  <a:pt x="92913" y="200621"/>
                </a:lnTo>
                <a:lnTo>
                  <a:pt x="87757" y="200672"/>
                </a:lnTo>
                <a:lnTo>
                  <a:pt x="82600" y="200672"/>
                </a:lnTo>
                <a:lnTo>
                  <a:pt x="82600" y="321957"/>
                </a:lnTo>
                <a:close/>
              </a:path>
              <a:path w="902334" h="322580">
                <a:moveTo>
                  <a:pt x="441375" y="135826"/>
                </a:moveTo>
                <a:lnTo>
                  <a:pt x="360502" y="321957"/>
                </a:lnTo>
                <a:lnTo>
                  <a:pt x="281038" y="321957"/>
                </a:lnTo>
                <a:lnTo>
                  <a:pt x="281038" y="310210"/>
                </a:lnTo>
                <a:lnTo>
                  <a:pt x="424053" y="0"/>
                </a:lnTo>
                <a:lnTo>
                  <a:pt x="459079" y="0"/>
                </a:lnTo>
                <a:lnTo>
                  <a:pt x="602551" y="310210"/>
                </a:lnTo>
                <a:lnTo>
                  <a:pt x="602551" y="321957"/>
                </a:lnTo>
                <a:lnTo>
                  <a:pt x="523074" y="321957"/>
                </a:lnTo>
                <a:lnTo>
                  <a:pt x="441375" y="135826"/>
                </a:lnTo>
                <a:close/>
              </a:path>
              <a:path w="902334" h="322580">
                <a:moveTo>
                  <a:pt x="663867" y="321957"/>
                </a:moveTo>
                <a:lnTo>
                  <a:pt x="663867" y="313334"/>
                </a:lnTo>
                <a:lnTo>
                  <a:pt x="713778" y="210642"/>
                </a:lnTo>
                <a:lnTo>
                  <a:pt x="606666" y="16319"/>
                </a:lnTo>
                <a:lnTo>
                  <a:pt x="606666" y="4114"/>
                </a:lnTo>
                <a:lnTo>
                  <a:pt x="697458" y="4114"/>
                </a:lnTo>
                <a:lnTo>
                  <a:pt x="757326" y="121297"/>
                </a:lnTo>
                <a:lnTo>
                  <a:pt x="759663" y="121297"/>
                </a:lnTo>
                <a:lnTo>
                  <a:pt x="814133" y="4114"/>
                </a:lnTo>
                <a:lnTo>
                  <a:pt x="902246" y="4114"/>
                </a:lnTo>
                <a:lnTo>
                  <a:pt x="902246" y="16319"/>
                </a:lnTo>
                <a:lnTo>
                  <a:pt x="751484" y="321957"/>
                </a:lnTo>
                <a:lnTo>
                  <a:pt x="663867" y="321957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bg object 4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89027" y="1606771"/>
            <a:ext cx="109107" cy="79338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8816276" y="1432369"/>
            <a:ext cx="254000" cy="318135"/>
          </a:xfrm>
          <a:custGeom>
            <a:avLst/>
            <a:gdLst/>
            <a:ahLst/>
            <a:cxnLst/>
            <a:rect l="l" t="t" r="r" b="b"/>
            <a:pathLst>
              <a:path w="254000" h="318135">
                <a:moveTo>
                  <a:pt x="81267" y="111175"/>
                </a:moveTo>
                <a:lnTo>
                  <a:pt x="139801" y="111175"/>
                </a:lnTo>
                <a:lnTo>
                  <a:pt x="183499" y="117498"/>
                </a:lnTo>
                <a:lnTo>
                  <a:pt x="225319" y="143140"/>
                </a:lnTo>
                <a:lnTo>
                  <a:pt x="248709" y="181547"/>
                </a:lnTo>
                <a:lnTo>
                  <a:pt x="253841" y="214325"/>
                </a:lnTo>
                <a:lnTo>
                  <a:pt x="253274" y="225345"/>
                </a:lnTo>
                <a:lnTo>
                  <a:pt x="239383" y="267306"/>
                </a:lnTo>
                <a:lnTo>
                  <a:pt x="206696" y="300400"/>
                </a:lnTo>
                <a:lnTo>
                  <a:pt x="170135" y="315020"/>
                </a:lnTo>
                <a:lnTo>
                  <a:pt x="139801" y="317842"/>
                </a:lnTo>
                <a:lnTo>
                  <a:pt x="0" y="317842"/>
                </a:lnTo>
                <a:lnTo>
                  <a:pt x="0" y="0"/>
                </a:lnTo>
                <a:lnTo>
                  <a:pt x="228409" y="0"/>
                </a:lnTo>
                <a:lnTo>
                  <a:pt x="228409" y="72631"/>
                </a:lnTo>
                <a:lnTo>
                  <a:pt x="81267" y="72631"/>
                </a:lnTo>
                <a:lnTo>
                  <a:pt x="81267" y="111175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bg 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47379" y="2159119"/>
            <a:ext cx="212294" cy="20550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5309298" y="2063648"/>
            <a:ext cx="254000" cy="318135"/>
          </a:xfrm>
          <a:custGeom>
            <a:avLst/>
            <a:gdLst/>
            <a:ahLst/>
            <a:cxnLst/>
            <a:rect l="l" t="t" r="r" b="b"/>
            <a:pathLst>
              <a:path w="254000" h="318135">
                <a:moveTo>
                  <a:pt x="81254" y="317855"/>
                </a:moveTo>
                <a:lnTo>
                  <a:pt x="81254" y="317855"/>
                </a:lnTo>
                <a:lnTo>
                  <a:pt x="0" y="317855"/>
                </a:lnTo>
                <a:lnTo>
                  <a:pt x="0" y="278118"/>
                </a:lnTo>
                <a:lnTo>
                  <a:pt x="0" y="0"/>
                </a:lnTo>
                <a:lnTo>
                  <a:pt x="17290" y="0"/>
                </a:lnTo>
                <a:lnTo>
                  <a:pt x="139788" y="0"/>
                </a:lnTo>
                <a:lnTo>
                  <a:pt x="155559" y="809"/>
                </a:lnTo>
                <a:lnTo>
                  <a:pt x="195706" y="12954"/>
                </a:lnTo>
                <a:lnTo>
                  <a:pt x="225330" y="36926"/>
                </a:lnTo>
                <a:lnTo>
                  <a:pt x="248699" y="80960"/>
                </a:lnTo>
                <a:lnTo>
                  <a:pt x="253838" y="118541"/>
                </a:lnTo>
                <a:lnTo>
                  <a:pt x="253268" y="131152"/>
                </a:lnTo>
                <a:lnTo>
                  <a:pt x="239397" y="179225"/>
                </a:lnTo>
                <a:lnTo>
                  <a:pt x="206711" y="216947"/>
                </a:lnTo>
                <a:lnTo>
                  <a:pt x="170129" y="233394"/>
                </a:lnTo>
                <a:lnTo>
                  <a:pt x="139788" y="236588"/>
                </a:lnTo>
                <a:lnTo>
                  <a:pt x="81254" y="236588"/>
                </a:lnTo>
                <a:lnTo>
                  <a:pt x="81254" y="317855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82036" y="2127449"/>
            <a:ext cx="109664" cy="108126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5624855" y="2062314"/>
            <a:ext cx="273685" cy="320040"/>
          </a:xfrm>
          <a:custGeom>
            <a:avLst/>
            <a:gdLst/>
            <a:ahLst/>
            <a:cxnLst/>
            <a:rect l="l" t="t" r="r" b="b"/>
            <a:pathLst>
              <a:path w="273685" h="320039">
                <a:moveTo>
                  <a:pt x="189407" y="162966"/>
                </a:moveTo>
                <a:lnTo>
                  <a:pt x="29070" y="319633"/>
                </a:lnTo>
                <a:lnTo>
                  <a:pt x="0" y="319633"/>
                </a:lnTo>
                <a:lnTo>
                  <a:pt x="0" y="1333"/>
                </a:lnTo>
                <a:lnTo>
                  <a:pt x="10431" y="1333"/>
                </a:lnTo>
                <a:lnTo>
                  <a:pt x="20815" y="1333"/>
                </a:lnTo>
                <a:lnTo>
                  <a:pt x="83045" y="1333"/>
                </a:lnTo>
                <a:lnTo>
                  <a:pt x="83045" y="157111"/>
                </a:lnTo>
                <a:lnTo>
                  <a:pt x="243839" y="0"/>
                </a:lnTo>
                <a:lnTo>
                  <a:pt x="273354" y="0"/>
                </a:lnTo>
                <a:lnTo>
                  <a:pt x="273354" y="319189"/>
                </a:lnTo>
                <a:lnTo>
                  <a:pt x="262903" y="319189"/>
                </a:lnTo>
                <a:lnTo>
                  <a:pt x="252458" y="319189"/>
                </a:lnTo>
                <a:lnTo>
                  <a:pt x="189407" y="319189"/>
                </a:lnTo>
                <a:lnTo>
                  <a:pt x="189407" y="162966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5978969" y="2062759"/>
            <a:ext cx="310515" cy="318770"/>
          </a:xfrm>
          <a:custGeom>
            <a:avLst/>
            <a:gdLst/>
            <a:ahLst/>
            <a:cxnLst/>
            <a:rect l="l" t="t" r="r" b="b"/>
            <a:pathLst>
              <a:path w="310514" h="318769">
                <a:moveTo>
                  <a:pt x="154431" y="138010"/>
                </a:moveTo>
                <a:lnTo>
                  <a:pt x="281190" y="0"/>
                </a:lnTo>
                <a:lnTo>
                  <a:pt x="310210" y="0"/>
                </a:lnTo>
                <a:lnTo>
                  <a:pt x="310210" y="318744"/>
                </a:lnTo>
                <a:lnTo>
                  <a:pt x="299798" y="318744"/>
                </a:lnTo>
                <a:lnTo>
                  <a:pt x="289402" y="318744"/>
                </a:lnTo>
                <a:lnTo>
                  <a:pt x="227063" y="318744"/>
                </a:lnTo>
                <a:lnTo>
                  <a:pt x="227063" y="177050"/>
                </a:lnTo>
                <a:lnTo>
                  <a:pt x="159448" y="247891"/>
                </a:lnTo>
                <a:lnTo>
                  <a:pt x="150367" y="247891"/>
                </a:lnTo>
                <a:lnTo>
                  <a:pt x="83146" y="177050"/>
                </a:lnTo>
                <a:lnTo>
                  <a:pt x="83146" y="318744"/>
                </a:lnTo>
                <a:lnTo>
                  <a:pt x="0" y="318744"/>
                </a:lnTo>
                <a:lnTo>
                  <a:pt x="0" y="0"/>
                </a:lnTo>
                <a:lnTo>
                  <a:pt x="30060" y="0"/>
                </a:lnTo>
                <a:lnTo>
                  <a:pt x="154431" y="138010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6370485" y="2062314"/>
            <a:ext cx="273685" cy="320040"/>
          </a:xfrm>
          <a:custGeom>
            <a:avLst/>
            <a:gdLst/>
            <a:ahLst/>
            <a:cxnLst/>
            <a:rect l="l" t="t" r="r" b="b"/>
            <a:pathLst>
              <a:path w="273684" h="320039">
                <a:moveTo>
                  <a:pt x="189357" y="162966"/>
                </a:moveTo>
                <a:lnTo>
                  <a:pt x="29070" y="319633"/>
                </a:lnTo>
                <a:lnTo>
                  <a:pt x="0" y="319633"/>
                </a:lnTo>
                <a:lnTo>
                  <a:pt x="0" y="1333"/>
                </a:lnTo>
                <a:lnTo>
                  <a:pt x="10410" y="1333"/>
                </a:lnTo>
                <a:lnTo>
                  <a:pt x="20796" y="1333"/>
                </a:lnTo>
                <a:lnTo>
                  <a:pt x="83045" y="1333"/>
                </a:lnTo>
                <a:lnTo>
                  <a:pt x="83045" y="157111"/>
                </a:lnTo>
                <a:lnTo>
                  <a:pt x="243827" y="0"/>
                </a:lnTo>
                <a:lnTo>
                  <a:pt x="273304" y="0"/>
                </a:lnTo>
                <a:lnTo>
                  <a:pt x="273304" y="319189"/>
                </a:lnTo>
                <a:lnTo>
                  <a:pt x="262875" y="319189"/>
                </a:lnTo>
                <a:lnTo>
                  <a:pt x="252433" y="319189"/>
                </a:lnTo>
                <a:lnTo>
                  <a:pt x="189357" y="319189"/>
                </a:lnTo>
                <a:lnTo>
                  <a:pt x="189357" y="162966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725589" y="2059978"/>
            <a:ext cx="615950" cy="325120"/>
          </a:xfrm>
          <a:custGeom>
            <a:avLst/>
            <a:gdLst/>
            <a:ahLst/>
            <a:cxnLst/>
            <a:rect l="l" t="t" r="r" b="b"/>
            <a:pathLst>
              <a:path w="615950" h="325119">
                <a:moveTo>
                  <a:pt x="82600" y="321525"/>
                </a:moveTo>
                <a:lnTo>
                  <a:pt x="82600" y="321525"/>
                </a:lnTo>
                <a:lnTo>
                  <a:pt x="0" y="321525"/>
                </a:lnTo>
                <a:lnTo>
                  <a:pt x="0" y="3670"/>
                </a:lnTo>
                <a:lnTo>
                  <a:pt x="82600" y="3670"/>
                </a:lnTo>
                <a:lnTo>
                  <a:pt x="82600" y="123977"/>
                </a:lnTo>
                <a:lnTo>
                  <a:pt x="88455" y="123977"/>
                </a:lnTo>
                <a:lnTo>
                  <a:pt x="102810" y="123335"/>
                </a:lnTo>
                <a:lnTo>
                  <a:pt x="142529" y="108220"/>
                </a:lnTo>
                <a:lnTo>
                  <a:pt x="162513" y="68016"/>
                </a:lnTo>
                <a:lnTo>
                  <a:pt x="165495" y="25769"/>
                </a:lnTo>
                <a:lnTo>
                  <a:pt x="165747" y="3670"/>
                </a:lnTo>
                <a:lnTo>
                  <a:pt x="176166" y="3670"/>
                </a:lnTo>
                <a:lnTo>
                  <a:pt x="249237" y="3670"/>
                </a:lnTo>
                <a:lnTo>
                  <a:pt x="249182" y="15827"/>
                </a:lnTo>
                <a:lnTo>
                  <a:pt x="247631" y="62797"/>
                </a:lnTo>
                <a:lnTo>
                  <a:pt x="239171" y="106071"/>
                </a:lnTo>
                <a:lnTo>
                  <a:pt x="217239" y="144463"/>
                </a:lnTo>
                <a:lnTo>
                  <a:pt x="187921" y="168973"/>
                </a:lnTo>
                <a:lnTo>
                  <a:pt x="274294" y="308775"/>
                </a:lnTo>
                <a:lnTo>
                  <a:pt x="274294" y="321525"/>
                </a:lnTo>
                <a:lnTo>
                  <a:pt x="183959" y="321525"/>
                </a:lnTo>
                <a:lnTo>
                  <a:pt x="113957" y="198437"/>
                </a:lnTo>
                <a:lnTo>
                  <a:pt x="108496" y="199326"/>
                </a:lnTo>
                <a:lnTo>
                  <a:pt x="103187" y="199872"/>
                </a:lnTo>
                <a:lnTo>
                  <a:pt x="98031" y="200025"/>
                </a:lnTo>
                <a:lnTo>
                  <a:pt x="92925" y="200177"/>
                </a:lnTo>
                <a:lnTo>
                  <a:pt x="87757" y="200228"/>
                </a:lnTo>
                <a:lnTo>
                  <a:pt x="82600" y="200228"/>
                </a:lnTo>
                <a:lnTo>
                  <a:pt x="82600" y="321525"/>
                </a:lnTo>
                <a:close/>
              </a:path>
              <a:path w="615950" h="325119">
                <a:moveTo>
                  <a:pt x="301980" y="162521"/>
                </a:moveTo>
                <a:lnTo>
                  <a:pt x="309845" y="107611"/>
                </a:lnTo>
                <a:lnTo>
                  <a:pt x="332365" y="63842"/>
                </a:lnTo>
                <a:lnTo>
                  <a:pt x="365467" y="31313"/>
                </a:lnTo>
                <a:lnTo>
                  <a:pt x="405663" y="10223"/>
                </a:lnTo>
                <a:lnTo>
                  <a:pt x="449856" y="634"/>
                </a:lnTo>
                <a:lnTo>
                  <a:pt x="464947" y="0"/>
                </a:lnTo>
                <a:lnTo>
                  <a:pt x="477215" y="446"/>
                </a:lnTo>
                <a:lnTo>
                  <a:pt x="526048" y="11061"/>
                </a:lnTo>
                <a:lnTo>
                  <a:pt x="569768" y="36411"/>
                </a:lnTo>
                <a:lnTo>
                  <a:pt x="595210" y="66078"/>
                </a:lnTo>
                <a:lnTo>
                  <a:pt x="611512" y="105484"/>
                </a:lnTo>
                <a:lnTo>
                  <a:pt x="614413" y="120853"/>
                </a:lnTo>
                <a:lnTo>
                  <a:pt x="604068" y="120853"/>
                </a:lnTo>
                <a:lnTo>
                  <a:pt x="593950" y="120853"/>
                </a:lnTo>
                <a:lnTo>
                  <a:pt x="534492" y="120853"/>
                </a:lnTo>
                <a:lnTo>
                  <a:pt x="529602" y="109567"/>
                </a:lnTo>
                <a:lnTo>
                  <a:pt x="498740" y="80431"/>
                </a:lnTo>
                <a:lnTo>
                  <a:pt x="464947" y="74066"/>
                </a:lnTo>
                <a:lnTo>
                  <a:pt x="447896" y="75594"/>
                </a:lnTo>
                <a:lnTo>
                  <a:pt x="407441" y="98577"/>
                </a:lnTo>
                <a:lnTo>
                  <a:pt x="387262" y="143734"/>
                </a:lnTo>
                <a:lnTo>
                  <a:pt x="385914" y="162521"/>
                </a:lnTo>
                <a:lnTo>
                  <a:pt x="386528" y="173929"/>
                </a:lnTo>
                <a:lnTo>
                  <a:pt x="401059" y="215275"/>
                </a:lnTo>
                <a:lnTo>
                  <a:pt x="432426" y="243393"/>
                </a:lnTo>
                <a:lnTo>
                  <a:pt x="464947" y="250672"/>
                </a:lnTo>
                <a:lnTo>
                  <a:pt x="477475" y="249871"/>
                </a:lnTo>
                <a:lnTo>
                  <a:pt x="518979" y="230544"/>
                </a:lnTo>
                <a:lnTo>
                  <a:pt x="535838" y="199326"/>
                </a:lnTo>
                <a:lnTo>
                  <a:pt x="545957" y="199326"/>
                </a:lnTo>
                <a:lnTo>
                  <a:pt x="615759" y="199326"/>
                </a:lnTo>
                <a:lnTo>
                  <a:pt x="612871" y="215533"/>
                </a:lnTo>
                <a:lnTo>
                  <a:pt x="596900" y="256781"/>
                </a:lnTo>
                <a:lnTo>
                  <a:pt x="571578" y="287597"/>
                </a:lnTo>
                <a:lnTo>
                  <a:pt x="539369" y="308702"/>
                </a:lnTo>
                <a:lnTo>
                  <a:pt x="502801" y="320811"/>
                </a:lnTo>
                <a:lnTo>
                  <a:pt x="464947" y="324739"/>
                </a:lnTo>
                <a:lnTo>
                  <a:pt x="449856" y="324117"/>
                </a:lnTo>
                <a:lnTo>
                  <a:pt x="405663" y="314769"/>
                </a:lnTo>
                <a:lnTo>
                  <a:pt x="365467" y="293815"/>
                </a:lnTo>
                <a:lnTo>
                  <a:pt x="332365" y="261385"/>
                </a:lnTo>
                <a:lnTo>
                  <a:pt x="309845" y="217634"/>
                </a:lnTo>
                <a:lnTo>
                  <a:pt x="302854" y="182138"/>
                </a:lnTo>
                <a:lnTo>
                  <a:pt x="301980" y="162521"/>
                </a:lnTo>
                <a:close/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bg object 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72317" y="2159119"/>
            <a:ext cx="212294" cy="205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58783" y="2756120"/>
            <a:ext cx="2975832" cy="419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26" Type="http://schemas.openxmlformats.org/officeDocument/2006/relationships/image" Target="../media/image77.jpeg"/><Relationship Id="rId3" Type="http://schemas.openxmlformats.org/officeDocument/2006/relationships/image" Target="../media/image54.png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Relationship Id="rId27" Type="http://schemas.openxmlformats.org/officeDocument/2006/relationships/image" Target="../media/image7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26" Type="http://schemas.openxmlformats.org/officeDocument/2006/relationships/image" Target="../media/image79.png"/><Relationship Id="rId3" Type="http://schemas.openxmlformats.org/officeDocument/2006/relationships/image" Target="../media/image54.png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rovesnik2010@mail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0737"/>
            <a:ext cx="10693756" cy="6015355"/>
            <a:chOff x="0" y="770737"/>
            <a:chExt cx="10693756" cy="6015355"/>
          </a:xfrm>
        </p:grpSpPr>
        <p:sp>
          <p:nvSpPr>
            <p:cNvPr id="3" name="object 3"/>
            <p:cNvSpPr/>
            <p:nvPr/>
          </p:nvSpPr>
          <p:spPr>
            <a:xfrm>
              <a:off x="0" y="770737"/>
              <a:ext cx="10693400" cy="6015355"/>
            </a:xfrm>
            <a:custGeom>
              <a:avLst/>
              <a:gdLst/>
              <a:ahLst/>
              <a:cxnLst/>
              <a:rect l="l" t="t" r="r" b="b"/>
              <a:pathLst>
                <a:path w="10693400" h="6015355">
                  <a:moveTo>
                    <a:pt x="10693400" y="6015037"/>
                  </a:moveTo>
                  <a:lnTo>
                    <a:pt x="0" y="6015037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601503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54066" y="770737"/>
              <a:ext cx="5139690" cy="6015355"/>
            </a:xfrm>
            <a:custGeom>
              <a:avLst/>
              <a:gdLst/>
              <a:ahLst/>
              <a:cxnLst/>
              <a:rect l="l" t="t" r="r" b="b"/>
              <a:pathLst>
                <a:path w="5139690" h="6015355">
                  <a:moveTo>
                    <a:pt x="5139334" y="2500731"/>
                  </a:moveTo>
                  <a:lnTo>
                    <a:pt x="5127701" y="2496616"/>
                  </a:lnTo>
                  <a:lnTo>
                    <a:pt x="5083988" y="2485618"/>
                  </a:lnTo>
                  <a:lnTo>
                    <a:pt x="5039436" y="2478519"/>
                  </a:lnTo>
                  <a:lnTo>
                    <a:pt x="4994249" y="2475179"/>
                  </a:lnTo>
                  <a:lnTo>
                    <a:pt x="4948656" y="2475433"/>
                  </a:lnTo>
                  <a:lnTo>
                    <a:pt x="4902873" y="2479141"/>
                  </a:lnTo>
                  <a:lnTo>
                    <a:pt x="4857115" y="2486139"/>
                  </a:lnTo>
                  <a:lnTo>
                    <a:pt x="4811611" y="2496274"/>
                  </a:lnTo>
                  <a:lnTo>
                    <a:pt x="4766564" y="2509393"/>
                  </a:lnTo>
                  <a:lnTo>
                    <a:pt x="4722203" y="2525344"/>
                  </a:lnTo>
                  <a:lnTo>
                    <a:pt x="4678743" y="2543962"/>
                  </a:lnTo>
                  <a:lnTo>
                    <a:pt x="4636401" y="2565108"/>
                  </a:lnTo>
                  <a:lnTo>
                    <a:pt x="4595393" y="2588628"/>
                  </a:lnTo>
                  <a:lnTo>
                    <a:pt x="4555960" y="2614358"/>
                  </a:lnTo>
                  <a:lnTo>
                    <a:pt x="4518291" y="2642133"/>
                  </a:lnTo>
                  <a:lnTo>
                    <a:pt x="4482617" y="2671826"/>
                  </a:lnTo>
                  <a:lnTo>
                    <a:pt x="4462335" y="2690888"/>
                  </a:lnTo>
                  <a:lnTo>
                    <a:pt x="4041775" y="2426970"/>
                  </a:lnTo>
                  <a:lnTo>
                    <a:pt x="4038422" y="2350960"/>
                  </a:lnTo>
                  <a:lnTo>
                    <a:pt x="4035082" y="2303449"/>
                  </a:lnTo>
                  <a:lnTo>
                    <a:pt x="4030840" y="2256040"/>
                  </a:lnTo>
                  <a:lnTo>
                    <a:pt x="4025696" y="2208758"/>
                  </a:lnTo>
                  <a:lnTo>
                    <a:pt x="4019626" y="2161616"/>
                  </a:lnTo>
                  <a:lnTo>
                    <a:pt x="4012641" y="2114626"/>
                  </a:lnTo>
                  <a:lnTo>
                    <a:pt x="4004741" y="2067801"/>
                  </a:lnTo>
                  <a:lnTo>
                    <a:pt x="3995978" y="2021522"/>
                  </a:lnTo>
                  <a:lnTo>
                    <a:pt x="3986149" y="1974710"/>
                  </a:lnTo>
                  <a:lnTo>
                    <a:pt x="3975443" y="1928469"/>
                  </a:lnTo>
                  <a:lnTo>
                    <a:pt x="3963809" y="1882457"/>
                  </a:lnTo>
                  <a:lnTo>
                    <a:pt x="3951224" y="1836686"/>
                  </a:lnTo>
                  <a:lnTo>
                    <a:pt x="3937698" y="1791169"/>
                  </a:lnTo>
                  <a:lnTo>
                    <a:pt x="3923207" y="1745932"/>
                  </a:lnTo>
                  <a:lnTo>
                    <a:pt x="3907764" y="1700961"/>
                  </a:lnTo>
                  <a:lnTo>
                    <a:pt x="3891356" y="1656295"/>
                  </a:lnTo>
                  <a:lnTo>
                    <a:pt x="3873817" y="1612277"/>
                  </a:lnTo>
                  <a:lnTo>
                    <a:pt x="3854526" y="1567878"/>
                  </a:lnTo>
                  <a:lnTo>
                    <a:pt x="3833672" y="1524127"/>
                  </a:lnTo>
                  <a:lnTo>
                    <a:pt x="3811130" y="1481074"/>
                  </a:lnTo>
                  <a:lnTo>
                    <a:pt x="3786835" y="1439037"/>
                  </a:lnTo>
                  <a:lnTo>
                    <a:pt x="3760736" y="1398308"/>
                  </a:lnTo>
                  <a:lnTo>
                    <a:pt x="3732771" y="1359204"/>
                  </a:lnTo>
                  <a:lnTo>
                    <a:pt x="3702913" y="1322019"/>
                  </a:lnTo>
                  <a:lnTo>
                    <a:pt x="3671074" y="1287068"/>
                  </a:lnTo>
                  <a:lnTo>
                    <a:pt x="3637216" y="1254633"/>
                  </a:lnTo>
                  <a:lnTo>
                    <a:pt x="3601288" y="1225042"/>
                  </a:lnTo>
                  <a:lnTo>
                    <a:pt x="3563239" y="1198587"/>
                  </a:lnTo>
                  <a:lnTo>
                    <a:pt x="3523005" y="1175575"/>
                  </a:lnTo>
                  <a:lnTo>
                    <a:pt x="3480524" y="1156296"/>
                  </a:lnTo>
                  <a:lnTo>
                    <a:pt x="3435769" y="1141069"/>
                  </a:lnTo>
                  <a:lnTo>
                    <a:pt x="3388664" y="1130198"/>
                  </a:lnTo>
                  <a:lnTo>
                    <a:pt x="3343402" y="1124292"/>
                  </a:lnTo>
                  <a:lnTo>
                    <a:pt x="3298190" y="1122781"/>
                  </a:lnTo>
                  <a:lnTo>
                    <a:pt x="3253206" y="1125461"/>
                  </a:lnTo>
                  <a:lnTo>
                    <a:pt x="3208578" y="1132141"/>
                  </a:lnTo>
                  <a:lnTo>
                    <a:pt x="3164497" y="1142580"/>
                  </a:lnTo>
                  <a:lnTo>
                    <a:pt x="3121101" y="1156576"/>
                  </a:lnTo>
                  <a:lnTo>
                    <a:pt x="3078569" y="1173924"/>
                  </a:lnTo>
                  <a:lnTo>
                    <a:pt x="3037052" y="1194396"/>
                  </a:lnTo>
                  <a:lnTo>
                    <a:pt x="2996730" y="1217790"/>
                  </a:lnTo>
                  <a:lnTo>
                    <a:pt x="2957741" y="1243901"/>
                  </a:lnTo>
                  <a:lnTo>
                    <a:pt x="2920263" y="1272489"/>
                  </a:lnTo>
                  <a:lnTo>
                    <a:pt x="2884449" y="1303350"/>
                  </a:lnTo>
                  <a:lnTo>
                    <a:pt x="2850464" y="1336294"/>
                  </a:lnTo>
                  <a:lnTo>
                    <a:pt x="2818460" y="1371079"/>
                  </a:lnTo>
                  <a:lnTo>
                    <a:pt x="2788628" y="1407502"/>
                  </a:lnTo>
                  <a:lnTo>
                    <a:pt x="2761094" y="1445361"/>
                  </a:lnTo>
                  <a:lnTo>
                    <a:pt x="2736037" y="1484426"/>
                  </a:lnTo>
                  <a:lnTo>
                    <a:pt x="2713634" y="1524495"/>
                  </a:lnTo>
                  <a:lnTo>
                    <a:pt x="2691460" y="1570901"/>
                  </a:lnTo>
                  <a:lnTo>
                    <a:pt x="2688577" y="1577771"/>
                  </a:lnTo>
                  <a:lnTo>
                    <a:pt x="1416799" y="779678"/>
                  </a:lnTo>
                  <a:lnTo>
                    <a:pt x="3414560" y="488099"/>
                  </a:lnTo>
                  <a:lnTo>
                    <a:pt x="3343313" y="0"/>
                  </a:lnTo>
                  <a:lnTo>
                    <a:pt x="174371" y="0"/>
                  </a:lnTo>
                  <a:lnTo>
                    <a:pt x="0" y="0"/>
                  </a:lnTo>
                  <a:lnTo>
                    <a:pt x="140995" y="965885"/>
                  </a:lnTo>
                  <a:lnTo>
                    <a:pt x="142227" y="965708"/>
                  </a:lnTo>
                  <a:lnTo>
                    <a:pt x="142405" y="967219"/>
                  </a:lnTo>
                  <a:lnTo>
                    <a:pt x="148374" y="1013879"/>
                  </a:lnTo>
                  <a:lnTo>
                    <a:pt x="155028" y="1060310"/>
                  </a:lnTo>
                  <a:lnTo>
                    <a:pt x="162356" y="1106525"/>
                  </a:lnTo>
                  <a:lnTo>
                    <a:pt x="170357" y="1152512"/>
                  </a:lnTo>
                  <a:lnTo>
                    <a:pt x="179006" y="1198270"/>
                  </a:lnTo>
                  <a:lnTo>
                    <a:pt x="188328" y="1243787"/>
                  </a:lnTo>
                  <a:lnTo>
                    <a:pt x="198285" y="1289075"/>
                  </a:lnTo>
                  <a:lnTo>
                    <a:pt x="208902" y="1334109"/>
                  </a:lnTo>
                  <a:lnTo>
                    <a:pt x="220167" y="1378889"/>
                  </a:lnTo>
                  <a:lnTo>
                    <a:pt x="232054" y="1423416"/>
                  </a:lnTo>
                  <a:lnTo>
                    <a:pt x="244589" y="1467675"/>
                  </a:lnTo>
                  <a:lnTo>
                    <a:pt x="257733" y="1511668"/>
                  </a:lnTo>
                  <a:lnTo>
                    <a:pt x="271513" y="1555394"/>
                  </a:lnTo>
                  <a:lnTo>
                    <a:pt x="285902" y="1598841"/>
                  </a:lnTo>
                  <a:lnTo>
                    <a:pt x="300913" y="1642008"/>
                  </a:lnTo>
                  <a:lnTo>
                    <a:pt x="316522" y="1684883"/>
                  </a:lnTo>
                  <a:lnTo>
                    <a:pt x="332740" y="1727466"/>
                  </a:lnTo>
                  <a:lnTo>
                    <a:pt x="349542" y="1769757"/>
                  </a:lnTo>
                  <a:lnTo>
                    <a:pt x="366941" y="1811743"/>
                  </a:lnTo>
                  <a:lnTo>
                    <a:pt x="384924" y="1853412"/>
                  </a:lnTo>
                  <a:lnTo>
                    <a:pt x="403491" y="1894776"/>
                  </a:lnTo>
                  <a:lnTo>
                    <a:pt x="422630" y="1935822"/>
                  </a:lnTo>
                  <a:lnTo>
                    <a:pt x="442341" y="1976539"/>
                  </a:lnTo>
                  <a:lnTo>
                    <a:pt x="462622" y="2016937"/>
                  </a:lnTo>
                  <a:lnTo>
                    <a:pt x="483463" y="2056993"/>
                  </a:lnTo>
                  <a:lnTo>
                    <a:pt x="504850" y="2096719"/>
                  </a:lnTo>
                  <a:lnTo>
                    <a:pt x="526796" y="2136089"/>
                  </a:lnTo>
                  <a:lnTo>
                    <a:pt x="549275" y="2175116"/>
                  </a:lnTo>
                  <a:lnTo>
                    <a:pt x="572312" y="2213787"/>
                  </a:lnTo>
                  <a:lnTo>
                    <a:pt x="595871" y="2252091"/>
                  </a:lnTo>
                  <a:lnTo>
                    <a:pt x="619963" y="2290038"/>
                  </a:lnTo>
                  <a:lnTo>
                    <a:pt x="644575" y="2327618"/>
                  </a:lnTo>
                  <a:lnTo>
                    <a:pt x="669709" y="2364816"/>
                  </a:lnTo>
                  <a:lnTo>
                    <a:pt x="695350" y="2401646"/>
                  </a:lnTo>
                  <a:lnTo>
                    <a:pt x="721512" y="2438082"/>
                  </a:lnTo>
                  <a:lnTo>
                    <a:pt x="748169" y="2474125"/>
                  </a:lnTo>
                  <a:lnTo>
                    <a:pt x="775322" y="2509774"/>
                  </a:lnTo>
                  <a:lnTo>
                    <a:pt x="802970" y="2545029"/>
                  </a:lnTo>
                  <a:lnTo>
                    <a:pt x="831113" y="2579865"/>
                  </a:lnTo>
                  <a:lnTo>
                    <a:pt x="859739" y="2614307"/>
                  </a:lnTo>
                  <a:lnTo>
                    <a:pt x="888834" y="2648318"/>
                  </a:lnTo>
                  <a:lnTo>
                    <a:pt x="918413" y="2681922"/>
                  </a:lnTo>
                  <a:lnTo>
                    <a:pt x="948448" y="2715082"/>
                  </a:lnTo>
                  <a:lnTo>
                    <a:pt x="978954" y="2747822"/>
                  </a:lnTo>
                  <a:lnTo>
                    <a:pt x="1009904" y="2780119"/>
                  </a:lnTo>
                  <a:lnTo>
                    <a:pt x="1041323" y="2811983"/>
                  </a:lnTo>
                  <a:lnTo>
                    <a:pt x="1073175" y="2843390"/>
                  </a:lnTo>
                  <a:lnTo>
                    <a:pt x="1105484" y="2874353"/>
                  </a:lnTo>
                  <a:lnTo>
                    <a:pt x="1138224" y="2904858"/>
                  </a:lnTo>
                  <a:lnTo>
                    <a:pt x="1171384" y="2934893"/>
                  </a:lnTo>
                  <a:lnTo>
                    <a:pt x="1176464" y="2939377"/>
                  </a:lnTo>
                  <a:lnTo>
                    <a:pt x="1208379" y="2974352"/>
                  </a:lnTo>
                  <a:lnTo>
                    <a:pt x="1241729" y="3007957"/>
                  </a:lnTo>
                  <a:lnTo>
                    <a:pt x="1277721" y="3041662"/>
                  </a:lnTo>
                  <a:lnTo>
                    <a:pt x="1314691" y="3074212"/>
                  </a:lnTo>
                  <a:lnTo>
                    <a:pt x="1352575" y="3105683"/>
                  </a:lnTo>
                  <a:lnTo>
                    <a:pt x="1391323" y="3136150"/>
                  </a:lnTo>
                  <a:lnTo>
                    <a:pt x="1430870" y="3165691"/>
                  </a:lnTo>
                  <a:lnTo>
                    <a:pt x="1471155" y="3194354"/>
                  </a:lnTo>
                  <a:lnTo>
                    <a:pt x="1512100" y="3222231"/>
                  </a:lnTo>
                  <a:lnTo>
                    <a:pt x="1553654" y="3249371"/>
                  </a:lnTo>
                  <a:lnTo>
                    <a:pt x="1595767" y="3275876"/>
                  </a:lnTo>
                  <a:lnTo>
                    <a:pt x="1638363" y="3301784"/>
                  </a:lnTo>
                  <a:lnTo>
                    <a:pt x="1681378" y="3327171"/>
                  </a:lnTo>
                  <a:lnTo>
                    <a:pt x="1724748" y="3352127"/>
                  </a:lnTo>
                  <a:lnTo>
                    <a:pt x="1812353" y="3400983"/>
                  </a:lnTo>
                  <a:lnTo>
                    <a:pt x="2121293" y="3568293"/>
                  </a:lnTo>
                  <a:lnTo>
                    <a:pt x="2164905" y="3592652"/>
                  </a:lnTo>
                  <a:lnTo>
                    <a:pt x="2209584" y="3618725"/>
                  </a:lnTo>
                  <a:lnTo>
                    <a:pt x="2253983" y="3645217"/>
                  </a:lnTo>
                  <a:lnTo>
                    <a:pt x="2298103" y="3672128"/>
                  </a:lnTo>
                  <a:lnTo>
                    <a:pt x="2341930" y="3699446"/>
                  </a:lnTo>
                  <a:lnTo>
                    <a:pt x="2385466" y="3727183"/>
                  </a:lnTo>
                  <a:lnTo>
                    <a:pt x="2428697" y="3755326"/>
                  </a:lnTo>
                  <a:lnTo>
                    <a:pt x="2471636" y="3783888"/>
                  </a:lnTo>
                  <a:lnTo>
                    <a:pt x="2514257" y="3812844"/>
                  </a:lnTo>
                  <a:lnTo>
                    <a:pt x="2556573" y="3842207"/>
                  </a:lnTo>
                  <a:lnTo>
                    <a:pt x="2598559" y="3871976"/>
                  </a:lnTo>
                  <a:lnTo>
                    <a:pt x="2640228" y="3902125"/>
                  </a:lnTo>
                  <a:lnTo>
                    <a:pt x="2681579" y="3932682"/>
                  </a:lnTo>
                  <a:lnTo>
                    <a:pt x="2722588" y="3963632"/>
                  </a:lnTo>
                  <a:lnTo>
                    <a:pt x="2763253" y="3994975"/>
                  </a:lnTo>
                  <a:lnTo>
                    <a:pt x="2803588" y="4026700"/>
                  </a:lnTo>
                  <a:lnTo>
                    <a:pt x="2843568" y="4058805"/>
                  </a:lnTo>
                  <a:lnTo>
                    <a:pt x="2883204" y="4091305"/>
                  </a:lnTo>
                  <a:lnTo>
                    <a:pt x="2922473" y="4124172"/>
                  </a:lnTo>
                  <a:lnTo>
                    <a:pt x="2961386" y="4157421"/>
                  </a:lnTo>
                  <a:lnTo>
                    <a:pt x="2989211" y="4184040"/>
                  </a:lnTo>
                  <a:lnTo>
                    <a:pt x="3023755" y="4220426"/>
                  </a:lnTo>
                  <a:lnTo>
                    <a:pt x="3233280" y="4436923"/>
                  </a:lnTo>
                  <a:lnTo>
                    <a:pt x="3267824" y="4473156"/>
                  </a:lnTo>
                  <a:lnTo>
                    <a:pt x="3302050" y="4509541"/>
                  </a:lnTo>
                  <a:lnTo>
                    <a:pt x="3336785" y="4547882"/>
                  </a:lnTo>
                  <a:lnTo>
                    <a:pt x="3371126" y="4586541"/>
                  </a:lnTo>
                  <a:lnTo>
                    <a:pt x="3405073" y="4625505"/>
                  </a:lnTo>
                  <a:lnTo>
                    <a:pt x="3438614" y="4664773"/>
                  </a:lnTo>
                  <a:lnTo>
                    <a:pt x="3471748" y="4704359"/>
                  </a:lnTo>
                  <a:lnTo>
                    <a:pt x="3504488" y="4744237"/>
                  </a:lnTo>
                  <a:lnTo>
                    <a:pt x="3536797" y="4784407"/>
                  </a:lnTo>
                  <a:lnTo>
                    <a:pt x="3568712" y="4824882"/>
                  </a:lnTo>
                  <a:lnTo>
                    <a:pt x="3600196" y="4865649"/>
                  </a:lnTo>
                  <a:lnTo>
                    <a:pt x="3631247" y="4906683"/>
                  </a:lnTo>
                  <a:lnTo>
                    <a:pt x="3661880" y="4948021"/>
                  </a:lnTo>
                  <a:lnTo>
                    <a:pt x="3692080" y="4989614"/>
                  </a:lnTo>
                  <a:lnTo>
                    <a:pt x="3721849" y="5031498"/>
                  </a:lnTo>
                  <a:lnTo>
                    <a:pt x="3751173" y="5073650"/>
                  </a:lnTo>
                  <a:lnTo>
                    <a:pt x="3780053" y="5116055"/>
                  </a:lnTo>
                  <a:lnTo>
                    <a:pt x="3808488" y="5158740"/>
                  </a:lnTo>
                  <a:lnTo>
                    <a:pt x="3836466" y="5201666"/>
                  </a:lnTo>
                  <a:lnTo>
                    <a:pt x="3864000" y="5244858"/>
                  </a:lnTo>
                  <a:lnTo>
                    <a:pt x="3891064" y="5288305"/>
                  </a:lnTo>
                  <a:lnTo>
                    <a:pt x="4200029" y="6015025"/>
                  </a:lnTo>
                  <a:lnTo>
                    <a:pt x="4388828" y="5455894"/>
                  </a:lnTo>
                  <a:lnTo>
                    <a:pt x="4423321" y="5430571"/>
                  </a:lnTo>
                  <a:lnTo>
                    <a:pt x="4462538" y="5400675"/>
                  </a:lnTo>
                  <a:lnTo>
                    <a:pt x="4501210" y="5370131"/>
                  </a:lnTo>
                  <a:lnTo>
                    <a:pt x="4539323" y="5338940"/>
                  </a:lnTo>
                  <a:lnTo>
                    <a:pt x="4576851" y="5307127"/>
                  </a:lnTo>
                  <a:lnTo>
                    <a:pt x="4613808" y="5274678"/>
                  </a:lnTo>
                  <a:lnTo>
                    <a:pt x="4650181" y="5241607"/>
                  </a:lnTo>
                  <a:lnTo>
                    <a:pt x="4685957" y="5207952"/>
                  </a:lnTo>
                  <a:lnTo>
                    <a:pt x="4721110" y="5173713"/>
                  </a:lnTo>
                  <a:lnTo>
                    <a:pt x="4755667" y="5138902"/>
                  </a:lnTo>
                  <a:lnTo>
                    <a:pt x="4789589" y="5103533"/>
                  </a:lnTo>
                  <a:lnTo>
                    <a:pt x="4822888" y="5067617"/>
                  </a:lnTo>
                  <a:lnTo>
                    <a:pt x="4855540" y="5031156"/>
                  </a:lnTo>
                  <a:lnTo>
                    <a:pt x="4887544" y="4994186"/>
                  </a:lnTo>
                  <a:lnTo>
                    <a:pt x="4918888" y="4956708"/>
                  </a:lnTo>
                  <a:lnTo>
                    <a:pt x="4949558" y="4918722"/>
                  </a:lnTo>
                  <a:lnTo>
                    <a:pt x="4979568" y="4880254"/>
                  </a:lnTo>
                  <a:lnTo>
                    <a:pt x="5008880" y="4841316"/>
                  </a:lnTo>
                  <a:lnTo>
                    <a:pt x="5037506" y="4801933"/>
                  </a:lnTo>
                  <a:lnTo>
                    <a:pt x="5065420" y="4762081"/>
                  </a:lnTo>
                  <a:lnTo>
                    <a:pt x="5092636" y="4721809"/>
                  </a:lnTo>
                  <a:lnTo>
                    <a:pt x="5119128" y="4681118"/>
                  </a:lnTo>
                  <a:lnTo>
                    <a:pt x="5139334" y="4648873"/>
                  </a:lnTo>
                  <a:lnTo>
                    <a:pt x="5139334" y="3409200"/>
                  </a:lnTo>
                  <a:lnTo>
                    <a:pt x="5139334" y="3233407"/>
                  </a:lnTo>
                  <a:lnTo>
                    <a:pt x="5139334" y="3115716"/>
                  </a:lnTo>
                  <a:lnTo>
                    <a:pt x="5139334" y="2500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346" y="2984792"/>
              <a:ext cx="468630" cy="481965"/>
            </a:xfrm>
            <a:custGeom>
              <a:avLst/>
              <a:gdLst/>
              <a:ahLst/>
              <a:cxnLst/>
              <a:rect l="l" t="t" r="r" b="b"/>
              <a:pathLst>
                <a:path w="468629" h="481964">
                  <a:moveTo>
                    <a:pt x="233324" y="208559"/>
                  </a:moveTo>
                  <a:lnTo>
                    <a:pt x="424764" y="0"/>
                  </a:lnTo>
                  <a:lnTo>
                    <a:pt x="468617" y="0"/>
                  </a:lnTo>
                  <a:lnTo>
                    <a:pt x="468617" y="481558"/>
                  </a:lnTo>
                  <a:lnTo>
                    <a:pt x="452889" y="481558"/>
                  </a:lnTo>
                  <a:lnTo>
                    <a:pt x="437178" y="481558"/>
                  </a:lnTo>
                  <a:lnTo>
                    <a:pt x="343001" y="481558"/>
                  </a:lnTo>
                  <a:lnTo>
                    <a:pt x="343001" y="267500"/>
                  </a:lnTo>
                  <a:lnTo>
                    <a:pt x="240855" y="374561"/>
                  </a:lnTo>
                  <a:lnTo>
                    <a:pt x="227114" y="374561"/>
                  </a:lnTo>
                  <a:lnTo>
                    <a:pt x="125615" y="267500"/>
                  </a:lnTo>
                  <a:lnTo>
                    <a:pt x="125615" y="481558"/>
                  </a:lnTo>
                  <a:lnTo>
                    <a:pt x="0" y="481558"/>
                  </a:lnTo>
                  <a:lnTo>
                    <a:pt x="0" y="0"/>
                  </a:lnTo>
                  <a:lnTo>
                    <a:pt x="45402" y="0"/>
                  </a:lnTo>
                  <a:lnTo>
                    <a:pt x="233324" y="208559"/>
                  </a:lnTo>
                  <a:close/>
                </a:path>
              </a:pathLst>
            </a:custGeom>
            <a:ln w="25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8019" y="3249651"/>
              <a:ext cx="164185" cy="1198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48150" y="2977946"/>
              <a:ext cx="2628265" cy="542925"/>
            </a:xfrm>
            <a:custGeom>
              <a:avLst/>
              <a:gdLst/>
              <a:ahLst/>
              <a:cxnLst/>
              <a:rect l="l" t="t" r="r" b="b"/>
              <a:pathLst>
                <a:path w="2628265" h="542925">
                  <a:moveTo>
                    <a:pt x="122732" y="176212"/>
                  </a:moveTo>
                  <a:lnTo>
                    <a:pt x="211188" y="176212"/>
                  </a:lnTo>
                  <a:lnTo>
                    <a:pt x="256998" y="180432"/>
                  </a:lnTo>
                  <a:lnTo>
                    <a:pt x="295617" y="193128"/>
                  </a:lnTo>
                  <a:lnTo>
                    <a:pt x="340382" y="224461"/>
                  </a:lnTo>
                  <a:lnTo>
                    <a:pt x="369549" y="266847"/>
                  </a:lnTo>
                  <a:lnTo>
                    <a:pt x="382602" y="315407"/>
                  </a:lnTo>
                  <a:lnTo>
                    <a:pt x="383466" y="332028"/>
                  </a:lnTo>
                  <a:lnTo>
                    <a:pt x="382602" y="348668"/>
                  </a:lnTo>
                  <a:lnTo>
                    <a:pt x="369549" y="397127"/>
                  </a:lnTo>
                  <a:lnTo>
                    <a:pt x="340382" y="439504"/>
                  </a:lnTo>
                  <a:lnTo>
                    <a:pt x="295617" y="471347"/>
                  </a:lnTo>
                  <a:lnTo>
                    <a:pt x="256998" y="484133"/>
                  </a:lnTo>
                  <a:lnTo>
                    <a:pt x="211188" y="488403"/>
                  </a:lnTo>
                  <a:lnTo>
                    <a:pt x="0" y="488403"/>
                  </a:lnTo>
                  <a:lnTo>
                    <a:pt x="0" y="8191"/>
                  </a:lnTo>
                  <a:lnTo>
                    <a:pt x="345033" y="8191"/>
                  </a:lnTo>
                  <a:lnTo>
                    <a:pt x="345033" y="117932"/>
                  </a:lnTo>
                  <a:lnTo>
                    <a:pt x="122732" y="117932"/>
                  </a:lnTo>
                  <a:lnTo>
                    <a:pt x="122732" y="176212"/>
                  </a:lnTo>
                  <a:close/>
                </a:path>
                <a:path w="2628265" h="542925">
                  <a:moveTo>
                    <a:pt x="939012" y="248894"/>
                  </a:moveTo>
                  <a:lnTo>
                    <a:pt x="933789" y="307435"/>
                  </a:lnTo>
                  <a:lnTo>
                    <a:pt x="918070" y="358089"/>
                  </a:lnTo>
                  <a:lnTo>
                    <a:pt x="893632" y="400842"/>
                  </a:lnTo>
                  <a:lnTo>
                    <a:pt x="862164" y="435965"/>
                  </a:lnTo>
                  <a:lnTo>
                    <a:pt x="824985" y="463288"/>
                  </a:lnTo>
                  <a:lnTo>
                    <a:pt x="783234" y="482904"/>
                  </a:lnTo>
                  <a:lnTo>
                    <a:pt x="738663" y="494690"/>
                  </a:lnTo>
                  <a:lnTo>
                    <a:pt x="692645" y="498627"/>
                  </a:lnTo>
                  <a:lnTo>
                    <a:pt x="669524" y="497642"/>
                  </a:lnTo>
                  <a:lnTo>
                    <a:pt x="624301" y="489776"/>
                  </a:lnTo>
                  <a:lnTo>
                    <a:pt x="580812" y="474057"/>
                  </a:lnTo>
                  <a:lnTo>
                    <a:pt x="541352" y="450591"/>
                  </a:lnTo>
                  <a:lnTo>
                    <a:pt x="506665" y="419355"/>
                  </a:lnTo>
                  <a:lnTo>
                    <a:pt x="478706" y="380421"/>
                  </a:lnTo>
                  <a:lnTo>
                    <a:pt x="458196" y="333744"/>
                  </a:lnTo>
                  <a:lnTo>
                    <a:pt x="447734" y="279154"/>
                  </a:lnTo>
                  <a:lnTo>
                    <a:pt x="446430" y="248894"/>
                  </a:lnTo>
                  <a:lnTo>
                    <a:pt x="447734" y="218727"/>
                  </a:lnTo>
                  <a:lnTo>
                    <a:pt x="458196" y="164300"/>
                  </a:lnTo>
                  <a:lnTo>
                    <a:pt x="478706" y="117659"/>
                  </a:lnTo>
                  <a:lnTo>
                    <a:pt x="506665" y="78705"/>
                  </a:lnTo>
                  <a:lnTo>
                    <a:pt x="541352" y="47495"/>
                  </a:lnTo>
                  <a:lnTo>
                    <a:pt x="580812" y="24129"/>
                  </a:lnTo>
                  <a:lnTo>
                    <a:pt x="624301" y="8690"/>
                  </a:lnTo>
                  <a:lnTo>
                    <a:pt x="669524" y="967"/>
                  </a:lnTo>
                  <a:lnTo>
                    <a:pt x="692645" y="0"/>
                  </a:lnTo>
                  <a:lnTo>
                    <a:pt x="715833" y="967"/>
                  </a:lnTo>
                  <a:lnTo>
                    <a:pt x="761132" y="8690"/>
                  </a:lnTo>
                  <a:lnTo>
                    <a:pt x="804682" y="24129"/>
                  </a:lnTo>
                  <a:lnTo>
                    <a:pt x="844145" y="47495"/>
                  </a:lnTo>
                  <a:lnTo>
                    <a:pt x="878776" y="78705"/>
                  </a:lnTo>
                  <a:lnTo>
                    <a:pt x="906731" y="117659"/>
                  </a:lnTo>
                  <a:lnTo>
                    <a:pt x="927246" y="164300"/>
                  </a:lnTo>
                  <a:lnTo>
                    <a:pt x="937708" y="218727"/>
                  </a:lnTo>
                  <a:lnTo>
                    <a:pt x="939012" y="248894"/>
                  </a:lnTo>
                  <a:close/>
                </a:path>
                <a:path w="2628265" h="542925">
                  <a:moveTo>
                    <a:pt x="572693" y="248894"/>
                  </a:moveTo>
                  <a:lnTo>
                    <a:pt x="577072" y="288712"/>
                  </a:lnTo>
                  <a:lnTo>
                    <a:pt x="599559" y="335079"/>
                  </a:lnTo>
                  <a:lnTo>
                    <a:pt x="635203" y="364985"/>
                  </a:lnTo>
                  <a:lnTo>
                    <a:pt x="678083" y="378461"/>
                  </a:lnTo>
                  <a:lnTo>
                    <a:pt x="693140" y="379361"/>
                  </a:lnTo>
                  <a:lnTo>
                    <a:pt x="708203" y="378461"/>
                  </a:lnTo>
                  <a:lnTo>
                    <a:pt x="751090" y="364985"/>
                  </a:lnTo>
                  <a:lnTo>
                    <a:pt x="786646" y="335079"/>
                  </a:lnTo>
                  <a:lnTo>
                    <a:pt x="809158" y="288712"/>
                  </a:lnTo>
                  <a:lnTo>
                    <a:pt x="813549" y="248894"/>
                  </a:lnTo>
                  <a:lnTo>
                    <a:pt x="812451" y="228177"/>
                  </a:lnTo>
                  <a:lnTo>
                    <a:pt x="795985" y="176860"/>
                  </a:lnTo>
                  <a:lnTo>
                    <a:pt x="764193" y="141766"/>
                  </a:lnTo>
                  <a:lnTo>
                    <a:pt x="722877" y="122869"/>
                  </a:lnTo>
                  <a:lnTo>
                    <a:pt x="693140" y="119265"/>
                  </a:lnTo>
                  <a:lnTo>
                    <a:pt x="678083" y="120167"/>
                  </a:lnTo>
                  <a:lnTo>
                    <a:pt x="635203" y="133654"/>
                  </a:lnTo>
                  <a:lnTo>
                    <a:pt x="599559" y="163362"/>
                  </a:lnTo>
                  <a:lnTo>
                    <a:pt x="577072" y="209267"/>
                  </a:lnTo>
                  <a:lnTo>
                    <a:pt x="572693" y="248894"/>
                  </a:lnTo>
                  <a:close/>
                </a:path>
                <a:path w="2628265" h="542925">
                  <a:moveTo>
                    <a:pt x="1061199" y="488403"/>
                  </a:moveTo>
                  <a:lnTo>
                    <a:pt x="1061199" y="475360"/>
                  </a:lnTo>
                  <a:lnTo>
                    <a:pt x="1136599" y="320230"/>
                  </a:lnTo>
                  <a:lnTo>
                    <a:pt x="974775" y="26644"/>
                  </a:lnTo>
                  <a:lnTo>
                    <a:pt x="974775" y="8191"/>
                  </a:lnTo>
                  <a:lnTo>
                    <a:pt x="1111948" y="8191"/>
                  </a:lnTo>
                  <a:lnTo>
                    <a:pt x="1202436" y="185242"/>
                  </a:lnTo>
                  <a:lnTo>
                    <a:pt x="1205903" y="185242"/>
                  </a:lnTo>
                  <a:lnTo>
                    <a:pt x="1288161" y="8191"/>
                  </a:lnTo>
                  <a:lnTo>
                    <a:pt x="1421307" y="8191"/>
                  </a:lnTo>
                  <a:lnTo>
                    <a:pt x="1421307" y="26644"/>
                  </a:lnTo>
                  <a:lnTo>
                    <a:pt x="1193546" y="488403"/>
                  </a:lnTo>
                  <a:lnTo>
                    <a:pt x="1061199" y="488403"/>
                  </a:lnTo>
                  <a:close/>
                </a:path>
                <a:path w="2628265" h="542925">
                  <a:moveTo>
                    <a:pt x="1718271" y="489750"/>
                  </a:moveTo>
                  <a:lnTo>
                    <a:pt x="1718271" y="542683"/>
                  </a:lnTo>
                  <a:lnTo>
                    <a:pt x="1616773" y="542683"/>
                  </a:lnTo>
                  <a:lnTo>
                    <a:pt x="1616773" y="382041"/>
                  </a:lnTo>
                  <a:lnTo>
                    <a:pt x="1665541" y="382041"/>
                  </a:lnTo>
                  <a:lnTo>
                    <a:pt x="1830184" y="2044"/>
                  </a:lnTo>
                  <a:lnTo>
                    <a:pt x="1882927" y="2044"/>
                  </a:lnTo>
                  <a:lnTo>
                    <a:pt x="2053082" y="382041"/>
                  </a:lnTo>
                  <a:lnTo>
                    <a:pt x="2103183" y="382041"/>
                  </a:lnTo>
                  <a:lnTo>
                    <a:pt x="2103183" y="542683"/>
                  </a:lnTo>
                  <a:lnTo>
                    <a:pt x="2002332" y="542683"/>
                  </a:lnTo>
                  <a:lnTo>
                    <a:pt x="2002332" y="489750"/>
                  </a:lnTo>
                  <a:lnTo>
                    <a:pt x="1718271" y="489750"/>
                  </a:lnTo>
                  <a:close/>
                </a:path>
                <a:path w="2628265" h="542925">
                  <a:moveTo>
                    <a:pt x="1856282" y="207175"/>
                  </a:moveTo>
                  <a:lnTo>
                    <a:pt x="1789658" y="380707"/>
                  </a:lnTo>
                  <a:lnTo>
                    <a:pt x="1925485" y="380707"/>
                  </a:lnTo>
                  <a:lnTo>
                    <a:pt x="1856282" y="207175"/>
                  </a:lnTo>
                  <a:close/>
                </a:path>
                <a:path w="2628265" h="542925">
                  <a:moveTo>
                    <a:pt x="2627960" y="248894"/>
                  </a:moveTo>
                  <a:lnTo>
                    <a:pt x="2622718" y="307435"/>
                  </a:lnTo>
                  <a:lnTo>
                    <a:pt x="2607017" y="358089"/>
                  </a:lnTo>
                  <a:lnTo>
                    <a:pt x="2582578" y="400842"/>
                  </a:lnTo>
                  <a:lnTo>
                    <a:pt x="2551061" y="435965"/>
                  </a:lnTo>
                  <a:lnTo>
                    <a:pt x="2513931" y="463288"/>
                  </a:lnTo>
                  <a:lnTo>
                    <a:pt x="2472181" y="482904"/>
                  </a:lnTo>
                  <a:lnTo>
                    <a:pt x="2427592" y="494690"/>
                  </a:lnTo>
                  <a:lnTo>
                    <a:pt x="2381592" y="498627"/>
                  </a:lnTo>
                  <a:lnTo>
                    <a:pt x="2358470" y="497642"/>
                  </a:lnTo>
                  <a:lnTo>
                    <a:pt x="2313227" y="489776"/>
                  </a:lnTo>
                  <a:lnTo>
                    <a:pt x="2269743" y="474057"/>
                  </a:lnTo>
                  <a:lnTo>
                    <a:pt x="2230301" y="450591"/>
                  </a:lnTo>
                  <a:lnTo>
                    <a:pt x="2195614" y="419355"/>
                  </a:lnTo>
                  <a:lnTo>
                    <a:pt x="2167659" y="380421"/>
                  </a:lnTo>
                  <a:lnTo>
                    <a:pt x="2147151" y="333744"/>
                  </a:lnTo>
                  <a:lnTo>
                    <a:pt x="2136694" y="279154"/>
                  </a:lnTo>
                  <a:lnTo>
                    <a:pt x="2135390" y="248894"/>
                  </a:lnTo>
                  <a:lnTo>
                    <a:pt x="2136694" y="218727"/>
                  </a:lnTo>
                  <a:lnTo>
                    <a:pt x="2147151" y="164300"/>
                  </a:lnTo>
                  <a:lnTo>
                    <a:pt x="2167659" y="117659"/>
                  </a:lnTo>
                  <a:lnTo>
                    <a:pt x="2195614" y="78705"/>
                  </a:lnTo>
                  <a:lnTo>
                    <a:pt x="2230301" y="47495"/>
                  </a:lnTo>
                  <a:lnTo>
                    <a:pt x="2269743" y="24129"/>
                  </a:lnTo>
                  <a:lnTo>
                    <a:pt x="2313227" y="8690"/>
                  </a:lnTo>
                  <a:lnTo>
                    <a:pt x="2358470" y="967"/>
                  </a:lnTo>
                  <a:lnTo>
                    <a:pt x="2381592" y="0"/>
                  </a:lnTo>
                  <a:lnTo>
                    <a:pt x="2404773" y="967"/>
                  </a:lnTo>
                  <a:lnTo>
                    <a:pt x="2450058" y="8690"/>
                  </a:lnTo>
                  <a:lnTo>
                    <a:pt x="2493634" y="24129"/>
                  </a:lnTo>
                  <a:lnTo>
                    <a:pt x="2533073" y="47495"/>
                  </a:lnTo>
                  <a:lnTo>
                    <a:pt x="2567704" y="78705"/>
                  </a:lnTo>
                  <a:lnTo>
                    <a:pt x="2595683" y="117659"/>
                  </a:lnTo>
                  <a:lnTo>
                    <a:pt x="2616173" y="164300"/>
                  </a:lnTo>
                  <a:lnTo>
                    <a:pt x="2626648" y="218727"/>
                  </a:lnTo>
                  <a:lnTo>
                    <a:pt x="2627960" y="248894"/>
                  </a:lnTo>
                  <a:close/>
                </a:path>
                <a:path w="2628265" h="542925">
                  <a:moveTo>
                    <a:pt x="2261641" y="248894"/>
                  </a:moveTo>
                  <a:lnTo>
                    <a:pt x="2265994" y="288712"/>
                  </a:lnTo>
                  <a:lnTo>
                    <a:pt x="2288480" y="335079"/>
                  </a:lnTo>
                  <a:lnTo>
                    <a:pt x="2324150" y="364985"/>
                  </a:lnTo>
                  <a:lnTo>
                    <a:pt x="2367031" y="378461"/>
                  </a:lnTo>
                  <a:lnTo>
                    <a:pt x="2382088" y="379361"/>
                  </a:lnTo>
                  <a:lnTo>
                    <a:pt x="2397131" y="378461"/>
                  </a:lnTo>
                  <a:lnTo>
                    <a:pt x="2440038" y="364985"/>
                  </a:lnTo>
                  <a:lnTo>
                    <a:pt x="2475594" y="335079"/>
                  </a:lnTo>
                  <a:lnTo>
                    <a:pt x="2498105" y="288712"/>
                  </a:lnTo>
                  <a:lnTo>
                    <a:pt x="2502496" y="248894"/>
                  </a:lnTo>
                  <a:lnTo>
                    <a:pt x="2501399" y="228177"/>
                  </a:lnTo>
                  <a:lnTo>
                    <a:pt x="2484932" y="176860"/>
                  </a:lnTo>
                  <a:lnTo>
                    <a:pt x="2453141" y="141766"/>
                  </a:lnTo>
                  <a:lnTo>
                    <a:pt x="2411810" y="122869"/>
                  </a:lnTo>
                  <a:lnTo>
                    <a:pt x="2382088" y="119265"/>
                  </a:lnTo>
                  <a:lnTo>
                    <a:pt x="2367031" y="120167"/>
                  </a:lnTo>
                  <a:lnTo>
                    <a:pt x="2324150" y="133654"/>
                  </a:lnTo>
                  <a:lnTo>
                    <a:pt x="2288480" y="163362"/>
                  </a:lnTo>
                  <a:lnTo>
                    <a:pt x="2265994" y="209267"/>
                  </a:lnTo>
                  <a:lnTo>
                    <a:pt x="2261641" y="248894"/>
                  </a:lnTo>
                  <a:close/>
                </a:path>
              </a:pathLst>
            </a:custGeom>
            <a:ln w="25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6599" y="3921507"/>
              <a:ext cx="278343" cy="2027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04212" y="3944099"/>
              <a:ext cx="2217420" cy="534670"/>
            </a:xfrm>
            <a:custGeom>
              <a:avLst/>
              <a:gdLst/>
              <a:ahLst/>
              <a:cxnLst/>
              <a:rect l="l" t="t" r="r" b="b"/>
              <a:pathLst>
                <a:path w="2217420" h="534670">
                  <a:moveTo>
                    <a:pt x="0" y="480212"/>
                  </a:moveTo>
                  <a:lnTo>
                    <a:pt x="0" y="0"/>
                  </a:lnTo>
                  <a:lnTo>
                    <a:pt x="125463" y="0"/>
                  </a:lnTo>
                  <a:lnTo>
                    <a:pt x="125463" y="367004"/>
                  </a:lnTo>
                  <a:lnTo>
                    <a:pt x="264820" y="367004"/>
                  </a:lnTo>
                  <a:lnTo>
                    <a:pt x="264820" y="0"/>
                  </a:lnTo>
                  <a:lnTo>
                    <a:pt x="390232" y="0"/>
                  </a:lnTo>
                  <a:lnTo>
                    <a:pt x="390232" y="373849"/>
                  </a:lnTo>
                  <a:lnTo>
                    <a:pt x="439000" y="373849"/>
                  </a:lnTo>
                  <a:lnTo>
                    <a:pt x="439000" y="534492"/>
                  </a:lnTo>
                  <a:lnTo>
                    <a:pt x="338150" y="534492"/>
                  </a:lnTo>
                  <a:lnTo>
                    <a:pt x="338150" y="480212"/>
                  </a:lnTo>
                  <a:lnTo>
                    <a:pt x="0" y="480212"/>
                  </a:lnTo>
                  <a:close/>
                </a:path>
                <a:path w="2217420" h="534670">
                  <a:moveTo>
                    <a:pt x="813447" y="0"/>
                  </a:moveTo>
                  <a:lnTo>
                    <a:pt x="813447" y="0"/>
                  </a:lnTo>
                  <a:lnTo>
                    <a:pt x="813447" y="109727"/>
                  </a:lnTo>
                  <a:lnTo>
                    <a:pt x="796241" y="109727"/>
                  </a:lnTo>
                  <a:lnTo>
                    <a:pt x="635901" y="109727"/>
                  </a:lnTo>
                  <a:lnTo>
                    <a:pt x="635901" y="177698"/>
                  </a:lnTo>
                  <a:lnTo>
                    <a:pt x="799058" y="177698"/>
                  </a:lnTo>
                  <a:lnTo>
                    <a:pt x="799058" y="191428"/>
                  </a:lnTo>
                  <a:lnTo>
                    <a:pt x="799058" y="205100"/>
                  </a:lnTo>
                  <a:lnTo>
                    <a:pt x="799058" y="286740"/>
                  </a:lnTo>
                  <a:lnTo>
                    <a:pt x="635901" y="286740"/>
                  </a:lnTo>
                  <a:lnTo>
                    <a:pt x="635901" y="371170"/>
                  </a:lnTo>
                  <a:lnTo>
                    <a:pt x="653250" y="371170"/>
                  </a:lnTo>
                  <a:lnTo>
                    <a:pt x="819657" y="371170"/>
                  </a:lnTo>
                  <a:lnTo>
                    <a:pt x="819657" y="384542"/>
                  </a:lnTo>
                  <a:lnTo>
                    <a:pt x="819657" y="480212"/>
                  </a:lnTo>
                  <a:lnTo>
                    <a:pt x="791990" y="480212"/>
                  </a:lnTo>
                  <a:lnTo>
                    <a:pt x="513816" y="480212"/>
                  </a:lnTo>
                  <a:lnTo>
                    <a:pt x="513816" y="431937"/>
                  </a:lnTo>
                  <a:lnTo>
                    <a:pt x="513816" y="0"/>
                  </a:lnTo>
                  <a:lnTo>
                    <a:pt x="541002" y="0"/>
                  </a:lnTo>
                  <a:lnTo>
                    <a:pt x="785962" y="0"/>
                  </a:lnTo>
                  <a:lnTo>
                    <a:pt x="813447" y="0"/>
                  </a:lnTo>
                  <a:close/>
                </a:path>
                <a:path w="2217420" h="534670">
                  <a:moveTo>
                    <a:pt x="1325372" y="0"/>
                  </a:moveTo>
                  <a:lnTo>
                    <a:pt x="1325372" y="480212"/>
                  </a:lnTo>
                  <a:lnTo>
                    <a:pt x="1309577" y="480212"/>
                  </a:lnTo>
                  <a:lnTo>
                    <a:pt x="1293818" y="480212"/>
                  </a:lnTo>
                  <a:lnTo>
                    <a:pt x="1199756" y="480212"/>
                  </a:lnTo>
                  <a:lnTo>
                    <a:pt x="1199756" y="287426"/>
                  </a:lnTo>
                  <a:lnTo>
                    <a:pt x="1051521" y="287426"/>
                  </a:lnTo>
                  <a:lnTo>
                    <a:pt x="1051521" y="480212"/>
                  </a:lnTo>
                  <a:lnTo>
                    <a:pt x="1035776" y="480212"/>
                  </a:lnTo>
                  <a:lnTo>
                    <a:pt x="926058" y="480212"/>
                  </a:lnTo>
                  <a:lnTo>
                    <a:pt x="926058" y="0"/>
                  </a:lnTo>
                  <a:lnTo>
                    <a:pt x="1051521" y="0"/>
                  </a:lnTo>
                  <a:lnTo>
                    <a:pt x="1051521" y="174218"/>
                  </a:lnTo>
                  <a:lnTo>
                    <a:pt x="1199756" y="174218"/>
                  </a:lnTo>
                  <a:lnTo>
                    <a:pt x="1199756" y="0"/>
                  </a:lnTo>
                  <a:lnTo>
                    <a:pt x="1215480" y="0"/>
                  </a:lnTo>
                  <a:lnTo>
                    <a:pt x="1309577" y="0"/>
                  </a:lnTo>
                  <a:lnTo>
                    <a:pt x="1325372" y="0"/>
                  </a:lnTo>
                  <a:close/>
                </a:path>
                <a:path w="2217420" h="534670">
                  <a:moveTo>
                    <a:pt x="1518653" y="109727"/>
                  </a:moveTo>
                  <a:lnTo>
                    <a:pt x="1400721" y="109727"/>
                  </a:lnTo>
                  <a:lnTo>
                    <a:pt x="1400721" y="95732"/>
                  </a:lnTo>
                  <a:lnTo>
                    <a:pt x="1400721" y="81873"/>
                  </a:lnTo>
                  <a:lnTo>
                    <a:pt x="1400721" y="0"/>
                  </a:lnTo>
                  <a:lnTo>
                    <a:pt x="1757514" y="0"/>
                  </a:lnTo>
                  <a:lnTo>
                    <a:pt x="1757514" y="109727"/>
                  </a:lnTo>
                  <a:lnTo>
                    <a:pt x="1640090" y="109727"/>
                  </a:lnTo>
                  <a:lnTo>
                    <a:pt x="1640090" y="480212"/>
                  </a:lnTo>
                  <a:lnTo>
                    <a:pt x="1625002" y="480212"/>
                  </a:lnTo>
                  <a:lnTo>
                    <a:pt x="1609872" y="480212"/>
                  </a:lnTo>
                  <a:lnTo>
                    <a:pt x="1518653" y="480212"/>
                  </a:lnTo>
                  <a:lnTo>
                    <a:pt x="1518653" y="109727"/>
                  </a:lnTo>
                  <a:close/>
                </a:path>
                <a:path w="2217420" h="534670">
                  <a:moveTo>
                    <a:pt x="1956447" y="480212"/>
                  </a:moveTo>
                  <a:lnTo>
                    <a:pt x="1956447" y="480212"/>
                  </a:lnTo>
                  <a:lnTo>
                    <a:pt x="1833664" y="480212"/>
                  </a:lnTo>
                  <a:lnTo>
                    <a:pt x="1833664" y="432176"/>
                  </a:lnTo>
                  <a:lnTo>
                    <a:pt x="1833664" y="0"/>
                  </a:lnTo>
                  <a:lnTo>
                    <a:pt x="1859777" y="0"/>
                  </a:lnTo>
                  <a:lnTo>
                    <a:pt x="2044903" y="0"/>
                  </a:lnTo>
                  <a:lnTo>
                    <a:pt x="2068708" y="1225"/>
                  </a:lnTo>
                  <a:lnTo>
                    <a:pt x="2110904" y="11026"/>
                  </a:lnTo>
                  <a:lnTo>
                    <a:pt x="2145949" y="30093"/>
                  </a:lnTo>
                  <a:lnTo>
                    <a:pt x="2174096" y="55818"/>
                  </a:lnTo>
                  <a:lnTo>
                    <a:pt x="2203269" y="104432"/>
                  </a:lnTo>
                  <a:lnTo>
                    <a:pt x="2216288" y="160054"/>
                  </a:lnTo>
                  <a:lnTo>
                    <a:pt x="2217143" y="179095"/>
                  </a:lnTo>
                  <a:lnTo>
                    <a:pt x="2216288" y="198154"/>
                  </a:lnTo>
                  <a:lnTo>
                    <a:pt x="2209400" y="235855"/>
                  </a:lnTo>
                  <a:lnTo>
                    <a:pt x="2185593" y="287083"/>
                  </a:lnTo>
                  <a:lnTo>
                    <a:pt x="2145949" y="327767"/>
                  </a:lnTo>
                  <a:lnTo>
                    <a:pt x="2110904" y="346611"/>
                  </a:lnTo>
                  <a:lnTo>
                    <a:pt x="2068708" y="356228"/>
                  </a:lnTo>
                  <a:lnTo>
                    <a:pt x="2044903" y="357428"/>
                  </a:lnTo>
                  <a:lnTo>
                    <a:pt x="1956447" y="357428"/>
                  </a:lnTo>
                  <a:lnTo>
                    <a:pt x="1956447" y="480212"/>
                  </a:lnTo>
                  <a:close/>
                </a:path>
              </a:pathLst>
            </a:custGeom>
            <a:ln w="25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7796" y="4040504"/>
              <a:ext cx="165671" cy="1633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5788" y="3921507"/>
              <a:ext cx="278330" cy="2027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813401" y="3944099"/>
              <a:ext cx="383540" cy="480695"/>
            </a:xfrm>
            <a:custGeom>
              <a:avLst/>
              <a:gdLst/>
              <a:ahLst/>
              <a:cxnLst/>
              <a:rect l="l" t="t" r="r" b="b"/>
              <a:pathLst>
                <a:path w="383539" h="480695">
                  <a:moveTo>
                    <a:pt x="122783" y="480212"/>
                  </a:moveTo>
                  <a:lnTo>
                    <a:pt x="122783" y="480212"/>
                  </a:lnTo>
                  <a:lnTo>
                    <a:pt x="0" y="480212"/>
                  </a:lnTo>
                  <a:lnTo>
                    <a:pt x="0" y="432176"/>
                  </a:lnTo>
                  <a:lnTo>
                    <a:pt x="0" y="0"/>
                  </a:lnTo>
                  <a:lnTo>
                    <a:pt x="26107" y="0"/>
                  </a:lnTo>
                  <a:lnTo>
                    <a:pt x="211188" y="0"/>
                  </a:lnTo>
                  <a:lnTo>
                    <a:pt x="234987" y="1225"/>
                  </a:lnTo>
                  <a:lnTo>
                    <a:pt x="277198" y="11026"/>
                  </a:lnTo>
                  <a:lnTo>
                    <a:pt x="312250" y="30093"/>
                  </a:lnTo>
                  <a:lnTo>
                    <a:pt x="340382" y="55818"/>
                  </a:lnTo>
                  <a:lnTo>
                    <a:pt x="369555" y="104432"/>
                  </a:lnTo>
                  <a:lnTo>
                    <a:pt x="382624" y="160054"/>
                  </a:lnTo>
                  <a:lnTo>
                    <a:pt x="383479" y="179095"/>
                  </a:lnTo>
                  <a:lnTo>
                    <a:pt x="382624" y="198154"/>
                  </a:lnTo>
                  <a:lnTo>
                    <a:pt x="375701" y="235855"/>
                  </a:lnTo>
                  <a:lnTo>
                    <a:pt x="351878" y="287083"/>
                  </a:lnTo>
                  <a:lnTo>
                    <a:pt x="312250" y="327767"/>
                  </a:lnTo>
                  <a:lnTo>
                    <a:pt x="277198" y="346611"/>
                  </a:lnTo>
                  <a:lnTo>
                    <a:pt x="234987" y="356228"/>
                  </a:lnTo>
                  <a:lnTo>
                    <a:pt x="211188" y="357428"/>
                  </a:lnTo>
                  <a:lnTo>
                    <a:pt x="122783" y="357428"/>
                  </a:lnTo>
                  <a:lnTo>
                    <a:pt x="122783" y="480212"/>
                  </a:lnTo>
                  <a:close/>
                </a:path>
              </a:pathLst>
            </a:custGeom>
            <a:ln w="25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3321" y="4040504"/>
              <a:ext cx="165648" cy="16335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259832" y="3935907"/>
              <a:ext cx="960119" cy="499109"/>
            </a:xfrm>
            <a:custGeom>
              <a:avLst/>
              <a:gdLst/>
              <a:ahLst/>
              <a:cxnLst/>
              <a:rect l="l" t="t" r="r" b="b"/>
              <a:pathLst>
                <a:path w="960120" h="499110">
                  <a:moveTo>
                    <a:pt x="492569" y="248894"/>
                  </a:moveTo>
                  <a:lnTo>
                    <a:pt x="487348" y="307409"/>
                  </a:lnTo>
                  <a:lnTo>
                    <a:pt x="471639" y="358076"/>
                  </a:lnTo>
                  <a:lnTo>
                    <a:pt x="447197" y="400840"/>
                  </a:lnTo>
                  <a:lnTo>
                    <a:pt x="415734" y="435965"/>
                  </a:lnTo>
                  <a:lnTo>
                    <a:pt x="378594" y="463283"/>
                  </a:lnTo>
                  <a:lnTo>
                    <a:pt x="336854" y="482904"/>
                  </a:lnTo>
                  <a:lnTo>
                    <a:pt x="292239" y="494690"/>
                  </a:lnTo>
                  <a:lnTo>
                    <a:pt x="246214" y="498627"/>
                  </a:lnTo>
                  <a:lnTo>
                    <a:pt x="223099" y="497642"/>
                  </a:lnTo>
                  <a:lnTo>
                    <a:pt x="177886" y="489776"/>
                  </a:lnTo>
                  <a:lnTo>
                    <a:pt x="134382" y="474052"/>
                  </a:lnTo>
                  <a:lnTo>
                    <a:pt x="94943" y="450590"/>
                  </a:lnTo>
                  <a:lnTo>
                    <a:pt x="60256" y="419355"/>
                  </a:lnTo>
                  <a:lnTo>
                    <a:pt x="32276" y="380415"/>
                  </a:lnTo>
                  <a:lnTo>
                    <a:pt x="11787" y="333726"/>
                  </a:lnTo>
                  <a:lnTo>
                    <a:pt x="1311" y="279130"/>
                  </a:lnTo>
                  <a:lnTo>
                    <a:pt x="0" y="248894"/>
                  </a:lnTo>
                  <a:lnTo>
                    <a:pt x="1311" y="218727"/>
                  </a:lnTo>
                  <a:lnTo>
                    <a:pt x="11787" y="164278"/>
                  </a:lnTo>
                  <a:lnTo>
                    <a:pt x="32276" y="117608"/>
                  </a:lnTo>
                  <a:lnTo>
                    <a:pt x="60256" y="78668"/>
                  </a:lnTo>
                  <a:lnTo>
                    <a:pt x="94943" y="47472"/>
                  </a:lnTo>
                  <a:lnTo>
                    <a:pt x="134382" y="24107"/>
                  </a:lnTo>
                  <a:lnTo>
                    <a:pt x="177886" y="8642"/>
                  </a:lnTo>
                  <a:lnTo>
                    <a:pt x="223099" y="958"/>
                  </a:lnTo>
                  <a:lnTo>
                    <a:pt x="246214" y="0"/>
                  </a:lnTo>
                  <a:lnTo>
                    <a:pt x="269403" y="958"/>
                  </a:lnTo>
                  <a:lnTo>
                    <a:pt x="314723" y="8642"/>
                  </a:lnTo>
                  <a:lnTo>
                    <a:pt x="358300" y="24107"/>
                  </a:lnTo>
                  <a:lnTo>
                    <a:pt x="397739" y="47472"/>
                  </a:lnTo>
                  <a:lnTo>
                    <a:pt x="432340" y="78668"/>
                  </a:lnTo>
                  <a:lnTo>
                    <a:pt x="460298" y="117608"/>
                  </a:lnTo>
                  <a:lnTo>
                    <a:pt x="480809" y="164278"/>
                  </a:lnTo>
                  <a:lnTo>
                    <a:pt x="491265" y="218727"/>
                  </a:lnTo>
                  <a:lnTo>
                    <a:pt x="492569" y="248894"/>
                  </a:lnTo>
                  <a:close/>
                </a:path>
                <a:path w="960120" h="499110">
                  <a:moveTo>
                    <a:pt x="126301" y="248894"/>
                  </a:moveTo>
                  <a:lnTo>
                    <a:pt x="130656" y="288707"/>
                  </a:lnTo>
                  <a:lnTo>
                    <a:pt x="153123" y="335058"/>
                  </a:lnTo>
                  <a:lnTo>
                    <a:pt x="188760" y="364972"/>
                  </a:lnTo>
                  <a:lnTo>
                    <a:pt x="231669" y="378460"/>
                  </a:lnTo>
                  <a:lnTo>
                    <a:pt x="246710" y="379361"/>
                  </a:lnTo>
                  <a:lnTo>
                    <a:pt x="261772" y="378460"/>
                  </a:lnTo>
                  <a:lnTo>
                    <a:pt x="304647" y="364972"/>
                  </a:lnTo>
                  <a:lnTo>
                    <a:pt x="340216" y="335058"/>
                  </a:lnTo>
                  <a:lnTo>
                    <a:pt x="362742" y="288707"/>
                  </a:lnTo>
                  <a:lnTo>
                    <a:pt x="367156" y="248894"/>
                  </a:lnTo>
                  <a:lnTo>
                    <a:pt x="366051" y="228177"/>
                  </a:lnTo>
                  <a:lnTo>
                    <a:pt x="349554" y="176860"/>
                  </a:lnTo>
                  <a:lnTo>
                    <a:pt x="317757" y="141761"/>
                  </a:lnTo>
                  <a:lnTo>
                    <a:pt x="276445" y="122869"/>
                  </a:lnTo>
                  <a:lnTo>
                    <a:pt x="246710" y="119265"/>
                  </a:lnTo>
                  <a:lnTo>
                    <a:pt x="231669" y="120167"/>
                  </a:lnTo>
                  <a:lnTo>
                    <a:pt x="188760" y="133654"/>
                  </a:lnTo>
                  <a:lnTo>
                    <a:pt x="153123" y="163360"/>
                  </a:lnTo>
                  <a:lnTo>
                    <a:pt x="130656" y="209267"/>
                  </a:lnTo>
                  <a:lnTo>
                    <a:pt x="126301" y="248894"/>
                  </a:lnTo>
                  <a:close/>
                </a:path>
                <a:path w="960120" h="499110">
                  <a:moveTo>
                    <a:pt x="939901" y="155575"/>
                  </a:moveTo>
                  <a:lnTo>
                    <a:pt x="929830" y="200672"/>
                  </a:lnTo>
                  <a:lnTo>
                    <a:pt x="902195" y="238671"/>
                  </a:lnTo>
                  <a:lnTo>
                    <a:pt x="915972" y="246865"/>
                  </a:lnTo>
                  <a:lnTo>
                    <a:pt x="945756" y="279196"/>
                  </a:lnTo>
                  <a:lnTo>
                    <a:pt x="958957" y="321089"/>
                  </a:lnTo>
                  <a:lnTo>
                    <a:pt x="959840" y="336804"/>
                  </a:lnTo>
                  <a:lnTo>
                    <a:pt x="958761" y="357276"/>
                  </a:lnTo>
                  <a:lnTo>
                    <a:pt x="950132" y="395397"/>
                  </a:lnTo>
                  <a:lnTo>
                    <a:pt x="921507" y="443817"/>
                  </a:lnTo>
                  <a:lnTo>
                    <a:pt x="875036" y="476831"/>
                  </a:lnTo>
                  <a:lnTo>
                    <a:pt x="833938" y="487119"/>
                  </a:lnTo>
                  <a:lnTo>
                    <a:pt x="810272" y="488403"/>
                  </a:lnTo>
                  <a:lnTo>
                    <a:pt x="585292" y="488403"/>
                  </a:lnTo>
                  <a:lnTo>
                    <a:pt x="585292" y="8191"/>
                  </a:lnTo>
                  <a:lnTo>
                    <a:pt x="790333" y="8191"/>
                  </a:lnTo>
                  <a:lnTo>
                    <a:pt x="830146" y="13093"/>
                  </a:lnTo>
                  <a:lnTo>
                    <a:pt x="865835" y="27787"/>
                  </a:lnTo>
                  <a:lnTo>
                    <a:pt x="908717" y="64765"/>
                  </a:lnTo>
                  <a:lnTo>
                    <a:pt x="928494" y="97758"/>
                  </a:lnTo>
                  <a:lnTo>
                    <a:pt x="938636" y="135263"/>
                  </a:lnTo>
                  <a:lnTo>
                    <a:pt x="939901" y="155575"/>
                  </a:lnTo>
                  <a:close/>
                </a:path>
              </a:pathLst>
            </a:custGeom>
            <a:ln w="25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0878" y="4220656"/>
              <a:ext cx="160563" cy="1074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50878" y="4040963"/>
              <a:ext cx="139633" cy="10327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315722" y="3938587"/>
              <a:ext cx="2425065" cy="490855"/>
            </a:xfrm>
            <a:custGeom>
              <a:avLst/>
              <a:gdLst/>
              <a:ahLst/>
              <a:cxnLst/>
              <a:rect l="l" t="t" r="r" b="b"/>
              <a:pathLst>
                <a:path w="2425065" h="490854">
                  <a:moveTo>
                    <a:pt x="299643" y="5511"/>
                  </a:moveTo>
                  <a:lnTo>
                    <a:pt x="299643" y="5511"/>
                  </a:lnTo>
                  <a:lnTo>
                    <a:pt x="299643" y="115239"/>
                  </a:lnTo>
                  <a:lnTo>
                    <a:pt x="282437" y="115239"/>
                  </a:lnTo>
                  <a:lnTo>
                    <a:pt x="122135" y="115239"/>
                  </a:lnTo>
                  <a:lnTo>
                    <a:pt x="122135" y="183210"/>
                  </a:lnTo>
                  <a:lnTo>
                    <a:pt x="285254" y="183210"/>
                  </a:lnTo>
                  <a:lnTo>
                    <a:pt x="285254" y="196940"/>
                  </a:lnTo>
                  <a:lnTo>
                    <a:pt x="285254" y="210612"/>
                  </a:lnTo>
                  <a:lnTo>
                    <a:pt x="285254" y="292252"/>
                  </a:lnTo>
                  <a:lnTo>
                    <a:pt x="122135" y="292252"/>
                  </a:lnTo>
                  <a:lnTo>
                    <a:pt x="122135" y="376682"/>
                  </a:lnTo>
                  <a:lnTo>
                    <a:pt x="139455" y="376682"/>
                  </a:lnTo>
                  <a:lnTo>
                    <a:pt x="305841" y="376682"/>
                  </a:lnTo>
                  <a:lnTo>
                    <a:pt x="305841" y="390054"/>
                  </a:lnTo>
                  <a:lnTo>
                    <a:pt x="305841" y="485724"/>
                  </a:lnTo>
                  <a:lnTo>
                    <a:pt x="278179" y="485724"/>
                  </a:lnTo>
                  <a:lnTo>
                    <a:pt x="0" y="485724"/>
                  </a:lnTo>
                  <a:lnTo>
                    <a:pt x="0" y="437449"/>
                  </a:lnTo>
                  <a:lnTo>
                    <a:pt x="0" y="5511"/>
                  </a:lnTo>
                  <a:lnTo>
                    <a:pt x="27186" y="5511"/>
                  </a:lnTo>
                  <a:lnTo>
                    <a:pt x="272152" y="5511"/>
                  </a:lnTo>
                  <a:lnTo>
                    <a:pt x="299643" y="5511"/>
                  </a:lnTo>
                  <a:close/>
                </a:path>
                <a:path w="2425065" h="490854">
                  <a:moveTo>
                    <a:pt x="382828" y="245516"/>
                  </a:moveTo>
                  <a:lnTo>
                    <a:pt x="388088" y="188329"/>
                  </a:lnTo>
                  <a:lnTo>
                    <a:pt x="403910" y="138658"/>
                  </a:lnTo>
                  <a:lnTo>
                    <a:pt x="428702" y="96419"/>
                  </a:lnTo>
                  <a:lnTo>
                    <a:pt x="460514" y="61810"/>
                  </a:lnTo>
                  <a:lnTo>
                    <a:pt x="497911" y="34710"/>
                  </a:lnTo>
                  <a:lnTo>
                    <a:pt x="539394" y="15430"/>
                  </a:lnTo>
                  <a:lnTo>
                    <a:pt x="583680" y="3843"/>
                  </a:lnTo>
                  <a:lnTo>
                    <a:pt x="629043" y="0"/>
                  </a:lnTo>
                  <a:lnTo>
                    <a:pt x="647534" y="669"/>
                  </a:lnTo>
                  <a:lnTo>
                    <a:pt x="703059" y="10718"/>
                  </a:lnTo>
                  <a:lnTo>
                    <a:pt x="738903" y="24114"/>
                  </a:lnTo>
                  <a:lnTo>
                    <a:pt x="772071" y="43205"/>
                  </a:lnTo>
                  <a:lnTo>
                    <a:pt x="801433" y="68330"/>
                  </a:lnTo>
                  <a:lnTo>
                    <a:pt x="825842" y="99809"/>
                  </a:lnTo>
                  <a:lnTo>
                    <a:pt x="844122" y="137842"/>
                  </a:lnTo>
                  <a:lnTo>
                    <a:pt x="854811" y="182562"/>
                  </a:lnTo>
                  <a:lnTo>
                    <a:pt x="839147" y="182562"/>
                  </a:lnTo>
                  <a:lnTo>
                    <a:pt x="823850" y="182562"/>
                  </a:lnTo>
                  <a:lnTo>
                    <a:pt x="734021" y="182562"/>
                  </a:lnTo>
                  <a:lnTo>
                    <a:pt x="726643" y="165512"/>
                  </a:lnTo>
                  <a:lnTo>
                    <a:pt x="694182" y="128981"/>
                  </a:lnTo>
                  <a:lnTo>
                    <a:pt x="647490" y="112943"/>
                  </a:lnTo>
                  <a:lnTo>
                    <a:pt x="629043" y="111874"/>
                  </a:lnTo>
                  <a:lnTo>
                    <a:pt x="603237" y="114188"/>
                  </a:lnTo>
                  <a:lnTo>
                    <a:pt x="559758" y="132694"/>
                  </a:lnTo>
                  <a:lnTo>
                    <a:pt x="527873" y="168813"/>
                  </a:lnTo>
                  <a:lnTo>
                    <a:pt x="511622" y="217126"/>
                  </a:lnTo>
                  <a:lnTo>
                    <a:pt x="509587" y="245516"/>
                  </a:lnTo>
                  <a:lnTo>
                    <a:pt x="510507" y="262744"/>
                  </a:lnTo>
                  <a:lnTo>
                    <a:pt x="524319" y="310857"/>
                  </a:lnTo>
                  <a:lnTo>
                    <a:pt x="553246" y="349591"/>
                  </a:lnTo>
                  <a:lnTo>
                    <a:pt x="595069" y="373592"/>
                  </a:lnTo>
                  <a:lnTo>
                    <a:pt x="629043" y="378713"/>
                  </a:lnTo>
                  <a:lnTo>
                    <a:pt x="647927" y="377497"/>
                  </a:lnTo>
                  <a:lnTo>
                    <a:pt x="697204" y="359270"/>
                  </a:lnTo>
                  <a:lnTo>
                    <a:pt x="730053" y="319218"/>
                  </a:lnTo>
                  <a:lnTo>
                    <a:pt x="736053" y="301129"/>
                  </a:lnTo>
                  <a:lnTo>
                    <a:pt x="751353" y="301129"/>
                  </a:lnTo>
                  <a:lnTo>
                    <a:pt x="856805" y="301129"/>
                  </a:lnTo>
                  <a:lnTo>
                    <a:pt x="852456" y="325582"/>
                  </a:lnTo>
                  <a:lnTo>
                    <a:pt x="838219" y="368964"/>
                  </a:lnTo>
                  <a:lnTo>
                    <a:pt x="816882" y="405079"/>
                  </a:lnTo>
                  <a:lnTo>
                    <a:pt x="790094" y="434473"/>
                  </a:lnTo>
                  <a:lnTo>
                    <a:pt x="758452" y="457247"/>
                  </a:lnTo>
                  <a:lnTo>
                    <a:pt x="723603" y="473916"/>
                  </a:lnTo>
                  <a:lnTo>
                    <a:pt x="686172" y="484646"/>
                  </a:lnTo>
                  <a:lnTo>
                    <a:pt x="648169" y="489928"/>
                  </a:lnTo>
                  <a:lnTo>
                    <a:pt x="629043" y="490588"/>
                  </a:lnTo>
                  <a:lnTo>
                    <a:pt x="606225" y="489647"/>
                  </a:lnTo>
                  <a:lnTo>
                    <a:pt x="561404" y="482106"/>
                  </a:lnTo>
                  <a:lnTo>
                    <a:pt x="518141" y="466910"/>
                  </a:lnTo>
                  <a:lnTo>
                    <a:pt x="478702" y="443896"/>
                  </a:lnTo>
                  <a:lnTo>
                    <a:pt x="443728" y="413092"/>
                  </a:lnTo>
                  <a:lnTo>
                    <a:pt x="415432" y="374731"/>
                  </a:lnTo>
                  <a:lnTo>
                    <a:pt x="394674" y="328746"/>
                  </a:lnTo>
                  <a:lnTo>
                    <a:pt x="384142" y="275152"/>
                  </a:lnTo>
                  <a:lnTo>
                    <a:pt x="382828" y="245516"/>
                  </a:lnTo>
                  <a:close/>
                </a:path>
                <a:path w="2425065" h="490854">
                  <a:moveTo>
                    <a:pt x="1350810" y="5511"/>
                  </a:moveTo>
                  <a:lnTo>
                    <a:pt x="1350810" y="485724"/>
                  </a:lnTo>
                  <a:lnTo>
                    <a:pt x="1334988" y="485724"/>
                  </a:lnTo>
                  <a:lnTo>
                    <a:pt x="1319217" y="485724"/>
                  </a:lnTo>
                  <a:lnTo>
                    <a:pt x="1225156" y="485724"/>
                  </a:lnTo>
                  <a:lnTo>
                    <a:pt x="1225156" y="292938"/>
                  </a:lnTo>
                  <a:lnTo>
                    <a:pt x="1076921" y="292938"/>
                  </a:lnTo>
                  <a:lnTo>
                    <a:pt x="1076921" y="485724"/>
                  </a:lnTo>
                  <a:lnTo>
                    <a:pt x="1061169" y="485724"/>
                  </a:lnTo>
                  <a:lnTo>
                    <a:pt x="951509" y="485724"/>
                  </a:lnTo>
                  <a:lnTo>
                    <a:pt x="951509" y="5511"/>
                  </a:lnTo>
                  <a:lnTo>
                    <a:pt x="1076921" y="5511"/>
                  </a:lnTo>
                  <a:lnTo>
                    <a:pt x="1076921" y="179730"/>
                  </a:lnTo>
                  <a:lnTo>
                    <a:pt x="1225156" y="179730"/>
                  </a:lnTo>
                  <a:lnTo>
                    <a:pt x="1225156" y="5511"/>
                  </a:lnTo>
                  <a:lnTo>
                    <a:pt x="1240894" y="5511"/>
                  </a:lnTo>
                  <a:lnTo>
                    <a:pt x="1334988" y="5511"/>
                  </a:lnTo>
                  <a:lnTo>
                    <a:pt x="1350810" y="5511"/>
                  </a:lnTo>
                  <a:close/>
                </a:path>
                <a:path w="2425065" h="490854">
                  <a:moveTo>
                    <a:pt x="1760283" y="249732"/>
                  </a:moveTo>
                  <a:lnTo>
                    <a:pt x="1518094" y="486371"/>
                  </a:lnTo>
                  <a:lnTo>
                    <a:pt x="1474241" y="486371"/>
                  </a:lnTo>
                  <a:lnTo>
                    <a:pt x="1474241" y="5511"/>
                  </a:lnTo>
                  <a:lnTo>
                    <a:pt x="1489958" y="5511"/>
                  </a:lnTo>
                  <a:lnTo>
                    <a:pt x="1505635" y="5511"/>
                  </a:lnTo>
                  <a:lnTo>
                    <a:pt x="1599653" y="5511"/>
                  </a:lnTo>
                  <a:lnTo>
                    <a:pt x="1599653" y="240855"/>
                  </a:lnTo>
                  <a:lnTo>
                    <a:pt x="1842541" y="3517"/>
                  </a:lnTo>
                  <a:lnTo>
                    <a:pt x="1887092" y="3517"/>
                  </a:lnTo>
                  <a:lnTo>
                    <a:pt x="1887092" y="485724"/>
                  </a:lnTo>
                  <a:lnTo>
                    <a:pt x="1871340" y="485724"/>
                  </a:lnTo>
                  <a:lnTo>
                    <a:pt x="1855566" y="485724"/>
                  </a:lnTo>
                  <a:lnTo>
                    <a:pt x="1760283" y="485724"/>
                  </a:lnTo>
                  <a:lnTo>
                    <a:pt x="1760283" y="249732"/>
                  </a:lnTo>
                  <a:close/>
                </a:path>
                <a:path w="2425065" h="490854">
                  <a:moveTo>
                    <a:pt x="2135428" y="485724"/>
                  </a:moveTo>
                  <a:lnTo>
                    <a:pt x="2135428" y="485724"/>
                  </a:lnTo>
                  <a:lnTo>
                    <a:pt x="2010664" y="485724"/>
                  </a:lnTo>
                  <a:lnTo>
                    <a:pt x="2010664" y="5511"/>
                  </a:lnTo>
                  <a:lnTo>
                    <a:pt x="2135428" y="5511"/>
                  </a:lnTo>
                  <a:lnTo>
                    <a:pt x="2135428" y="187274"/>
                  </a:lnTo>
                  <a:lnTo>
                    <a:pt x="2144318" y="187274"/>
                  </a:lnTo>
                  <a:lnTo>
                    <a:pt x="2165984" y="186308"/>
                  </a:lnTo>
                  <a:lnTo>
                    <a:pt x="2214664" y="171843"/>
                  </a:lnTo>
                  <a:lnTo>
                    <a:pt x="2242965" y="142797"/>
                  </a:lnTo>
                  <a:lnTo>
                    <a:pt x="2256166" y="102749"/>
                  </a:lnTo>
                  <a:lnTo>
                    <a:pt x="2260238" y="55439"/>
                  </a:lnTo>
                  <a:lnTo>
                    <a:pt x="2261095" y="5511"/>
                  </a:lnTo>
                  <a:lnTo>
                    <a:pt x="2276832" y="5511"/>
                  </a:lnTo>
                  <a:lnTo>
                    <a:pt x="2387206" y="5511"/>
                  </a:lnTo>
                  <a:lnTo>
                    <a:pt x="2387120" y="23908"/>
                  </a:lnTo>
                  <a:lnTo>
                    <a:pt x="2385860" y="77533"/>
                  </a:lnTo>
                  <a:lnTo>
                    <a:pt x="2380173" y="128375"/>
                  </a:lnTo>
                  <a:lnTo>
                    <a:pt x="2365908" y="175439"/>
                  </a:lnTo>
                  <a:lnTo>
                    <a:pt x="2338838" y="218211"/>
                  </a:lnTo>
                  <a:lnTo>
                    <a:pt x="2294585" y="255244"/>
                  </a:lnTo>
                  <a:lnTo>
                    <a:pt x="2425052" y="466471"/>
                  </a:lnTo>
                  <a:lnTo>
                    <a:pt x="2425052" y="485724"/>
                  </a:lnTo>
                  <a:lnTo>
                    <a:pt x="2288527" y="485724"/>
                  </a:lnTo>
                  <a:lnTo>
                    <a:pt x="2182863" y="299783"/>
                  </a:lnTo>
                  <a:lnTo>
                    <a:pt x="2174570" y="301129"/>
                  </a:lnTo>
                  <a:lnTo>
                    <a:pt x="2166543" y="301917"/>
                  </a:lnTo>
                  <a:lnTo>
                    <a:pt x="2158745" y="302171"/>
                  </a:lnTo>
                  <a:lnTo>
                    <a:pt x="2151011" y="302374"/>
                  </a:lnTo>
                  <a:lnTo>
                    <a:pt x="2143264" y="302463"/>
                  </a:lnTo>
                  <a:lnTo>
                    <a:pt x="2135428" y="302463"/>
                  </a:lnTo>
                  <a:lnTo>
                    <a:pt x="2135428" y="485724"/>
                  </a:lnTo>
                  <a:close/>
                </a:path>
              </a:pathLst>
            </a:custGeom>
            <a:ln w="257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4606" y="3921507"/>
              <a:ext cx="278292" cy="2027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4154511"/>
              <a:ext cx="2685415" cy="2631440"/>
            </a:xfrm>
            <a:custGeom>
              <a:avLst/>
              <a:gdLst/>
              <a:ahLst/>
              <a:cxnLst/>
              <a:rect l="l" t="t" r="r" b="b"/>
              <a:pathLst>
                <a:path w="2685415" h="2631440">
                  <a:moveTo>
                    <a:pt x="1552374" y="664977"/>
                  </a:moveTo>
                  <a:lnTo>
                    <a:pt x="1499251" y="664853"/>
                  </a:lnTo>
                  <a:lnTo>
                    <a:pt x="1446168" y="664092"/>
                  </a:lnTo>
                  <a:lnTo>
                    <a:pt x="1393134" y="662561"/>
                  </a:lnTo>
                  <a:lnTo>
                    <a:pt x="1340161" y="660126"/>
                  </a:lnTo>
                  <a:lnTo>
                    <a:pt x="1287259" y="656654"/>
                  </a:lnTo>
                  <a:lnTo>
                    <a:pt x="1237054" y="651648"/>
                  </a:lnTo>
                  <a:lnTo>
                    <a:pt x="1187554" y="644242"/>
                  </a:lnTo>
                  <a:lnTo>
                    <a:pt x="1138722" y="634597"/>
                  </a:lnTo>
                  <a:lnTo>
                    <a:pt x="1090518" y="622873"/>
                  </a:lnTo>
                  <a:lnTo>
                    <a:pt x="1042907" y="609231"/>
                  </a:lnTo>
                  <a:lnTo>
                    <a:pt x="995849" y="593833"/>
                  </a:lnTo>
                  <a:lnTo>
                    <a:pt x="949307" y="576838"/>
                  </a:lnTo>
                  <a:lnTo>
                    <a:pt x="903244" y="558407"/>
                  </a:lnTo>
                  <a:lnTo>
                    <a:pt x="857621" y="538701"/>
                  </a:lnTo>
                  <a:lnTo>
                    <a:pt x="812401" y="517881"/>
                  </a:lnTo>
                  <a:lnTo>
                    <a:pt x="767547" y="496107"/>
                  </a:lnTo>
                  <a:lnTo>
                    <a:pt x="723019" y="473540"/>
                  </a:lnTo>
                  <a:lnTo>
                    <a:pt x="678782" y="450341"/>
                  </a:lnTo>
                  <a:lnTo>
                    <a:pt x="590971" y="402689"/>
                  </a:lnTo>
                  <a:lnTo>
                    <a:pt x="547405" y="378189"/>
                  </a:lnTo>
                  <a:lnTo>
                    <a:pt x="504045" y="353281"/>
                  </a:lnTo>
                  <a:lnTo>
                    <a:pt x="245274" y="201395"/>
                  </a:lnTo>
                  <a:lnTo>
                    <a:pt x="201884" y="176697"/>
                  </a:lnTo>
                  <a:lnTo>
                    <a:pt x="158280" y="152468"/>
                  </a:lnTo>
                  <a:lnTo>
                    <a:pt x="114408" y="128818"/>
                  </a:lnTo>
                  <a:lnTo>
                    <a:pt x="70215" y="105856"/>
                  </a:lnTo>
                  <a:lnTo>
                    <a:pt x="25649" y="83691"/>
                  </a:lnTo>
                  <a:lnTo>
                    <a:pt x="0" y="71572"/>
                  </a:lnTo>
                  <a:lnTo>
                    <a:pt x="0" y="0"/>
                  </a:lnTo>
                  <a:lnTo>
                    <a:pt x="11112" y="4992"/>
                  </a:lnTo>
                  <a:lnTo>
                    <a:pt x="103201" y="49771"/>
                  </a:lnTo>
                  <a:lnTo>
                    <a:pt x="240450" y="119079"/>
                  </a:lnTo>
                  <a:lnTo>
                    <a:pt x="695327" y="356549"/>
                  </a:lnTo>
                  <a:lnTo>
                    <a:pt x="786752" y="402997"/>
                  </a:lnTo>
                  <a:lnTo>
                    <a:pt x="832982" y="425832"/>
                  </a:lnTo>
                  <a:lnTo>
                    <a:pt x="879580" y="447716"/>
                  </a:lnTo>
                  <a:lnTo>
                    <a:pt x="926560" y="468529"/>
                  </a:lnTo>
                  <a:lnTo>
                    <a:pt x="973938" y="488154"/>
                  </a:lnTo>
                  <a:lnTo>
                    <a:pt x="1021727" y="506471"/>
                  </a:lnTo>
                  <a:lnTo>
                    <a:pt x="1069944" y="523361"/>
                  </a:lnTo>
                  <a:lnTo>
                    <a:pt x="1118603" y="538706"/>
                  </a:lnTo>
                  <a:lnTo>
                    <a:pt x="1167719" y="552387"/>
                  </a:lnTo>
                  <a:lnTo>
                    <a:pt x="1217307" y="564284"/>
                  </a:lnTo>
                  <a:lnTo>
                    <a:pt x="1267383" y="574279"/>
                  </a:lnTo>
                  <a:lnTo>
                    <a:pt x="1317960" y="582253"/>
                  </a:lnTo>
                  <a:lnTo>
                    <a:pt x="1369055" y="588088"/>
                  </a:lnTo>
                  <a:lnTo>
                    <a:pt x="1420682" y="591664"/>
                  </a:lnTo>
                  <a:lnTo>
                    <a:pt x="1472857" y="592862"/>
                  </a:lnTo>
                  <a:lnTo>
                    <a:pt x="2207011" y="592862"/>
                  </a:lnTo>
                  <a:lnTo>
                    <a:pt x="2245634" y="601051"/>
                  </a:lnTo>
                  <a:lnTo>
                    <a:pt x="2297912" y="614833"/>
                  </a:lnTo>
                  <a:lnTo>
                    <a:pt x="2347215" y="631256"/>
                  </a:lnTo>
                  <a:lnTo>
                    <a:pt x="2392992" y="650050"/>
                  </a:lnTo>
                  <a:lnTo>
                    <a:pt x="2413245" y="660214"/>
                  </a:lnTo>
                  <a:lnTo>
                    <a:pt x="1869545" y="660214"/>
                  </a:lnTo>
                  <a:lnTo>
                    <a:pt x="1818233" y="660718"/>
                  </a:lnTo>
                  <a:lnTo>
                    <a:pt x="1605528" y="664599"/>
                  </a:lnTo>
                  <a:lnTo>
                    <a:pt x="1552374" y="664977"/>
                  </a:lnTo>
                  <a:close/>
                </a:path>
                <a:path w="2685415" h="2631440">
                  <a:moveTo>
                    <a:pt x="2207011" y="592862"/>
                  </a:moveTo>
                  <a:lnTo>
                    <a:pt x="1472857" y="592862"/>
                  </a:lnTo>
                  <a:lnTo>
                    <a:pt x="1523068" y="592622"/>
                  </a:lnTo>
                  <a:lnTo>
                    <a:pt x="1573263" y="591544"/>
                  </a:lnTo>
                  <a:lnTo>
                    <a:pt x="1623445" y="589779"/>
                  </a:lnTo>
                  <a:lnTo>
                    <a:pt x="1673614" y="587476"/>
                  </a:lnTo>
                  <a:lnTo>
                    <a:pt x="1924342" y="573164"/>
                  </a:lnTo>
                  <a:lnTo>
                    <a:pt x="1978318" y="571220"/>
                  </a:lnTo>
                  <a:lnTo>
                    <a:pt x="2032251" y="571930"/>
                  </a:lnTo>
                  <a:lnTo>
                    <a:pt x="2086045" y="575282"/>
                  </a:lnTo>
                  <a:lnTo>
                    <a:pt x="2139605" y="581262"/>
                  </a:lnTo>
                  <a:lnTo>
                    <a:pt x="2192833" y="589856"/>
                  </a:lnTo>
                  <a:lnTo>
                    <a:pt x="2207011" y="592862"/>
                  </a:lnTo>
                  <a:close/>
                </a:path>
                <a:path w="2685415" h="2631440">
                  <a:moveTo>
                    <a:pt x="1539486" y="2631250"/>
                  </a:moveTo>
                  <a:lnTo>
                    <a:pt x="1353975" y="2631250"/>
                  </a:lnTo>
                  <a:lnTo>
                    <a:pt x="1370793" y="2622642"/>
                  </a:lnTo>
                  <a:lnTo>
                    <a:pt x="1415872" y="2598381"/>
                  </a:lnTo>
                  <a:lnTo>
                    <a:pt x="1460562" y="2573239"/>
                  </a:lnTo>
                  <a:lnTo>
                    <a:pt x="1504896" y="2547310"/>
                  </a:lnTo>
                  <a:lnTo>
                    <a:pt x="1548911" y="2520683"/>
                  </a:lnTo>
                  <a:lnTo>
                    <a:pt x="1592639" y="2493451"/>
                  </a:lnTo>
                  <a:lnTo>
                    <a:pt x="1802509" y="2358921"/>
                  </a:lnTo>
                  <a:lnTo>
                    <a:pt x="1843887" y="2331838"/>
                  </a:lnTo>
                  <a:lnTo>
                    <a:pt x="1884945" y="2304332"/>
                  </a:lnTo>
                  <a:lnTo>
                    <a:pt x="1925567" y="2276270"/>
                  </a:lnTo>
                  <a:lnTo>
                    <a:pt x="1965638" y="2247516"/>
                  </a:lnTo>
                  <a:lnTo>
                    <a:pt x="2005040" y="2217936"/>
                  </a:lnTo>
                  <a:lnTo>
                    <a:pt x="2043658" y="2187398"/>
                  </a:lnTo>
                  <a:lnTo>
                    <a:pt x="2084543" y="2153310"/>
                  </a:lnTo>
                  <a:lnTo>
                    <a:pt x="2124568" y="2118484"/>
                  </a:lnTo>
                  <a:lnTo>
                    <a:pt x="2163568" y="2082926"/>
                  </a:lnTo>
                  <a:lnTo>
                    <a:pt x="2201377" y="2046646"/>
                  </a:lnTo>
                  <a:lnTo>
                    <a:pt x="2237829" y="2009650"/>
                  </a:lnTo>
                  <a:lnTo>
                    <a:pt x="2272759" y="1971947"/>
                  </a:lnTo>
                  <a:lnTo>
                    <a:pt x="2306001" y="1933544"/>
                  </a:lnTo>
                  <a:lnTo>
                    <a:pt x="2337389" y="1894449"/>
                  </a:lnTo>
                  <a:lnTo>
                    <a:pt x="2366758" y="1854670"/>
                  </a:lnTo>
                  <a:lnTo>
                    <a:pt x="2393942" y="1814215"/>
                  </a:lnTo>
                  <a:lnTo>
                    <a:pt x="2418775" y="1773092"/>
                  </a:lnTo>
                  <a:lnTo>
                    <a:pt x="2441092" y="1731308"/>
                  </a:lnTo>
                  <a:lnTo>
                    <a:pt x="2460726" y="1688872"/>
                  </a:lnTo>
                  <a:lnTo>
                    <a:pt x="2489015" y="1638737"/>
                  </a:lnTo>
                  <a:lnTo>
                    <a:pt x="2514748" y="1590179"/>
                  </a:lnTo>
                  <a:lnTo>
                    <a:pt x="2537821" y="1542832"/>
                  </a:lnTo>
                  <a:lnTo>
                    <a:pt x="2558129" y="1496327"/>
                  </a:lnTo>
                  <a:lnTo>
                    <a:pt x="2575566" y="1450300"/>
                  </a:lnTo>
                  <a:lnTo>
                    <a:pt x="2590027" y="1404383"/>
                  </a:lnTo>
                  <a:lnTo>
                    <a:pt x="2601408" y="1358209"/>
                  </a:lnTo>
                  <a:lnTo>
                    <a:pt x="2609605" y="1311412"/>
                  </a:lnTo>
                  <a:lnTo>
                    <a:pt x="2614510" y="1263625"/>
                  </a:lnTo>
                  <a:lnTo>
                    <a:pt x="2615676" y="1212590"/>
                  </a:lnTo>
                  <a:lnTo>
                    <a:pt x="2613196" y="1163378"/>
                  </a:lnTo>
                  <a:lnTo>
                    <a:pt x="2607118" y="1116059"/>
                  </a:lnTo>
                  <a:lnTo>
                    <a:pt x="2597492" y="1070701"/>
                  </a:lnTo>
                  <a:lnTo>
                    <a:pt x="2584367" y="1027374"/>
                  </a:lnTo>
                  <a:lnTo>
                    <a:pt x="2567792" y="986147"/>
                  </a:lnTo>
                  <a:lnTo>
                    <a:pt x="2547815" y="947091"/>
                  </a:lnTo>
                  <a:lnTo>
                    <a:pt x="2524486" y="910273"/>
                  </a:lnTo>
                  <a:lnTo>
                    <a:pt x="2497854" y="875764"/>
                  </a:lnTo>
                  <a:lnTo>
                    <a:pt x="2467967" y="843634"/>
                  </a:lnTo>
                  <a:lnTo>
                    <a:pt x="2434875" y="813950"/>
                  </a:lnTo>
                  <a:lnTo>
                    <a:pt x="2398626" y="786784"/>
                  </a:lnTo>
                  <a:lnTo>
                    <a:pt x="2359270" y="762203"/>
                  </a:lnTo>
                  <a:lnTo>
                    <a:pt x="2316855" y="740278"/>
                  </a:lnTo>
                  <a:lnTo>
                    <a:pt x="2271431" y="721078"/>
                  </a:lnTo>
                  <a:lnTo>
                    <a:pt x="2223046" y="704673"/>
                  </a:lnTo>
                  <a:lnTo>
                    <a:pt x="2173213" y="691112"/>
                  </a:lnTo>
                  <a:lnTo>
                    <a:pt x="2123144" y="680447"/>
                  </a:lnTo>
                  <a:lnTo>
                    <a:pt x="2072847" y="672382"/>
                  </a:lnTo>
                  <a:lnTo>
                    <a:pt x="2022330" y="666622"/>
                  </a:lnTo>
                  <a:lnTo>
                    <a:pt x="1971602" y="662871"/>
                  </a:lnTo>
                  <a:lnTo>
                    <a:pt x="1920670" y="660833"/>
                  </a:lnTo>
                  <a:lnTo>
                    <a:pt x="1869545" y="660214"/>
                  </a:lnTo>
                  <a:lnTo>
                    <a:pt x="2413245" y="660214"/>
                  </a:lnTo>
                  <a:lnTo>
                    <a:pt x="2474122" y="694983"/>
                  </a:lnTo>
                  <a:lnTo>
                    <a:pt x="2509550" y="721236"/>
                  </a:lnTo>
                  <a:lnTo>
                    <a:pt x="2541605" y="750090"/>
                  </a:lnTo>
                  <a:lnTo>
                    <a:pt x="2570326" y="781603"/>
                  </a:lnTo>
                  <a:lnTo>
                    <a:pt x="2595749" y="815832"/>
                  </a:lnTo>
                  <a:lnTo>
                    <a:pt x="2617913" y="852834"/>
                  </a:lnTo>
                  <a:lnTo>
                    <a:pt x="2636856" y="892667"/>
                  </a:lnTo>
                  <a:lnTo>
                    <a:pt x="2652617" y="935389"/>
                  </a:lnTo>
                  <a:lnTo>
                    <a:pt x="2665234" y="981056"/>
                  </a:lnTo>
                  <a:lnTo>
                    <a:pt x="2674744" y="1029726"/>
                  </a:lnTo>
                  <a:lnTo>
                    <a:pt x="2681185" y="1081456"/>
                  </a:lnTo>
                  <a:lnTo>
                    <a:pt x="2684651" y="1132299"/>
                  </a:lnTo>
                  <a:lnTo>
                    <a:pt x="2685363" y="1182488"/>
                  </a:lnTo>
                  <a:lnTo>
                    <a:pt x="2683388" y="1232035"/>
                  </a:lnTo>
                  <a:lnTo>
                    <a:pt x="2678794" y="1280954"/>
                  </a:lnTo>
                  <a:lnTo>
                    <a:pt x="2671648" y="1329259"/>
                  </a:lnTo>
                  <a:lnTo>
                    <a:pt x="2662017" y="1376962"/>
                  </a:lnTo>
                  <a:lnTo>
                    <a:pt x="2649968" y="1424076"/>
                  </a:lnTo>
                  <a:lnTo>
                    <a:pt x="2635569" y="1470615"/>
                  </a:lnTo>
                  <a:lnTo>
                    <a:pt x="2618888" y="1516591"/>
                  </a:lnTo>
                  <a:lnTo>
                    <a:pt x="2599990" y="1562018"/>
                  </a:lnTo>
                  <a:lnTo>
                    <a:pt x="2578945" y="1606908"/>
                  </a:lnTo>
                  <a:lnTo>
                    <a:pt x="2555818" y="1651276"/>
                  </a:lnTo>
                  <a:lnTo>
                    <a:pt x="2530678" y="1695133"/>
                  </a:lnTo>
                  <a:lnTo>
                    <a:pt x="2506275" y="1745263"/>
                  </a:lnTo>
                  <a:lnTo>
                    <a:pt x="2480424" y="1794688"/>
                  </a:lnTo>
                  <a:lnTo>
                    <a:pt x="2454955" y="1839385"/>
                  </a:lnTo>
                  <a:lnTo>
                    <a:pt x="2428409" y="1883095"/>
                  </a:lnTo>
                  <a:lnTo>
                    <a:pt x="2400770" y="1925806"/>
                  </a:lnTo>
                  <a:lnTo>
                    <a:pt x="2372023" y="1967502"/>
                  </a:lnTo>
                  <a:lnTo>
                    <a:pt x="2342152" y="2008168"/>
                  </a:lnTo>
                  <a:lnTo>
                    <a:pt x="2311143" y="2047791"/>
                  </a:lnTo>
                  <a:lnTo>
                    <a:pt x="2278979" y="2086356"/>
                  </a:lnTo>
                  <a:lnTo>
                    <a:pt x="2245646" y="2123848"/>
                  </a:lnTo>
                  <a:lnTo>
                    <a:pt x="2211128" y="2160252"/>
                  </a:lnTo>
                  <a:lnTo>
                    <a:pt x="2175410" y="2195554"/>
                  </a:lnTo>
                  <a:lnTo>
                    <a:pt x="2138476" y="2229740"/>
                  </a:lnTo>
                  <a:lnTo>
                    <a:pt x="2100312" y="2262794"/>
                  </a:lnTo>
                  <a:lnTo>
                    <a:pt x="2060901" y="2294703"/>
                  </a:lnTo>
                  <a:lnTo>
                    <a:pt x="2020228" y="2325452"/>
                  </a:lnTo>
                  <a:lnTo>
                    <a:pt x="1978279" y="2355025"/>
                  </a:lnTo>
                  <a:lnTo>
                    <a:pt x="1936007" y="2383766"/>
                  </a:lnTo>
                  <a:lnTo>
                    <a:pt x="1893455" y="2412123"/>
                  </a:lnTo>
                  <a:lnTo>
                    <a:pt x="1850648" y="2440118"/>
                  </a:lnTo>
                  <a:lnTo>
                    <a:pt x="1807612" y="2467769"/>
                  </a:lnTo>
                  <a:lnTo>
                    <a:pt x="1720960" y="2522125"/>
                  </a:lnTo>
                  <a:lnTo>
                    <a:pt x="1633709" y="2575354"/>
                  </a:lnTo>
                  <a:lnTo>
                    <a:pt x="1547605" y="2626586"/>
                  </a:lnTo>
                  <a:lnTo>
                    <a:pt x="1539486" y="2631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08643" y="770737"/>
              <a:ext cx="3284854" cy="1932305"/>
            </a:xfrm>
            <a:custGeom>
              <a:avLst/>
              <a:gdLst/>
              <a:ahLst/>
              <a:cxnLst/>
              <a:rect l="l" t="t" r="r" b="b"/>
              <a:pathLst>
                <a:path w="3284854" h="1932305">
                  <a:moveTo>
                    <a:pt x="2871097" y="1932053"/>
                  </a:moveTo>
                  <a:lnTo>
                    <a:pt x="2821970" y="1931276"/>
                  </a:lnTo>
                  <a:lnTo>
                    <a:pt x="2773114" y="1929181"/>
                  </a:lnTo>
                  <a:lnTo>
                    <a:pt x="2724532" y="1925771"/>
                  </a:lnTo>
                  <a:lnTo>
                    <a:pt x="2676223" y="1921050"/>
                  </a:lnTo>
                  <a:lnTo>
                    <a:pt x="2628187" y="1915023"/>
                  </a:lnTo>
                  <a:lnTo>
                    <a:pt x="2580427" y="1907693"/>
                  </a:lnTo>
                  <a:lnTo>
                    <a:pt x="2532941" y="1899065"/>
                  </a:lnTo>
                  <a:lnTo>
                    <a:pt x="2485731" y="1889142"/>
                  </a:lnTo>
                  <a:lnTo>
                    <a:pt x="2438798" y="1877928"/>
                  </a:lnTo>
                  <a:lnTo>
                    <a:pt x="2392141" y="1865428"/>
                  </a:lnTo>
                  <a:lnTo>
                    <a:pt x="2345762" y="1851646"/>
                  </a:lnTo>
                  <a:lnTo>
                    <a:pt x="2299660" y="1836585"/>
                  </a:lnTo>
                  <a:lnTo>
                    <a:pt x="2253838" y="1820249"/>
                  </a:lnTo>
                  <a:lnTo>
                    <a:pt x="2208294" y="1802643"/>
                  </a:lnTo>
                  <a:lnTo>
                    <a:pt x="2163030" y="1783771"/>
                  </a:lnTo>
                  <a:lnTo>
                    <a:pt x="2118047" y="1763637"/>
                  </a:lnTo>
                  <a:lnTo>
                    <a:pt x="2073344" y="1742244"/>
                  </a:lnTo>
                  <a:lnTo>
                    <a:pt x="2028923" y="1719597"/>
                  </a:lnTo>
                  <a:lnTo>
                    <a:pt x="1984784" y="1695700"/>
                  </a:lnTo>
                  <a:lnTo>
                    <a:pt x="1940928" y="1670557"/>
                  </a:lnTo>
                  <a:lnTo>
                    <a:pt x="1897355" y="1644171"/>
                  </a:lnTo>
                  <a:lnTo>
                    <a:pt x="1854065" y="1616548"/>
                  </a:lnTo>
                  <a:lnTo>
                    <a:pt x="1811061" y="1587690"/>
                  </a:lnTo>
                  <a:lnTo>
                    <a:pt x="1769295" y="1557799"/>
                  </a:lnTo>
                  <a:lnTo>
                    <a:pt x="1728363" y="1526695"/>
                  </a:lnTo>
                  <a:lnTo>
                    <a:pt x="1688138" y="1494562"/>
                  </a:lnTo>
                  <a:lnTo>
                    <a:pt x="1648492" y="1461584"/>
                  </a:lnTo>
                  <a:lnTo>
                    <a:pt x="1609299" y="1427947"/>
                  </a:lnTo>
                  <a:lnTo>
                    <a:pt x="1570432" y="1393836"/>
                  </a:lnTo>
                  <a:lnTo>
                    <a:pt x="1454512" y="1290497"/>
                  </a:lnTo>
                  <a:lnTo>
                    <a:pt x="1415676" y="1256332"/>
                  </a:lnTo>
                  <a:lnTo>
                    <a:pt x="1376530" y="1222616"/>
                  </a:lnTo>
                  <a:lnTo>
                    <a:pt x="1336395" y="1189473"/>
                  </a:lnTo>
                  <a:lnTo>
                    <a:pt x="1295559" y="1157362"/>
                  </a:lnTo>
                  <a:lnTo>
                    <a:pt x="1254087" y="1126191"/>
                  </a:lnTo>
                  <a:lnTo>
                    <a:pt x="1212041" y="1095867"/>
                  </a:lnTo>
                  <a:lnTo>
                    <a:pt x="1169485" y="1066296"/>
                  </a:lnTo>
                  <a:lnTo>
                    <a:pt x="1126480" y="1037387"/>
                  </a:lnTo>
                  <a:lnTo>
                    <a:pt x="1083091" y="1009045"/>
                  </a:lnTo>
                  <a:lnTo>
                    <a:pt x="1039380" y="981179"/>
                  </a:lnTo>
                  <a:lnTo>
                    <a:pt x="995410" y="953696"/>
                  </a:lnTo>
                  <a:lnTo>
                    <a:pt x="685676" y="764222"/>
                  </a:lnTo>
                  <a:lnTo>
                    <a:pt x="643334" y="737208"/>
                  </a:lnTo>
                  <a:lnTo>
                    <a:pt x="601693" y="709513"/>
                  </a:lnTo>
                  <a:lnTo>
                    <a:pt x="560796" y="681098"/>
                  </a:lnTo>
                  <a:lnTo>
                    <a:pt x="520688" y="651926"/>
                  </a:lnTo>
                  <a:lnTo>
                    <a:pt x="481412" y="621959"/>
                  </a:lnTo>
                  <a:lnTo>
                    <a:pt x="443011" y="591160"/>
                  </a:lnTo>
                  <a:lnTo>
                    <a:pt x="405530" y="559491"/>
                  </a:lnTo>
                  <a:lnTo>
                    <a:pt x="369012" y="526915"/>
                  </a:lnTo>
                  <a:lnTo>
                    <a:pt x="333500" y="493394"/>
                  </a:lnTo>
                  <a:lnTo>
                    <a:pt x="299038" y="458890"/>
                  </a:lnTo>
                  <a:lnTo>
                    <a:pt x="265671" y="423366"/>
                  </a:lnTo>
                  <a:lnTo>
                    <a:pt x="233441" y="386784"/>
                  </a:lnTo>
                  <a:lnTo>
                    <a:pt x="202392" y="349107"/>
                  </a:lnTo>
                  <a:lnTo>
                    <a:pt x="172568" y="310297"/>
                  </a:lnTo>
                  <a:lnTo>
                    <a:pt x="144013" y="270316"/>
                  </a:lnTo>
                  <a:lnTo>
                    <a:pt x="116770" y="229126"/>
                  </a:lnTo>
                  <a:lnTo>
                    <a:pt x="90884" y="186692"/>
                  </a:lnTo>
                  <a:lnTo>
                    <a:pt x="66396" y="142973"/>
                  </a:lnTo>
                  <a:lnTo>
                    <a:pt x="43353" y="97934"/>
                  </a:lnTo>
                  <a:lnTo>
                    <a:pt x="21796" y="51536"/>
                  </a:lnTo>
                  <a:lnTo>
                    <a:pt x="2073" y="5292"/>
                  </a:lnTo>
                  <a:lnTo>
                    <a:pt x="0" y="0"/>
                  </a:lnTo>
                  <a:lnTo>
                    <a:pt x="85078" y="0"/>
                  </a:lnTo>
                  <a:lnTo>
                    <a:pt x="98703" y="33568"/>
                  </a:lnTo>
                  <a:lnTo>
                    <a:pt x="119758" y="79913"/>
                  </a:lnTo>
                  <a:lnTo>
                    <a:pt x="142420" y="124832"/>
                  </a:lnTo>
                  <a:lnTo>
                    <a:pt x="166646" y="168364"/>
                  </a:lnTo>
                  <a:lnTo>
                    <a:pt x="192393" y="210545"/>
                  </a:lnTo>
                  <a:lnTo>
                    <a:pt x="219618" y="251414"/>
                  </a:lnTo>
                  <a:lnTo>
                    <a:pt x="248279" y="291008"/>
                  </a:lnTo>
                  <a:lnTo>
                    <a:pt x="278333" y="329366"/>
                  </a:lnTo>
                  <a:lnTo>
                    <a:pt x="309737" y="366526"/>
                  </a:lnTo>
                  <a:lnTo>
                    <a:pt x="342448" y="402524"/>
                  </a:lnTo>
                  <a:lnTo>
                    <a:pt x="376424" y="437400"/>
                  </a:lnTo>
                  <a:lnTo>
                    <a:pt x="411621" y="471191"/>
                  </a:lnTo>
                  <a:lnTo>
                    <a:pt x="447997" y="503934"/>
                  </a:lnTo>
                  <a:lnTo>
                    <a:pt x="485509" y="535668"/>
                  </a:lnTo>
                  <a:lnTo>
                    <a:pt x="524114" y="566431"/>
                  </a:lnTo>
                  <a:lnTo>
                    <a:pt x="563769" y="596260"/>
                  </a:lnTo>
                  <a:lnTo>
                    <a:pt x="604432" y="625193"/>
                  </a:lnTo>
                  <a:lnTo>
                    <a:pt x="646060" y="653268"/>
                  </a:lnTo>
                  <a:lnTo>
                    <a:pt x="688609" y="680524"/>
                  </a:lnTo>
                  <a:lnTo>
                    <a:pt x="732038" y="706997"/>
                  </a:lnTo>
                  <a:lnTo>
                    <a:pt x="776303" y="732726"/>
                  </a:lnTo>
                  <a:lnTo>
                    <a:pt x="956258" y="835056"/>
                  </a:lnTo>
                  <a:lnTo>
                    <a:pt x="1045678" y="887293"/>
                  </a:lnTo>
                  <a:lnTo>
                    <a:pt x="1090124" y="913833"/>
                  </a:lnTo>
                  <a:lnTo>
                    <a:pt x="1134349" y="940712"/>
                  </a:lnTo>
                  <a:lnTo>
                    <a:pt x="1178315" y="967975"/>
                  </a:lnTo>
                  <a:lnTo>
                    <a:pt x="1221990" y="995665"/>
                  </a:lnTo>
                  <a:lnTo>
                    <a:pt x="1265336" y="1023825"/>
                  </a:lnTo>
                  <a:lnTo>
                    <a:pt x="1308318" y="1052499"/>
                  </a:lnTo>
                  <a:lnTo>
                    <a:pt x="1348451" y="1081260"/>
                  </a:lnTo>
                  <a:lnTo>
                    <a:pt x="1387494" y="1111516"/>
                  </a:lnTo>
                  <a:lnTo>
                    <a:pt x="1425704" y="1142921"/>
                  </a:lnTo>
                  <a:lnTo>
                    <a:pt x="1463335" y="1175130"/>
                  </a:lnTo>
                  <a:lnTo>
                    <a:pt x="1575315" y="1273121"/>
                  </a:lnTo>
                  <a:lnTo>
                    <a:pt x="1613190" y="1305087"/>
                  </a:lnTo>
                  <a:lnTo>
                    <a:pt x="1651765" y="1336128"/>
                  </a:lnTo>
                  <a:lnTo>
                    <a:pt x="1729703" y="1396903"/>
                  </a:lnTo>
                  <a:lnTo>
                    <a:pt x="1768867" y="1427029"/>
                  </a:lnTo>
                  <a:lnTo>
                    <a:pt x="1808226" y="1456874"/>
                  </a:lnTo>
                  <a:lnTo>
                    <a:pt x="1847829" y="1486357"/>
                  </a:lnTo>
                  <a:lnTo>
                    <a:pt x="1887725" y="1515396"/>
                  </a:lnTo>
                  <a:lnTo>
                    <a:pt x="1927962" y="1543910"/>
                  </a:lnTo>
                  <a:lnTo>
                    <a:pt x="1968591" y="1571819"/>
                  </a:lnTo>
                  <a:lnTo>
                    <a:pt x="2009660" y="1599042"/>
                  </a:lnTo>
                  <a:lnTo>
                    <a:pt x="2051218" y="1625498"/>
                  </a:lnTo>
                  <a:lnTo>
                    <a:pt x="2095700" y="1651966"/>
                  </a:lnTo>
                  <a:lnTo>
                    <a:pt x="2140539" y="1676424"/>
                  </a:lnTo>
                  <a:lnTo>
                    <a:pt x="2185723" y="1698925"/>
                  </a:lnTo>
                  <a:lnTo>
                    <a:pt x="2231242" y="1719519"/>
                  </a:lnTo>
                  <a:lnTo>
                    <a:pt x="2277085" y="1738256"/>
                  </a:lnTo>
                  <a:lnTo>
                    <a:pt x="2323241" y="1755188"/>
                  </a:lnTo>
                  <a:lnTo>
                    <a:pt x="2369699" y="1770365"/>
                  </a:lnTo>
                  <a:lnTo>
                    <a:pt x="2416450" y="1783838"/>
                  </a:lnTo>
                  <a:lnTo>
                    <a:pt x="2463481" y="1795659"/>
                  </a:lnTo>
                  <a:lnTo>
                    <a:pt x="2510783" y="1805877"/>
                  </a:lnTo>
                  <a:lnTo>
                    <a:pt x="2558344" y="1814544"/>
                  </a:lnTo>
                  <a:lnTo>
                    <a:pt x="2606154" y="1821711"/>
                  </a:lnTo>
                  <a:lnTo>
                    <a:pt x="2654201" y="1827429"/>
                  </a:lnTo>
                  <a:lnTo>
                    <a:pt x="2702476" y="1831748"/>
                  </a:lnTo>
                  <a:lnTo>
                    <a:pt x="2750968" y="1834719"/>
                  </a:lnTo>
                  <a:lnTo>
                    <a:pt x="2799665" y="1836393"/>
                  </a:lnTo>
                  <a:lnTo>
                    <a:pt x="3284756" y="1836821"/>
                  </a:lnTo>
                  <a:lnTo>
                    <a:pt x="3284756" y="1887856"/>
                  </a:lnTo>
                  <a:lnTo>
                    <a:pt x="3222562" y="1900224"/>
                  </a:lnTo>
                  <a:lnTo>
                    <a:pt x="3171546" y="1908792"/>
                  </a:lnTo>
                  <a:lnTo>
                    <a:pt x="3120797" y="1916013"/>
                  </a:lnTo>
                  <a:lnTo>
                    <a:pt x="3070317" y="1921890"/>
                  </a:lnTo>
                  <a:lnTo>
                    <a:pt x="3020107" y="1926429"/>
                  </a:lnTo>
                  <a:lnTo>
                    <a:pt x="2970166" y="1929633"/>
                  </a:lnTo>
                  <a:lnTo>
                    <a:pt x="2920496" y="1931506"/>
                  </a:lnTo>
                  <a:lnTo>
                    <a:pt x="2871097" y="1932053"/>
                  </a:lnTo>
                  <a:close/>
                </a:path>
                <a:path w="3284854" h="1932305">
                  <a:moveTo>
                    <a:pt x="3284756" y="1836821"/>
                  </a:moveTo>
                  <a:lnTo>
                    <a:pt x="2848558" y="1836821"/>
                  </a:lnTo>
                  <a:lnTo>
                    <a:pt x="2897634" y="1836055"/>
                  </a:lnTo>
                  <a:lnTo>
                    <a:pt x="2946884" y="1834143"/>
                  </a:lnTo>
                  <a:lnTo>
                    <a:pt x="2996297" y="1831139"/>
                  </a:lnTo>
                  <a:lnTo>
                    <a:pt x="3045862" y="1827092"/>
                  </a:lnTo>
                  <a:lnTo>
                    <a:pt x="3095568" y="1822053"/>
                  </a:lnTo>
                  <a:lnTo>
                    <a:pt x="3145404" y="1816073"/>
                  </a:lnTo>
                  <a:lnTo>
                    <a:pt x="3195361" y="1809203"/>
                  </a:lnTo>
                  <a:lnTo>
                    <a:pt x="3247003" y="1800649"/>
                  </a:lnTo>
                  <a:lnTo>
                    <a:pt x="3284756" y="1792902"/>
                  </a:lnTo>
                  <a:lnTo>
                    <a:pt x="3284756" y="183682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23911" y="990600"/>
              <a:ext cx="2239289" cy="198734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0964" y="3280449"/>
            <a:ext cx="1364615" cy="572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550" spc="-305" dirty="0">
                <a:latin typeface="Verdana"/>
                <a:cs typeface="Verdana"/>
              </a:rPr>
              <a:t>ЦЕНТР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0633" y="1658202"/>
            <a:ext cx="1719580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dirty="0">
                <a:latin typeface="Century Gothic"/>
                <a:cs typeface="Century Gothic"/>
              </a:rPr>
              <a:t>7 </a:t>
            </a:r>
            <a:r>
              <a:rPr sz="3100" spc="-75" dirty="0"/>
              <a:t>кл</a:t>
            </a:r>
            <a:r>
              <a:rPr sz="3100" u="heavy" spc="-75" dirty="0">
                <a:uFill>
                  <a:solidFill>
                    <a:srgbClr val="000000"/>
                  </a:solidFill>
                </a:uFill>
              </a:rPr>
              <a:t>убов</a:t>
            </a:r>
            <a:endParaRPr sz="31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50787" y="1294810"/>
            <a:ext cx="683260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25" dirty="0">
                <a:latin typeface="Century Gothic"/>
                <a:cs typeface="Century Gothic"/>
              </a:rPr>
              <a:t>800</a:t>
            </a:r>
            <a:endParaRPr sz="31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91978" y="1662396"/>
            <a:ext cx="2799715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20" dirty="0">
                <a:latin typeface="Verdana"/>
                <a:cs typeface="Verdana"/>
              </a:rPr>
              <a:t>обучающихся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14833" y="2826806"/>
            <a:ext cx="464820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25" dirty="0">
                <a:latin typeface="Century Gothic"/>
                <a:cs typeface="Century Gothic"/>
              </a:rPr>
              <a:t>34</a:t>
            </a:r>
            <a:endParaRPr sz="31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389" y="3194392"/>
            <a:ext cx="3556000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25" dirty="0">
                <a:latin typeface="Verdana"/>
                <a:cs typeface="Verdana"/>
              </a:rPr>
              <a:t>образовательных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1920" y="5234793"/>
            <a:ext cx="464820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25" dirty="0">
                <a:latin typeface="Century Gothic"/>
                <a:cs typeface="Century Gothic"/>
              </a:rPr>
              <a:t>30</a:t>
            </a:r>
            <a:endParaRPr sz="31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954" y="5602379"/>
            <a:ext cx="2877185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10" dirty="0">
                <a:latin typeface="Verdana"/>
                <a:cs typeface="Verdana"/>
              </a:rPr>
              <a:t>специалистов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75286" y="3192164"/>
            <a:ext cx="3234690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dirty="0">
                <a:latin typeface="Century Gothic"/>
                <a:cs typeface="Century Gothic"/>
              </a:rPr>
              <a:t>45</a:t>
            </a:r>
            <a:r>
              <a:rPr sz="3100" spc="-5" dirty="0">
                <a:latin typeface="Century Gothic"/>
                <a:cs typeface="Century Gothic"/>
              </a:rPr>
              <a:t> </a:t>
            </a:r>
            <a:r>
              <a:rPr sz="3100" spc="-10" dirty="0">
                <a:latin typeface="Verdana"/>
                <a:cs typeface="Verdana"/>
              </a:rPr>
              <a:t>мероприятий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907" y="3503371"/>
            <a:ext cx="8695690" cy="572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3008630" algn="l"/>
                <a:tab pos="3272790" algn="l"/>
                <a:tab pos="5836920" algn="l"/>
                <a:tab pos="7082155" algn="l"/>
              </a:tabLst>
            </a:pPr>
            <a:r>
              <a:rPr sz="3100" spc="55" dirty="0">
                <a:latin typeface="Verdana"/>
                <a:cs typeface="Verdana"/>
              </a:rPr>
              <a:t>про</a:t>
            </a:r>
            <a:r>
              <a:rPr sz="3100" u="heavy" spc="5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грамм</a:t>
            </a:r>
            <a:r>
              <a:rPr sz="3100" u="heavy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r>
              <a:rPr sz="3100" dirty="0">
                <a:latin typeface="Verdana"/>
                <a:cs typeface="Verdana"/>
              </a:rPr>
              <a:t>	</a:t>
            </a:r>
            <a:r>
              <a:rPr sz="5325" spc="-585" baseline="-39123" dirty="0">
                <a:latin typeface="Verdana"/>
                <a:cs typeface="Verdana"/>
              </a:rPr>
              <a:t>В</a:t>
            </a:r>
            <a:r>
              <a:rPr sz="5325" spc="-397" baseline="-39123" dirty="0">
                <a:latin typeface="Verdana"/>
                <a:cs typeface="Verdana"/>
              </a:rPr>
              <a:t> </a:t>
            </a:r>
            <a:r>
              <a:rPr sz="5325" spc="-15" baseline="-39123" dirty="0">
                <a:latin typeface="Verdana"/>
                <a:cs typeface="Verdana"/>
              </a:rPr>
              <a:t>ЦИФРАХ</a:t>
            </a:r>
            <a:r>
              <a:rPr sz="5325" baseline="-39123" dirty="0">
                <a:latin typeface="Verdana"/>
                <a:cs typeface="Verdana"/>
              </a:rPr>
              <a:t>	</a:t>
            </a:r>
            <a:r>
              <a:rPr sz="31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100" u="heavy" spc="-19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в</a:t>
            </a:r>
            <a:r>
              <a:rPr sz="3100" u="heavy" spc="-22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3100" u="heavy" spc="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мес</a:t>
            </a:r>
            <a:r>
              <a:rPr sz="3100" spc="50" dirty="0">
                <a:latin typeface="Verdana"/>
                <a:cs typeface="Verdana"/>
              </a:rPr>
              <a:t>яц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90427" y="4911728"/>
            <a:ext cx="2649855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dirty="0">
                <a:latin typeface="Century Gothic"/>
                <a:cs typeface="Century Gothic"/>
              </a:rPr>
              <a:t>20</a:t>
            </a:r>
            <a:r>
              <a:rPr sz="3100" spc="-5" dirty="0">
                <a:latin typeface="Century Gothic"/>
                <a:cs typeface="Century Gothic"/>
              </a:rPr>
              <a:t> </a:t>
            </a:r>
            <a:r>
              <a:rPr sz="3100" spc="-10" dirty="0">
                <a:latin typeface="Verdana"/>
                <a:cs typeface="Verdana"/>
              </a:rPr>
              <a:t>городских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72587" y="5279313"/>
            <a:ext cx="2686685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10" dirty="0">
                <a:latin typeface="Verdana"/>
                <a:cs typeface="Verdana"/>
              </a:rPr>
              <a:t>мероприятий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85" y="5646899"/>
            <a:ext cx="1012825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-190" dirty="0">
                <a:latin typeface="Verdana"/>
                <a:cs typeface="Verdana"/>
              </a:rPr>
              <a:t>в</a:t>
            </a:r>
            <a:r>
              <a:rPr sz="3100" spc="-225" dirty="0">
                <a:latin typeface="Verdana"/>
                <a:cs typeface="Verdana"/>
              </a:rPr>
              <a:t> </a:t>
            </a:r>
            <a:r>
              <a:rPr sz="3100" spc="-25" dirty="0">
                <a:latin typeface="Verdana"/>
                <a:cs typeface="Verdana"/>
              </a:rPr>
              <a:t>год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95199" y="770737"/>
            <a:ext cx="4298315" cy="6006465"/>
            <a:chOff x="6395199" y="770737"/>
            <a:chExt cx="4298315" cy="6006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8923" y="774699"/>
              <a:ext cx="3304476" cy="33005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6119" y="770737"/>
              <a:ext cx="3437890" cy="3303270"/>
            </a:xfrm>
            <a:custGeom>
              <a:avLst/>
              <a:gdLst/>
              <a:ahLst/>
              <a:cxnLst/>
              <a:rect l="l" t="t" r="r" b="b"/>
              <a:pathLst>
                <a:path w="3437890" h="3303270">
                  <a:moveTo>
                    <a:pt x="3164979" y="3303181"/>
                  </a:moveTo>
                  <a:lnTo>
                    <a:pt x="3114339" y="3302786"/>
                  </a:lnTo>
                  <a:lnTo>
                    <a:pt x="3063825" y="3301606"/>
                  </a:lnTo>
                  <a:lnTo>
                    <a:pt x="3013443" y="3299642"/>
                  </a:lnTo>
                  <a:lnTo>
                    <a:pt x="2963201" y="3296897"/>
                  </a:lnTo>
                  <a:lnTo>
                    <a:pt x="2913106" y="3293374"/>
                  </a:lnTo>
                  <a:lnTo>
                    <a:pt x="2863165" y="3289077"/>
                  </a:lnTo>
                  <a:lnTo>
                    <a:pt x="2813386" y="3284007"/>
                  </a:lnTo>
                  <a:lnTo>
                    <a:pt x="2763775" y="3278168"/>
                  </a:lnTo>
                  <a:lnTo>
                    <a:pt x="2714340" y="3271562"/>
                  </a:lnTo>
                  <a:lnTo>
                    <a:pt x="2665088" y="3264193"/>
                  </a:lnTo>
                  <a:lnTo>
                    <a:pt x="2616026" y="3256063"/>
                  </a:lnTo>
                  <a:lnTo>
                    <a:pt x="2567161" y="3247175"/>
                  </a:lnTo>
                  <a:lnTo>
                    <a:pt x="2518500" y="3237532"/>
                  </a:lnTo>
                  <a:lnTo>
                    <a:pt x="2470051" y="3227137"/>
                  </a:lnTo>
                  <a:lnTo>
                    <a:pt x="2421821" y="3215993"/>
                  </a:lnTo>
                  <a:lnTo>
                    <a:pt x="2373816" y="3204102"/>
                  </a:lnTo>
                  <a:lnTo>
                    <a:pt x="2326045" y="3191467"/>
                  </a:lnTo>
                  <a:lnTo>
                    <a:pt x="2278513" y="3178092"/>
                  </a:lnTo>
                  <a:lnTo>
                    <a:pt x="2231229" y="3163978"/>
                  </a:lnTo>
                  <a:lnTo>
                    <a:pt x="2184199" y="3149130"/>
                  </a:lnTo>
                  <a:lnTo>
                    <a:pt x="2137432" y="3133549"/>
                  </a:lnTo>
                  <a:lnTo>
                    <a:pt x="2090932" y="3117239"/>
                  </a:lnTo>
                  <a:lnTo>
                    <a:pt x="2044709" y="3100202"/>
                  </a:lnTo>
                  <a:lnTo>
                    <a:pt x="1998769" y="3082442"/>
                  </a:lnTo>
                  <a:lnTo>
                    <a:pt x="1953120" y="3063960"/>
                  </a:lnTo>
                  <a:lnTo>
                    <a:pt x="1907768" y="3044761"/>
                  </a:lnTo>
                  <a:lnTo>
                    <a:pt x="1862720" y="3024846"/>
                  </a:lnTo>
                  <a:lnTo>
                    <a:pt x="1817985" y="3004219"/>
                  </a:lnTo>
                  <a:lnTo>
                    <a:pt x="1773568" y="2982883"/>
                  </a:lnTo>
                  <a:lnTo>
                    <a:pt x="1729477" y="2960840"/>
                  </a:lnTo>
                  <a:lnTo>
                    <a:pt x="1685720" y="2938094"/>
                  </a:lnTo>
                  <a:lnTo>
                    <a:pt x="1642303" y="2914646"/>
                  </a:lnTo>
                  <a:lnTo>
                    <a:pt x="1599234" y="2890500"/>
                  </a:lnTo>
                  <a:lnTo>
                    <a:pt x="1556520" y="2865659"/>
                  </a:lnTo>
                  <a:lnTo>
                    <a:pt x="1514167" y="2840126"/>
                  </a:lnTo>
                  <a:lnTo>
                    <a:pt x="1472184" y="2813903"/>
                  </a:lnTo>
                  <a:lnTo>
                    <a:pt x="1430577" y="2786994"/>
                  </a:lnTo>
                  <a:lnTo>
                    <a:pt x="1389354" y="2759400"/>
                  </a:lnTo>
                  <a:lnTo>
                    <a:pt x="1348521" y="2731126"/>
                  </a:lnTo>
                  <a:lnTo>
                    <a:pt x="1308086" y="2702174"/>
                  </a:lnTo>
                  <a:lnTo>
                    <a:pt x="1268055" y="2672546"/>
                  </a:lnTo>
                  <a:lnTo>
                    <a:pt x="1228437" y="2642246"/>
                  </a:lnTo>
                  <a:lnTo>
                    <a:pt x="1189239" y="2611276"/>
                  </a:lnTo>
                  <a:lnTo>
                    <a:pt x="1150466" y="2579639"/>
                  </a:lnTo>
                  <a:lnTo>
                    <a:pt x="1112127" y="2547339"/>
                  </a:lnTo>
                  <a:lnTo>
                    <a:pt x="1074229" y="2514378"/>
                  </a:lnTo>
                  <a:lnTo>
                    <a:pt x="1036779" y="2480758"/>
                  </a:lnTo>
                  <a:lnTo>
                    <a:pt x="999784" y="2446483"/>
                  </a:lnTo>
                  <a:lnTo>
                    <a:pt x="963252" y="2411556"/>
                  </a:lnTo>
                  <a:lnTo>
                    <a:pt x="927188" y="2375979"/>
                  </a:lnTo>
                  <a:lnTo>
                    <a:pt x="891612" y="2339916"/>
                  </a:lnTo>
                  <a:lnTo>
                    <a:pt x="856685" y="2303384"/>
                  </a:lnTo>
                  <a:lnTo>
                    <a:pt x="822411" y="2266390"/>
                  </a:lnTo>
                  <a:lnTo>
                    <a:pt x="788792" y="2228941"/>
                  </a:lnTo>
                  <a:lnTo>
                    <a:pt x="755832" y="2191043"/>
                  </a:lnTo>
                  <a:lnTo>
                    <a:pt x="723532" y="2152705"/>
                  </a:lnTo>
                  <a:lnTo>
                    <a:pt x="691896" y="2113933"/>
                  </a:lnTo>
                  <a:lnTo>
                    <a:pt x="660927" y="2074734"/>
                  </a:lnTo>
                  <a:lnTo>
                    <a:pt x="630627" y="2035117"/>
                  </a:lnTo>
                  <a:lnTo>
                    <a:pt x="601000" y="1995087"/>
                  </a:lnTo>
                  <a:lnTo>
                    <a:pt x="572048" y="1954652"/>
                  </a:lnTo>
                  <a:lnTo>
                    <a:pt x="543774" y="1913819"/>
                  </a:lnTo>
                  <a:lnTo>
                    <a:pt x="516181" y="1872596"/>
                  </a:lnTo>
                  <a:lnTo>
                    <a:pt x="489272" y="1830989"/>
                  </a:lnTo>
                  <a:lnTo>
                    <a:pt x="463050" y="1789006"/>
                  </a:lnTo>
                  <a:lnTo>
                    <a:pt x="437517" y="1746654"/>
                  </a:lnTo>
                  <a:lnTo>
                    <a:pt x="412676" y="1703939"/>
                  </a:lnTo>
                  <a:lnTo>
                    <a:pt x="388531" y="1660870"/>
                  </a:lnTo>
                  <a:lnTo>
                    <a:pt x="365084" y="1617454"/>
                  </a:lnTo>
                  <a:lnTo>
                    <a:pt x="342337" y="1573696"/>
                  </a:lnTo>
                  <a:lnTo>
                    <a:pt x="320294" y="1529606"/>
                  </a:lnTo>
                  <a:lnTo>
                    <a:pt x="298958" y="1485189"/>
                  </a:lnTo>
                  <a:lnTo>
                    <a:pt x="278332" y="1440454"/>
                  </a:lnTo>
                  <a:lnTo>
                    <a:pt x="258417" y="1395406"/>
                  </a:lnTo>
                  <a:lnTo>
                    <a:pt x="239218" y="1350054"/>
                  </a:lnTo>
                  <a:lnTo>
                    <a:pt x="220737" y="1304404"/>
                  </a:lnTo>
                  <a:lnTo>
                    <a:pt x="202977" y="1258464"/>
                  </a:lnTo>
                  <a:lnTo>
                    <a:pt x="185940" y="1212241"/>
                  </a:lnTo>
                  <a:lnTo>
                    <a:pt x="169630" y="1165742"/>
                  </a:lnTo>
                  <a:lnTo>
                    <a:pt x="154049" y="1118974"/>
                  </a:lnTo>
                  <a:lnTo>
                    <a:pt x="139201" y="1071945"/>
                  </a:lnTo>
                  <a:lnTo>
                    <a:pt x="125088" y="1024661"/>
                  </a:lnTo>
                  <a:lnTo>
                    <a:pt x="111712" y="977129"/>
                  </a:lnTo>
                  <a:lnTo>
                    <a:pt x="99078" y="929358"/>
                  </a:lnTo>
                  <a:lnTo>
                    <a:pt x="87187" y="881353"/>
                  </a:lnTo>
                  <a:lnTo>
                    <a:pt x="76043" y="833123"/>
                  </a:lnTo>
                  <a:lnTo>
                    <a:pt x="65648" y="784674"/>
                  </a:lnTo>
                  <a:lnTo>
                    <a:pt x="56005" y="736014"/>
                  </a:lnTo>
                  <a:lnTo>
                    <a:pt x="47009" y="686497"/>
                  </a:lnTo>
                  <a:lnTo>
                    <a:pt x="38909" y="637569"/>
                  </a:lnTo>
                  <a:lnTo>
                    <a:pt x="31564" y="588433"/>
                  </a:lnTo>
                  <a:lnTo>
                    <a:pt x="24977" y="539098"/>
                  </a:lnTo>
                  <a:lnTo>
                    <a:pt x="19151" y="489571"/>
                  </a:lnTo>
                  <a:lnTo>
                    <a:pt x="14091" y="439861"/>
                  </a:lnTo>
                  <a:lnTo>
                    <a:pt x="9799" y="389976"/>
                  </a:lnTo>
                  <a:lnTo>
                    <a:pt x="6280" y="339923"/>
                  </a:lnTo>
                  <a:lnTo>
                    <a:pt x="3537" y="289712"/>
                  </a:lnTo>
                  <a:lnTo>
                    <a:pt x="1574" y="239348"/>
                  </a:lnTo>
                  <a:lnTo>
                    <a:pt x="394" y="188840"/>
                  </a:lnTo>
                  <a:lnTo>
                    <a:pt x="0" y="138201"/>
                  </a:lnTo>
                  <a:lnTo>
                    <a:pt x="394" y="87560"/>
                  </a:lnTo>
                  <a:lnTo>
                    <a:pt x="1574" y="37048"/>
                  </a:lnTo>
                  <a:lnTo>
                    <a:pt x="3019" y="0"/>
                  </a:lnTo>
                  <a:lnTo>
                    <a:pt x="192970" y="0"/>
                  </a:lnTo>
                  <a:lnTo>
                    <a:pt x="191429" y="37055"/>
                  </a:lnTo>
                  <a:lnTo>
                    <a:pt x="190171" y="87562"/>
                  </a:lnTo>
                  <a:lnTo>
                    <a:pt x="189750" y="138201"/>
                  </a:lnTo>
                  <a:lnTo>
                    <a:pt x="190171" y="188842"/>
                  </a:lnTo>
                  <a:lnTo>
                    <a:pt x="191429" y="239354"/>
                  </a:lnTo>
                  <a:lnTo>
                    <a:pt x="193524" y="289735"/>
                  </a:lnTo>
                  <a:lnTo>
                    <a:pt x="196452" y="339977"/>
                  </a:lnTo>
                  <a:lnTo>
                    <a:pt x="200211" y="390071"/>
                  </a:lnTo>
                  <a:lnTo>
                    <a:pt x="204797" y="440011"/>
                  </a:lnTo>
                  <a:lnTo>
                    <a:pt x="210208" y="489790"/>
                  </a:lnTo>
                  <a:lnTo>
                    <a:pt x="216442" y="539400"/>
                  </a:lnTo>
                  <a:lnTo>
                    <a:pt x="223497" y="588835"/>
                  </a:lnTo>
                  <a:lnTo>
                    <a:pt x="231369" y="638087"/>
                  </a:lnTo>
                  <a:lnTo>
                    <a:pt x="240057" y="687149"/>
                  </a:lnTo>
                  <a:lnTo>
                    <a:pt x="249388" y="735210"/>
                  </a:lnTo>
                  <a:lnTo>
                    <a:pt x="259647" y="783699"/>
                  </a:lnTo>
                  <a:lnTo>
                    <a:pt x="270704" y="831957"/>
                  </a:lnTo>
                  <a:lnTo>
                    <a:pt x="282556" y="879975"/>
                  </a:lnTo>
                  <a:lnTo>
                    <a:pt x="295199" y="927745"/>
                  </a:lnTo>
                  <a:lnTo>
                    <a:pt x="308630" y="975259"/>
                  </a:lnTo>
                  <a:lnTo>
                    <a:pt x="322846" y="1022510"/>
                  </a:lnTo>
                  <a:lnTo>
                    <a:pt x="337843" y="1069489"/>
                  </a:lnTo>
                  <a:lnTo>
                    <a:pt x="353618" y="1116188"/>
                  </a:lnTo>
                  <a:lnTo>
                    <a:pt x="370167" y="1162599"/>
                  </a:lnTo>
                  <a:lnTo>
                    <a:pt x="387488" y="1208714"/>
                  </a:lnTo>
                  <a:lnTo>
                    <a:pt x="405576" y="1254526"/>
                  </a:lnTo>
                  <a:lnTo>
                    <a:pt x="424429" y="1300025"/>
                  </a:lnTo>
                  <a:lnTo>
                    <a:pt x="444042" y="1345204"/>
                  </a:lnTo>
                  <a:lnTo>
                    <a:pt x="464414" y="1390055"/>
                  </a:lnTo>
                  <a:lnTo>
                    <a:pt x="485540" y="1434570"/>
                  </a:lnTo>
                  <a:lnTo>
                    <a:pt x="507416" y="1478740"/>
                  </a:lnTo>
                  <a:lnTo>
                    <a:pt x="530041" y="1522559"/>
                  </a:lnTo>
                  <a:lnTo>
                    <a:pt x="553409" y="1566017"/>
                  </a:lnTo>
                  <a:lnTo>
                    <a:pt x="577519" y="1609107"/>
                  </a:lnTo>
                  <a:lnTo>
                    <a:pt x="602366" y="1651820"/>
                  </a:lnTo>
                  <a:lnTo>
                    <a:pt x="627947" y="1694149"/>
                  </a:lnTo>
                  <a:lnTo>
                    <a:pt x="654259" y="1736086"/>
                  </a:lnTo>
                  <a:lnTo>
                    <a:pt x="681298" y="1777622"/>
                  </a:lnTo>
                  <a:lnTo>
                    <a:pt x="709062" y="1818750"/>
                  </a:lnTo>
                  <a:lnTo>
                    <a:pt x="737546" y="1859461"/>
                  </a:lnTo>
                  <a:lnTo>
                    <a:pt x="766748" y="1899748"/>
                  </a:lnTo>
                  <a:lnTo>
                    <a:pt x="796663" y="1939601"/>
                  </a:lnTo>
                  <a:lnTo>
                    <a:pt x="827289" y="1979015"/>
                  </a:lnTo>
                  <a:lnTo>
                    <a:pt x="858623" y="2017979"/>
                  </a:lnTo>
                  <a:lnTo>
                    <a:pt x="890660" y="2056487"/>
                  </a:lnTo>
                  <a:lnTo>
                    <a:pt x="923398" y="2094530"/>
                  </a:lnTo>
                  <a:lnTo>
                    <a:pt x="956833" y="2132100"/>
                  </a:lnTo>
                  <a:lnTo>
                    <a:pt x="990962" y="2169189"/>
                  </a:lnTo>
                  <a:lnTo>
                    <a:pt x="1025781" y="2205789"/>
                  </a:lnTo>
                  <a:lnTo>
                    <a:pt x="1061288" y="2241892"/>
                  </a:lnTo>
                  <a:lnTo>
                    <a:pt x="1097391" y="2277399"/>
                  </a:lnTo>
                  <a:lnTo>
                    <a:pt x="1133991" y="2312218"/>
                  </a:lnTo>
                  <a:lnTo>
                    <a:pt x="1171080" y="2346348"/>
                  </a:lnTo>
                  <a:lnTo>
                    <a:pt x="1208650" y="2379783"/>
                  </a:lnTo>
                  <a:lnTo>
                    <a:pt x="1246693" y="2412522"/>
                  </a:lnTo>
                  <a:lnTo>
                    <a:pt x="1285201" y="2444560"/>
                  </a:lnTo>
                  <a:lnTo>
                    <a:pt x="1324165" y="2475894"/>
                  </a:lnTo>
                  <a:lnTo>
                    <a:pt x="1363579" y="2506521"/>
                  </a:lnTo>
                  <a:lnTo>
                    <a:pt x="1403433" y="2536437"/>
                  </a:lnTo>
                  <a:lnTo>
                    <a:pt x="1443719" y="2565640"/>
                  </a:lnTo>
                  <a:lnTo>
                    <a:pt x="1484430" y="2594125"/>
                  </a:lnTo>
                  <a:lnTo>
                    <a:pt x="1525558" y="2621890"/>
                  </a:lnTo>
                  <a:lnTo>
                    <a:pt x="1567094" y="2648931"/>
                  </a:lnTo>
                  <a:lnTo>
                    <a:pt x="1609031" y="2675244"/>
                  </a:lnTo>
                  <a:lnTo>
                    <a:pt x="1651360" y="2700827"/>
                  </a:lnTo>
                  <a:lnTo>
                    <a:pt x="1694073" y="2725675"/>
                  </a:lnTo>
                  <a:lnTo>
                    <a:pt x="1737163" y="2749786"/>
                  </a:lnTo>
                  <a:lnTo>
                    <a:pt x="1780621" y="2773156"/>
                  </a:lnTo>
                  <a:lnTo>
                    <a:pt x="1824440" y="2795782"/>
                  </a:lnTo>
                  <a:lnTo>
                    <a:pt x="1868610" y="2817660"/>
                  </a:lnTo>
                  <a:lnTo>
                    <a:pt x="1913125" y="2838788"/>
                  </a:lnTo>
                  <a:lnTo>
                    <a:pt x="1957976" y="2859161"/>
                  </a:lnTo>
                  <a:lnTo>
                    <a:pt x="2003155" y="2878776"/>
                  </a:lnTo>
                  <a:lnTo>
                    <a:pt x="2048654" y="2897630"/>
                  </a:lnTo>
                  <a:lnTo>
                    <a:pt x="2094466" y="2915720"/>
                  </a:lnTo>
                  <a:lnTo>
                    <a:pt x="2140581" y="2933042"/>
                  </a:lnTo>
                  <a:lnTo>
                    <a:pt x="2186992" y="2949593"/>
                  </a:lnTo>
                  <a:lnTo>
                    <a:pt x="2233691" y="2965370"/>
                  </a:lnTo>
                  <a:lnTo>
                    <a:pt x="2280670" y="2980368"/>
                  </a:lnTo>
                  <a:lnTo>
                    <a:pt x="2327921" y="2994585"/>
                  </a:lnTo>
                  <a:lnTo>
                    <a:pt x="2375435" y="3008018"/>
                  </a:lnTo>
                  <a:lnTo>
                    <a:pt x="2423205" y="3020662"/>
                  </a:lnTo>
                  <a:lnTo>
                    <a:pt x="2471223" y="3032516"/>
                  </a:lnTo>
                  <a:lnTo>
                    <a:pt x="2519481" y="3043574"/>
                  </a:lnTo>
                  <a:lnTo>
                    <a:pt x="2567970" y="3053835"/>
                  </a:lnTo>
                  <a:lnTo>
                    <a:pt x="2616683" y="3063293"/>
                  </a:lnTo>
                  <a:lnTo>
                    <a:pt x="2665611" y="3071947"/>
                  </a:lnTo>
                  <a:lnTo>
                    <a:pt x="2714747" y="3079793"/>
                  </a:lnTo>
                  <a:lnTo>
                    <a:pt x="2764082" y="3086828"/>
                  </a:lnTo>
                  <a:lnTo>
                    <a:pt x="2813609" y="3093047"/>
                  </a:lnTo>
                  <a:lnTo>
                    <a:pt x="2863319" y="3098448"/>
                  </a:lnTo>
                  <a:lnTo>
                    <a:pt x="2913204" y="3103027"/>
                  </a:lnTo>
                  <a:lnTo>
                    <a:pt x="2963257" y="3106781"/>
                  </a:lnTo>
                  <a:lnTo>
                    <a:pt x="3013469" y="3109707"/>
                  </a:lnTo>
                  <a:lnTo>
                    <a:pt x="3063832" y="3111801"/>
                  </a:lnTo>
                  <a:lnTo>
                    <a:pt x="3114338" y="3113060"/>
                  </a:lnTo>
                  <a:lnTo>
                    <a:pt x="3437280" y="3113481"/>
                  </a:lnTo>
                  <a:lnTo>
                    <a:pt x="3437280" y="3291616"/>
                  </a:lnTo>
                  <a:lnTo>
                    <a:pt x="3366755" y="3296897"/>
                  </a:lnTo>
                  <a:lnTo>
                    <a:pt x="3316513" y="3299642"/>
                  </a:lnTo>
                  <a:lnTo>
                    <a:pt x="3266132" y="3301606"/>
                  </a:lnTo>
                  <a:lnTo>
                    <a:pt x="3215618" y="3302786"/>
                  </a:lnTo>
                  <a:lnTo>
                    <a:pt x="3164979" y="3303181"/>
                  </a:lnTo>
                  <a:close/>
                </a:path>
                <a:path w="3437890" h="3303270">
                  <a:moveTo>
                    <a:pt x="3437280" y="3113481"/>
                  </a:moveTo>
                  <a:lnTo>
                    <a:pt x="3164979" y="3113481"/>
                  </a:lnTo>
                  <a:lnTo>
                    <a:pt x="3215620" y="3113060"/>
                  </a:lnTo>
                  <a:lnTo>
                    <a:pt x="3266125" y="3111801"/>
                  </a:lnTo>
                  <a:lnTo>
                    <a:pt x="3316488" y="3109707"/>
                  </a:lnTo>
                  <a:lnTo>
                    <a:pt x="3366699" y="3106781"/>
                  </a:lnTo>
                  <a:lnTo>
                    <a:pt x="3416751" y="3103027"/>
                  </a:lnTo>
                  <a:lnTo>
                    <a:pt x="3437280" y="3101143"/>
                  </a:lnTo>
                  <a:lnTo>
                    <a:pt x="3437280" y="311348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5199" y="2971799"/>
              <a:ext cx="3801211" cy="37963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95199" y="2966935"/>
              <a:ext cx="3816350" cy="3810000"/>
            </a:xfrm>
            <a:custGeom>
              <a:avLst/>
              <a:gdLst/>
              <a:ahLst/>
              <a:cxnLst/>
              <a:rect l="l" t="t" r="r" b="b"/>
              <a:pathLst>
                <a:path w="3816350" h="3810000">
                  <a:moveTo>
                    <a:pt x="2159670" y="12700"/>
                  </a:moveTo>
                  <a:lnTo>
                    <a:pt x="1656074" y="12700"/>
                  </a:lnTo>
                  <a:lnTo>
                    <a:pt x="1705916" y="0"/>
                  </a:lnTo>
                  <a:lnTo>
                    <a:pt x="2109827" y="0"/>
                  </a:lnTo>
                  <a:lnTo>
                    <a:pt x="2159670" y="12700"/>
                  </a:lnTo>
                  <a:close/>
                </a:path>
                <a:path w="3816350" h="3810000">
                  <a:moveTo>
                    <a:pt x="2307329" y="3771900"/>
                  </a:moveTo>
                  <a:lnTo>
                    <a:pt x="1508416" y="3771900"/>
                  </a:lnTo>
                  <a:lnTo>
                    <a:pt x="1316649" y="3721100"/>
                  </a:lnTo>
                  <a:lnTo>
                    <a:pt x="1269752" y="3695700"/>
                  </a:lnTo>
                  <a:lnTo>
                    <a:pt x="1177355" y="3670300"/>
                  </a:lnTo>
                  <a:lnTo>
                    <a:pt x="1086950" y="3619500"/>
                  </a:lnTo>
                  <a:lnTo>
                    <a:pt x="1042545" y="3606800"/>
                  </a:lnTo>
                  <a:lnTo>
                    <a:pt x="998698" y="3581400"/>
                  </a:lnTo>
                  <a:lnTo>
                    <a:pt x="912758" y="3530600"/>
                  </a:lnTo>
                  <a:lnTo>
                    <a:pt x="829292" y="3479800"/>
                  </a:lnTo>
                  <a:lnTo>
                    <a:pt x="788536" y="3441700"/>
                  </a:lnTo>
                  <a:lnTo>
                    <a:pt x="748458" y="3416300"/>
                  </a:lnTo>
                  <a:lnTo>
                    <a:pt x="709078" y="3390900"/>
                  </a:lnTo>
                  <a:lnTo>
                    <a:pt x="670416" y="3352800"/>
                  </a:lnTo>
                  <a:lnTo>
                    <a:pt x="632492" y="3314700"/>
                  </a:lnTo>
                  <a:lnTo>
                    <a:pt x="595327" y="3289300"/>
                  </a:lnTo>
                  <a:lnTo>
                    <a:pt x="558939" y="3251200"/>
                  </a:lnTo>
                  <a:lnTo>
                    <a:pt x="523416" y="3213100"/>
                  </a:lnTo>
                  <a:lnTo>
                    <a:pt x="488984" y="3175000"/>
                  </a:lnTo>
                  <a:lnTo>
                    <a:pt x="455650" y="3136900"/>
                  </a:lnTo>
                  <a:lnTo>
                    <a:pt x="423422" y="3098800"/>
                  </a:lnTo>
                  <a:lnTo>
                    <a:pt x="392309" y="3060700"/>
                  </a:lnTo>
                  <a:lnTo>
                    <a:pt x="362318" y="3022600"/>
                  </a:lnTo>
                  <a:lnTo>
                    <a:pt x="333458" y="2984500"/>
                  </a:lnTo>
                  <a:lnTo>
                    <a:pt x="305735" y="2933700"/>
                  </a:lnTo>
                  <a:lnTo>
                    <a:pt x="279160" y="2895600"/>
                  </a:lnTo>
                  <a:lnTo>
                    <a:pt x="253738" y="2857500"/>
                  </a:lnTo>
                  <a:lnTo>
                    <a:pt x="229479" y="2806700"/>
                  </a:lnTo>
                  <a:lnTo>
                    <a:pt x="206390" y="2768600"/>
                  </a:lnTo>
                  <a:lnTo>
                    <a:pt x="184479" y="2717800"/>
                  </a:lnTo>
                  <a:lnTo>
                    <a:pt x="163754" y="2679700"/>
                  </a:lnTo>
                  <a:lnTo>
                    <a:pt x="144224" y="2628900"/>
                  </a:lnTo>
                  <a:lnTo>
                    <a:pt x="125896" y="2590800"/>
                  </a:lnTo>
                  <a:lnTo>
                    <a:pt x="108778" y="2540000"/>
                  </a:lnTo>
                  <a:lnTo>
                    <a:pt x="92878" y="2489200"/>
                  </a:lnTo>
                  <a:lnTo>
                    <a:pt x="78204" y="2451100"/>
                  </a:lnTo>
                  <a:lnTo>
                    <a:pt x="64764" y="2400300"/>
                  </a:lnTo>
                  <a:lnTo>
                    <a:pt x="52567" y="2349500"/>
                  </a:lnTo>
                  <a:lnTo>
                    <a:pt x="41619" y="2298700"/>
                  </a:lnTo>
                  <a:lnTo>
                    <a:pt x="31930" y="2247900"/>
                  </a:lnTo>
                  <a:lnTo>
                    <a:pt x="23506" y="2197100"/>
                  </a:lnTo>
                  <a:lnTo>
                    <a:pt x="16357" y="2159000"/>
                  </a:lnTo>
                  <a:lnTo>
                    <a:pt x="10490" y="2108200"/>
                  </a:lnTo>
                  <a:lnTo>
                    <a:pt x="5912" y="2057400"/>
                  </a:lnTo>
                  <a:lnTo>
                    <a:pt x="2633" y="2006600"/>
                  </a:lnTo>
                  <a:lnTo>
                    <a:pt x="659" y="1955800"/>
                  </a:lnTo>
                  <a:lnTo>
                    <a:pt x="0" y="1905000"/>
                  </a:lnTo>
                  <a:lnTo>
                    <a:pt x="659" y="1854200"/>
                  </a:lnTo>
                  <a:lnTo>
                    <a:pt x="2633" y="1803400"/>
                  </a:lnTo>
                  <a:lnTo>
                    <a:pt x="5912" y="1752600"/>
                  </a:lnTo>
                  <a:lnTo>
                    <a:pt x="10490" y="1701800"/>
                  </a:lnTo>
                  <a:lnTo>
                    <a:pt x="16357" y="1651000"/>
                  </a:lnTo>
                  <a:lnTo>
                    <a:pt x="23506" y="1600200"/>
                  </a:lnTo>
                  <a:lnTo>
                    <a:pt x="31930" y="1549400"/>
                  </a:lnTo>
                  <a:lnTo>
                    <a:pt x="41619" y="1498600"/>
                  </a:lnTo>
                  <a:lnTo>
                    <a:pt x="52567" y="1447800"/>
                  </a:lnTo>
                  <a:lnTo>
                    <a:pt x="64764" y="1409700"/>
                  </a:lnTo>
                  <a:lnTo>
                    <a:pt x="78204" y="1358900"/>
                  </a:lnTo>
                  <a:lnTo>
                    <a:pt x="92878" y="1308100"/>
                  </a:lnTo>
                  <a:lnTo>
                    <a:pt x="108778" y="1257300"/>
                  </a:lnTo>
                  <a:lnTo>
                    <a:pt x="125896" y="1219200"/>
                  </a:lnTo>
                  <a:lnTo>
                    <a:pt x="144224" y="1168400"/>
                  </a:lnTo>
                  <a:lnTo>
                    <a:pt x="163754" y="1130300"/>
                  </a:lnTo>
                  <a:lnTo>
                    <a:pt x="184479" y="1079500"/>
                  </a:lnTo>
                  <a:lnTo>
                    <a:pt x="206390" y="1041400"/>
                  </a:lnTo>
                  <a:lnTo>
                    <a:pt x="229479" y="990600"/>
                  </a:lnTo>
                  <a:lnTo>
                    <a:pt x="253738" y="952500"/>
                  </a:lnTo>
                  <a:lnTo>
                    <a:pt x="279160" y="901700"/>
                  </a:lnTo>
                  <a:lnTo>
                    <a:pt x="305735" y="863600"/>
                  </a:lnTo>
                  <a:lnTo>
                    <a:pt x="333458" y="825500"/>
                  </a:lnTo>
                  <a:lnTo>
                    <a:pt x="362318" y="787400"/>
                  </a:lnTo>
                  <a:lnTo>
                    <a:pt x="392309" y="736600"/>
                  </a:lnTo>
                  <a:lnTo>
                    <a:pt x="423422" y="698500"/>
                  </a:lnTo>
                  <a:lnTo>
                    <a:pt x="455650" y="660400"/>
                  </a:lnTo>
                  <a:lnTo>
                    <a:pt x="488984" y="622300"/>
                  </a:lnTo>
                  <a:lnTo>
                    <a:pt x="523416" y="584200"/>
                  </a:lnTo>
                  <a:lnTo>
                    <a:pt x="558939" y="558800"/>
                  </a:lnTo>
                  <a:lnTo>
                    <a:pt x="595327" y="520700"/>
                  </a:lnTo>
                  <a:lnTo>
                    <a:pt x="632492" y="482600"/>
                  </a:lnTo>
                  <a:lnTo>
                    <a:pt x="670416" y="444500"/>
                  </a:lnTo>
                  <a:lnTo>
                    <a:pt x="709078" y="419100"/>
                  </a:lnTo>
                  <a:lnTo>
                    <a:pt x="748458" y="381000"/>
                  </a:lnTo>
                  <a:lnTo>
                    <a:pt x="788536" y="355600"/>
                  </a:lnTo>
                  <a:lnTo>
                    <a:pt x="870706" y="304800"/>
                  </a:lnTo>
                  <a:lnTo>
                    <a:pt x="912758" y="266700"/>
                  </a:lnTo>
                  <a:lnTo>
                    <a:pt x="955429" y="241300"/>
                  </a:lnTo>
                  <a:lnTo>
                    <a:pt x="998698" y="228600"/>
                  </a:lnTo>
                  <a:lnTo>
                    <a:pt x="1042545" y="203200"/>
                  </a:lnTo>
                  <a:lnTo>
                    <a:pt x="1131893" y="152400"/>
                  </a:lnTo>
                  <a:lnTo>
                    <a:pt x="1177355" y="139700"/>
                  </a:lnTo>
                  <a:lnTo>
                    <a:pt x="1223314" y="114300"/>
                  </a:lnTo>
                  <a:lnTo>
                    <a:pt x="1606529" y="12700"/>
                  </a:lnTo>
                  <a:lnTo>
                    <a:pt x="2209215" y="12700"/>
                  </a:lnTo>
                  <a:lnTo>
                    <a:pt x="2592430" y="114300"/>
                  </a:lnTo>
                  <a:lnTo>
                    <a:pt x="1704609" y="114300"/>
                  </a:lnTo>
                  <a:lnTo>
                    <a:pt x="1604733" y="139700"/>
                  </a:lnTo>
                  <a:lnTo>
                    <a:pt x="1555314" y="139700"/>
                  </a:lnTo>
                  <a:lnTo>
                    <a:pt x="1314324" y="203200"/>
                  </a:lnTo>
                  <a:lnTo>
                    <a:pt x="1267507" y="228600"/>
                  </a:lnTo>
                  <a:lnTo>
                    <a:pt x="1221205" y="241300"/>
                  </a:lnTo>
                  <a:lnTo>
                    <a:pt x="1175439" y="266700"/>
                  </a:lnTo>
                  <a:lnTo>
                    <a:pt x="1130233" y="279400"/>
                  </a:lnTo>
                  <a:lnTo>
                    <a:pt x="1041591" y="330200"/>
                  </a:lnTo>
                  <a:lnTo>
                    <a:pt x="955464" y="381000"/>
                  </a:lnTo>
                  <a:lnTo>
                    <a:pt x="913401" y="406400"/>
                  </a:lnTo>
                  <a:lnTo>
                    <a:pt x="872034" y="431800"/>
                  </a:lnTo>
                  <a:lnTo>
                    <a:pt x="831388" y="469900"/>
                  </a:lnTo>
                  <a:lnTo>
                    <a:pt x="791485" y="495300"/>
                  </a:lnTo>
                  <a:lnTo>
                    <a:pt x="752348" y="533400"/>
                  </a:lnTo>
                  <a:lnTo>
                    <a:pt x="714000" y="558800"/>
                  </a:lnTo>
                  <a:lnTo>
                    <a:pt x="676464" y="596900"/>
                  </a:lnTo>
                  <a:lnTo>
                    <a:pt x="639762" y="635000"/>
                  </a:lnTo>
                  <a:lnTo>
                    <a:pt x="604072" y="673100"/>
                  </a:lnTo>
                  <a:lnTo>
                    <a:pt x="569552" y="711200"/>
                  </a:lnTo>
                  <a:lnTo>
                    <a:pt x="536212" y="749300"/>
                  </a:lnTo>
                  <a:lnTo>
                    <a:pt x="504063" y="787400"/>
                  </a:lnTo>
                  <a:lnTo>
                    <a:pt x="473113" y="825500"/>
                  </a:lnTo>
                  <a:lnTo>
                    <a:pt x="443372" y="863600"/>
                  </a:lnTo>
                  <a:lnTo>
                    <a:pt x="414849" y="901700"/>
                  </a:lnTo>
                  <a:lnTo>
                    <a:pt x="387555" y="952500"/>
                  </a:lnTo>
                  <a:lnTo>
                    <a:pt x="361499" y="990600"/>
                  </a:lnTo>
                  <a:lnTo>
                    <a:pt x="336690" y="1041400"/>
                  </a:lnTo>
                  <a:lnTo>
                    <a:pt x="313138" y="1079500"/>
                  </a:lnTo>
                  <a:lnTo>
                    <a:pt x="290853" y="1117600"/>
                  </a:lnTo>
                  <a:lnTo>
                    <a:pt x="269844" y="1168400"/>
                  </a:lnTo>
                  <a:lnTo>
                    <a:pt x="250121" y="1219200"/>
                  </a:lnTo>
                  <a:lnTo>
                    <a:pt x="231694" y="1257300"/>
                  </a:lnTo>
                  <a:lnTo>
                    <a:pt x="214571" y="1308100"/>
                  </a:lnTo>
                  <a:lnTo>
                    <a:pt x="198763" y="1358900"/>
                  </a:lnTo>
                  <a:lnTo>
                    <a:pt x="184280" y="1397000"/>
                  </a:lnTo>
                  <a:lnTo>
                    <a:pt x="171130" y="1447800"/>
                  </a:lnTo>
                  <a:lnTo>
                    <a:pt x="159324" y="1498600"/>
                  </a:lnTo>
                  <a:lnTo>
                    <a:pt x="148870" y="1549400"/>
                  </a:lnTo>
                  <a:lnTo>
                    <a:pt x="139780" y="1600200"/>
                  </a:lnTo>
                  <a:lnTo>
                    <a:pt x="132061" y="1651000"/>
                  </a:lnTo>
                  <a:lnTo>
                    <a:pt x="125725" y="1701800"/>
                  </a:lnTo>
                  <a:lnTo>
                    <a:pt x="120779" y="1752600"/>
                  </a:lnTo>
                  <a:lnTo>
                    <a:pt x="117235" y="1803400"/>
                  </a:lnTo>
                  <a:lnTo>
                    <a:pt x="115102" y="1854200"/>
                  </a:lnTo>
                  <a:lnTo>
                    <a:pt x="114388" y="1905000"/>
                  </a:lnTo>
                  <a:lnTo>
                    <a:pt x="115102" y="1955800"/>
                  </a:lnTo>
                  <a:lnTo>
                    <a:pt x="117235" y="2006600"/>
                  </a:lnTo>
                  <a:lnTo>
                    <a:pt x="120779" y="2057400"/>
                  </a:lnTo>
                  <a:lnTo>
                    <a:pt x="125725" y="2108200"/>
                  </a:lnTo>
                  <a:lnTo>
                    <a:pt x="132061" y="2159000"/>
                  </a:lnTo>
                  <a:lnTo>
                    <a:pt x="139780" y="2209800"/>
                  </a:lnTo>
                  <a:lnTo>
                    <a:pt x="148870" y="2247900"/>
                  </a:lnTo>
                  <a:lnTo>
                    <a:pt x="159324" y="2298700"/>
                  </a:lnTo>
                  <a:lnTo>
                    <a:pt x="171130" y="2349500"/>
                  </a:lnTo>
                  <a:lnTo>
                    <a:pt x="184280" y="2400300"/>
                  </a:lnTo>
                  <a:lnTo>
                    <a:pt x="198763" y="2451100"/>
                  </a:lnTo>
                  <a:lnTo>
                    <a:pt x="214571" y="2489200"/>
                  </a:lnTo>
                  <a:lnTo>
                    <a:pt x="231694" y="2540000"/>
                  </a:lnTo>
                  <a:lnTo>
                    <a:pt x="250121" y="2590800"/>
                  </a:lnTo>
                  <a:lnTo>
                    <a:pt x="269844" y="2628900"/>
                  </a:lnTo>
                  <a:lnTo>
                    <a:pt x="290853" y="2679700"/>
                  </a:lnTo>
                  <a:lnTo>
                    <a:pt x="313138" y="2717800"/>
                  </a:lnTo>
                  <a:lnTo>
                    <a:pt x="336690" y="2768600"/>
                  </a:lnTo>
                  <a:lnTo>
                    <a:pt x="361499" y="2806700"/>
                  </a:lnTo>
                  <a:lnTo>
                    <a:pt x="387555" y="2857500"/>
                  </a:lnTo>
                  <a:lnTo>
                    <a:pt x="414849" y="2895600"/>
                  </a:lnTo>
                  <a:lnTo>
                    <a:pt x="443372" y="2933700"/>
                  </a:lnTo>
                  <a:lnTo>
                    <a:pt x="473113" y="2971800"/>
                  </a:lnTo>
                  <a:lnTo>
                    <a:pt x="504063" y="3022600"/>
                  </a:lnTo>
                  <a:lnTo>
                    <a:pt x="536212" y="3060700"/>
                  </a:lnTo>
                  <a:lnTo>
                    <a:pt x="569552" y="3098800"/>
                  </a:lnTo>
                  <a:lnTo>
                    <a:pt x="604072" y="3136900"/>
                  </a:lnTo>
                  <a:lnTo>
                    <a:pt x="639762" y="3175000"/>
                  </a:lnTo>
                  <a:lnTo>
                    <a:pt x="676464" y="3200400"/>
                  </a:lnTo>
                  <a:lnTo>
                    <a:pt x="714000" y="3238500"/>
                  </a:lnTo>
                  <a:lnTo>
                    <a:pt x="752348" y="3276600"/>
                  </a:lnTo>
                  <a:lnTo>
                    <a:pt x="791485" y="3302000"/>
                  </a:lnTo>
                  <a:lnTo>
                    <a:pt x="831388" y="3340100"/>
                  </a:lnTo>
                  <a:lnTo>
                    <a:pt x="872034" y="3365500"/>
                  </a:lnTo>
                  <a:lnTo>
                    <a:pt x="913401" y="3390900"/>
                  </a:lnTo>
                  <a:lnTo>
                    <a:pt x="998202" y="3441700"/>
                  </a:lnTo>
                  <a:lnTo>
                    <a:pt x="1085609" y="3492500"/>
                  </a:lnTo>
                  <a:lnTo>
                    <a:pt x="1175439" y="3543300"/>
                  </a:lnTo>
                  <a:lnTo>
                    <a:pt x="1221205" y="3556000"/>
                  </a:lnTo>
                  <a:lnTo>
                    <a:pt x="1267507" y="3581400"/>
                  </a:lnTo>
                  <a:lnTo>
                    <a:pt x="1654506" y="3683000"/>
                  </a:lnTo>
                  <a:lnTo>
                    <a:pt x="1755020" y="3683000"/>
                  </a:lnTo>
                  <a:lnTo>
                    <a:pt x="1805715" y="3695700"/>
                  </a:lnTo>
                  <a:lnTo>
                    <a:pt x="2545992" y="3695700"/>
                  </a:lnTo>
                  <a:lnTo>
                    <a:pt x="2499096" y="3721100"/>
                  </a:lnTo>
                  <a:lnTo>
                    <a:pt x="2307329" y="3771900"/>
                  </a:lnTo>
                  <a:close/>
                </a:path>
                <a:path w="3816350" h="3810000">
                  <a:moveTo>
                    <a:pt x="2545992" y="3695700"/>
                  </a:moveTo>
                  <a:lnTo>
                    <a:pt x="2010024" y="3695700"/>
                  </a:lnTo>
                  <a:lnTo>
                    <a:pt x="2060720" y="3683000"/>
                  </a:lnTo>
                  <a:lnTo>
                    <a:pt x="2161235" y="3683000"/>
                  </a:lnTo>
                  <a:lnTo>
                    <a:pt x="2548238" y="3581400"/>
                  </a:lnTo>
                  <a:lnTo>
                    <a:pt x="2594541" y="3556000"/>
                  </a:lnTo>
                  <a:lnTo>
                    <a:pt x="2640308" y="3543300"/>
                  </a:lnTo>
                  <a:lnTo>
                    <a:pt x="2730139" y="3492500"/>
                  </a:lnTo>
                  <a:lnTo>
                    <a:pt x="2817547" y="3441700"/>
                  </a:lnTo>
                  <a:lnTo>
                    <a:pt x="2902349" y="3390900"/>
                  </a:lnTo>
                  <a:lnTo>
                    <a:pt x="2943716" y="3365500"/>
                  </a:lnTo>
                  <a:lnTo>
                    <a:pt x="2984363" y="3340100"/>
                  </a:lnTo>
                  <a:lnTo>
                    <a:pt x="3024266" y="3302000"/>
                  </a:lnTo>
                  <a:lnTo>
                    <a:pt x="3063404" y="3276600"/>
                  </a:lnTo>
                  <a:lnTo>
                    <a:pt x="3101752" y="3238500"/>
                  </a:lnTo>
                  <a:lnTo>
                    <a:pt x="3139288" y="3200400"/>
                  </a:lnTo>
                  <a:lnTo>
                    <a:pt x="3175990" y="3175000"/>
                  </a:lnTo>
                  <a:lnTo>
                    <a:pt x="3211684" y="3136900"/>
                  </a:lnTo>
                  <a:lnTo>
                    <a:pt x="3246208" y="3098800"/>
                  </a:lnTo>
                  <a:lnTo>
                    <a:pt x="3279551" y="3060700"/>
                  </a:lnTo>
                  <a:lnTo>
                    <a:pt x="3311703" y="3022600"/>
                  </a:lnTo>
                  <a:lnTo>
                    <a:pt x="3342656" y="2971800"/>
                  </a:lnTo>
                  <a:lnTo>
                    <a:pt x="3372400" y="2933700"/>
                  </a:lnTo>
                  <a:lnTo>
                    <a:pt x="3400925" y="2895600"/>
                  </a:lnTo>
                  <a:lnTo>
                    <a:pt x="3428221" y="2857500"/>
                  </a:lnTo>
                  <a:lnTo>
                    <a:pt x="3454280" y="2806700"/>
                  </a:lnTo>
                  <a:lnTo>
                    <a:pt x="3479090" y="2768600"/>
                  </a:lnTo>
                  <a:lnTo>
                    <a:pt x="3502643" y="2717800"/>
                  </a:lnTo>
                  <a:lnTo>
                    <a:pt x="3524930" y="2679700"/>
                  </a:lnTo>
                  <a:lnTo>
                    <a:pt x="3545940" y="2628900"/>
                  </a:lnTo>
                  <a:lnTo>
                    <a:pt x="3565664" y="2590800"/>
                  </a:lnTo>
                  <a:lnTo>
                    <a:pt x="3584093" y="2540000"/>
                  </a:lnTo>
                  <a:lnTo>
                    <a:pt x="3601216" y="2489200"/>
                  </a:lnTo>
                  <a:lnTo>
                    <a:pt x="3617025" y="2451100"/>
                  </a:lnTo>
                  <a:lnTo>
                    <a:pt x="3631509" y="2400300"/>
                  </a:lnTo>
                  <a:lnTo>
                    <a:pt x="3644659" y="2349500"/>
                  </a:lnTo>
                  <a:lnTo>
                    <a:pt x="3656466" y="2298700"/>
                  </a:lnTo>
                  <a:lnTo>
                    <a:pt x="3666919" y="2247900"/>
                  </a:lnTo>
                  <a:lnTo>
                    <a:pt x="3676010" y="2209800"/>
                  </a:lnTo>
                  <a:lnTo>
                    <a:pt x="3683729" y="2159000"/>
                  </a:lnTo>
                  <a:lnTo>
                    <a:pt x="3690066" y="2108200"/>
                  </a:lnTo>
                  <a:lnTo>
                    <a:pt x="3695011" y="2057400"/>
                  </a:lnTo>
                  <a:lnTo>
                    <a:pt x="3698555" y="2006600"/>
                  </a:lnTo>
                  <a:lnTo>
                    <a:pt x="3700688" y="1955800"/>
                  </a:lnTo>
                  <a:lnTo>
                    <a:pt x="3701402" y="1905000"/>
                  </a:lnTo>
                  <a:lnTo>
                    <a:pt x="3700688" y="1854200"/>
                  </a:lnTo>
                  <a:lnTo>
                    <a:pt x="3698555" y="1803400"/>
                  </a:lnTo>
                  <a:lnTo>
                    <a:pt x="3695011" y="1752600"/>
                  </a:lnTo>
                  <a:lnTo>
                    <a:pt x="3690066" y="1701800"/>
                  </a:lnTo>
                  <a:lnTo>
                    <a:pt x="3683729" y="1651000"/>
                  </a:lnTo>
                  <a:lnTo>
                    <a:pt x="3676010" y="1600200"/>
                  </a:lnTo>
                  <a:lnTo>
                    <a:pt x="3666919" y="1549400"/>
                  </a:lnTo>
                  <a:lnTo>
                    <a:pt x="3656466" y="1498600"/>
                  </a:lnTo>
                  <a:lnTo>
                    <a:pt x="3644659" y="1447800"/>
                  </a:lnTo>
                  <a:lnTo>
                    <a:pt x="3631509" y="1397000"/>
                  </a:lnTo>
                  <a:lnTo>
                    <a:pt x="3617025" y="1358900"/>
                  </a:lnTo>
                  <a:lnTo>
                    <a:pt x="3601216" y="1308100"/>
                  </a:lnTo>
                  <a:lnTo>
                    <a:pt x="3584093" y="1257300"/>
                  </a:lnTo>
                  <a:lnTo>
                    <a:pt x="3565664" y="1219200"/>
                  </a:lnTo>
                  <a:lnTo>
                    <a:pt x="3545940" y="1168400"/>
                  </a:lnTo>
                  <a:lnTo>
                    <a:pt x="3524930" y="1117600"/>
                  </a:lnTo>
                  <a:lnTo>
                    <a:pt x="3502643" y="1079500"/>
                  </a:lnTo>
                  <a:lnTo>
                    <a:pt x="3479090" y="1041400"/>
                  </a:lnTo>
                  <a:lnTo>
                    <a:pt x="3454280" y="990600"/>
                  </a:lnTo>
                  <a:lnTo>
                    <a:pt x="3428221" y="952500"/>
                  </a:lnTo>
                  <a:lnTo>
                    <a:pt x="3400925" y="901700"/>
                  </a:lnTo>
                  <a:lnTo>
                    <a:pt x="3372400" y="863600"/>
                  </a:lnTo>
                  <a:lnTo>
                    <a:pt x="3342656" y="825500"/>
                  </a:lnTo>
                  <a:lnTo>
                    <a:pt x="3311703" y="787400"/>
                  </a:lnTo>
                  <a:lnTo>
                    <a:pt x="3279551" y="749300"/>
                  </a:lnTo>
                  <a:lnTo>
                    <a:pt x="3246208" y="711200"/>
                  </a:lnTo>
                  <a:lnTo>
                    <a:pt x="3211684" y="673100"/>
                  </a:lnTo>
                  <a:lnTo>
                    <a:pt x="3175990" y="635000"/>
                  </a:lnTo>
                  <a:lnTo>
                    <a:pt x="3139288" y="596900"/>
                  </a:lnTo>
                  <a:lnTo>
                    <a:pt x="3101752" y="558800"/>
                  </a:lnTo>
                  <a:lnTo>
                    <a:pt x="3063404" y="533400"/>
                  </a:lnTo>
                  <a:lnTo>
                    <a:pt x="3024266" y="495300"/>
                  </a:lnTo>
                  <a:lnTo>
                    <a:pt x="2984363" y="469900"/>
                  </a:lnTo>
                  <a:lnTo>
                    <a:pt x="2943716" y="431800"/>
                  </a:lnTo>
                  <a:lnTo>
                    <a:pt x="2902349" y="406400"/>
                  </a:lnTo>
                  <a:lnTo>
                    <a:pt x="2860285" y="381000"/>
                  </a:lnTo>
                  <a:lnTo>
                    <a:pt x="2774157" y="330200"/>
                  </a:lnTo>
                  <a:lnTo>
                    <a:pt x="2685514" y="279400"/>
                  </a:lnTo>
                  <a:lnTo>
                    <a:pt x="2640308" y="266700"/>
                  </a:lnTo>
                  <a:lnTo>
                    <a:pt x="2594541" y="241300"/>
                  </a:lnTo>
                  <a:lnTo>
                    <a:pt x="2548238" y="228600"/>
                  </a:lnTo>
                  <a:lnTo>
                    <a:pt x="2501421" y="203200"/>
                  </a:lnTo>
                  <a:lnTo>
                    <a:pt x="2260427" y="139700"/>
                  </a:lnTo>
                  <a:lnTo>
                    <a:pt x="2211008" y="139700"/>
                  </a:lnTo>
                  <a:lnTo>
                    <a:pt x="2111131" y="114300"/>
                  </a:lnTo>
                  <a:lnTo>
                    <a:pt x="2592430" y="114300"/>
                  </a:lnTo>
                  <a:lnTo>
                    <a:pt x="2638390" y="139700"/>
                  </a:lnTo>
                  <a:lnTo>
                    <a:pt x="2683851" y="152400"/>
                  </a:lnTo>
                  <a:lnTo>
                    <a:pt x="2773198" y="203200"/>
                  </a:lnTo>
                  <a:lnTo>
                    <a:pt x="2817045" y="228600"/>
                  </a:lnTo>
                  <a:lnTo>
                    <a:pt x="2860313" y="241300"/>
                  </a:lnTo>
                  <a:lnTo>
                    <a:pt x="2902983" y="266700"/>
                  </a:lnTo>
                  <a:lnTo>
                    <a:pt x="2945035" y="304800"/>
                  </a:lnTo>
                  <a:lnTo>
                    <a:pt x="3027205" y="355600"/>
                  </a:lnTo>
                  <a:lnTo>
                    <a:pt x="3067283" y="381000"/>
                  </a:lnTo>
                  <a:lnTo>
                    <a:pt x="3106662" y="419100"/>
                  </a:lnTo>
                  <a:lnTo>
                    <a:pt x="3145324" y="444500"/>
                  </a:lnTo>
                  <a:lnTo>
                    <a:pt x="3183247" y="482600"/>
                  </a:lnTo>
                  <a:lnTo>
                    <a:pt x="3220413" y="520700"/>
                  </a:lnTo>
                  <a:lnTo>
                    <a:pt x="3256800" y="558800"/>
                  </a:lnTo>
                  <a:lnTo>
                    <a:pt x="3292328" y="584200"/>
                  </a:lnTo>
                  <a:lnTo>
                    <a:pt x="3326765" y="622300"/>
                  </a:lnTo>
                  <a:lnTo>
                    <a:pt x="3360102" y="660400"/>
                  </a:lnTo>
                  <a:lnTo>
                    <a:pt x="3392333" y="698500"/>
                  </a:lnTo>
                  <a:lnTo>
                    <a:pt x="3423449" y="736600"/>
                  </a:lnTo>
                  <a:lnTo>
                    <a:pt x="3453442" y="787400"/>
                  </a:lnTo>
                  <a:lnTo>
                    <a:pt x="3482304" y="825500"/>
                  </a:lnTo>
                  <a:lnTo>
                    <a:pt x="3510028" y="863600"/>
                  </a:lnTo>
                  <a:lnTo>
                    <a:pt x="3536605" y="901700"/>
                  </a:lnTo>
                  <a:lnTo>
                    <a:pt x="3562027" y="952500"/>
                  </a:lnTo>
                  <a:lnTo>
                    <a:pt x="3586287" y="990600"/>
                  </a:lnTo>
                  <a:lnTo>
                    <a:pt x="3609376" y="1041400"/>
                  </a:lnTo>
                  <a:lnTo>
                    <a:pt x="3631287" y="1079500"/>
                  </a:lnTo>
                  <a:lnTo>
                    <a:pt x="3652011" y="1130300"/>
                  </a:lnTo>
                  <a:lnTo>
                    <a:pt x="3671541" y="1168400"/>
                  </a:lnTo>
                  <a:lnTo>
                    <a:pt x="3689868" y="1219200"/>
                  </a:lnTo>
                  <a:lnTo>
                    <a:pt x="3706986" y="1270000"/>
                  </a:lnTo>
                  <a:lnTo>
                    <a:pt x="3722885" y="1308100"/>
                  </a:lnTo>
                  <a:lnTo>
                    <a:pt x="3737557" y="1358900"/>
                  </a:lnTo>
                  <a:lnTo>
                    <a:pt x="3750996" y="1409700"/>
                  </a:lnTo>
                  <a:lnTo>
                    <a:pt x="3763192" y="1447800"/>
                  </a:lnTo>
                  <a:lnTo>
                    <a:pt x="3774139" y="1498600"/>
                  </a:lnTo>
                  <a:lnTo>
                    <a:pt x="3783827" y="1549400"/>
                  </a:lnTo>
                  <a:lnTo>
                    <a:pt x="3792249" y="1600200"/>
                  </a:lnTo>
                  <a:lnTo>
                    <a:pt x="3799398" y="1651000"/>
                  </a:lnTo>
                  <a:lnTo>
                    <a:pt x="3805264" y="1701800"/>
                  </a:lnTo>
                  <a:lnTo>
                    <a:pt x="3809841" y="1752600"/>
                  </a:lnTo>
                  <a:lnTo>
                    <a:pt x="3813120" y="1803400"/>
                  </a:lnTo>
                  <a:lnTo>
                    <a:pt x="3815093" y="1854200"/>
                  </a:lnTo>
                  <a:lnTo>
                    <a:pt x="3815753" y="1905000"/>
                  </a:lnTo>
                  <a:lnTo>
                    <a:pt x="3815093" y="1955800"/>
                  </a:lnTo>
                  <a:lnTo>
                    <a:pt x="3813120" y="2006600"/>
                  </a:lnTo>
                  <a:lnTo>
                    <a:pt x="3809841" y="2057400"/>
                  </a:lnTo>
                  <a:lnTo>
                    <a:pt x="3805264" y="2108200"/>
                  </a:lnTo>
                  <a:lnTo>
                    <a:pt x="3799398" y="2159000"/>
                  </a:lnTo>
                  <a:lnTo>
                    <a:pt x="3792249" y="2197100"/>
                  </a:lnTo>
                  <a:lnTo>
                    <a:pt x="3783827" y="2247900"/>
                  </a:lnTo>
                  <a:lnTo>
                    <a:pt x="3774139" y="2298700"/>
                  </a:lnTo>
                  <a:lnTo>
                    <a:pt x="3763192" y="2349500"/>
                  </a:lnTo>
                  <a:lnTo>
                    <a:pt x="3750996" y="2400300"/>
                  </a:lnTo>
                  <a:lnTo>
                    <a:pt x="3737557" y="2451100"/>
                  </a:lnTo>
                  <a:lnTo>
                    <a:pt x="3722885" y="2489200"/>
                  </a:lnTo>
                  <a:lnTo>
                    <a:pt x="3706986" y="2540000"/>
                  </a:lnTo>
                  <a:lnTo>
                    <a:pt x="3689868" y="2590800"/>
                  </a:lnTo>
                  <a:lnTo>
                    <a:pt x="3671541" y="2628900"/>
                  </a:lnTo>
                  <a:lnTo>
                    <a:pt x="3652011" y="2679700"/>
                  </a:lnTo>
                  <a:lnTo>
                    <a:pt x="3631287" y="2717800"/>
                  </a:lnTo>
                  <a:lnTo>
                    <a:pt x="3609376" y="2768600"/>
                  </a:lnTo>
                  <a:lnTo>
                    <a:pt x="3586287" y="2806700"/>
                  </a:lnTo>
                  <a:lnTo>
                    <a:pt x="3562027" y="2857500"/>
                  </a:lnTo>
                  <a:lnTo>
                    <a:pt x="3536605" y="2895600"/>
                  </a:lnTo>
                  <a:lnTo>
                    <a:pt x="3510028" y="2933700"/>
                  </a:lnTo>
                  <a:lnTo>
                    <a:pt x="3482304" y="2984500"/>
                  </a:lnTo>
                  <a:lnTo>
                    <a:pt x="3453442" y="3022600"/>
                  </a:lnTo>
                  <a:lnTo>
                    <a:pt x="3423449" y="3060700"/>
                  </a:lnTo>
                  <a:lnTo>
                    <a:pt x="3392333" y="3098800"/>
                  </a:lnTo>
                  <a:lnTo>
                    <a:pt x="3360102" y="3136900"/>
                  </a:lnTo>
                  <a:lnTo>
                    <a:pt x="3326765" y="3175000"/>
                  </a:lnTo>
                  <a:lnTo>
                    <a:pt x="3292328" y="3213100"/>
                  </a:lnTo>
                  <a:lnTo>
                    <a:pt x="3256800" y="3251200"/>
                  </a:lnTo>
                  <a:lnTo>
                    <a:pt x="3220413" y="3289300"/>
                  </a:lnTo>
                  <a:lnTo>
                    <a:pt x="3183247" y="3314700"/>
                  </a:lnTo>
                  <a:lnTo>
                    <a:pt x="3145324" y="3352800"/>
                  </a:lnTo>
                  <a:lnTo>
                    <a:pt x="3106662" y="3390900"/>
                  </a:lnTo>
                  <a:lnTo>
                    <a:pt x="3067283" y="3416300"/>
                  </a:lnTo>
                  <a:lnTo>
                    <a:pt x="3027205" y="3441700"/>
                  </a:lnTo>
                  <a:lnTo>
                    <a:pt x="2986449" y="3479800"/>
                  </a:lnTo>
                  <a:lnTo>
                    <a:pt x="2902983" y="3530600"/>
                  </a:lnTo>
                  <a:lnTo>
                    <a:pt x="2817045" y="3581400"/>
                  </a:lnTo>
                  <a:lnTo>
                    <a:pt x="2773198" y="3606800"/>
                  </a:lnTo>
                  <a:lnTo>
                    <a:pt x="2728794" y="3619500"/>
                  </a:lnTo>
                  <a:lnTo>
                    <a:pt x="2638390" y="3670300"/>
                  </a:lnTo>
                  <a:lnTo>
                    <a:pt x="2545992" y="3695700"/>
                  </a:lnTo>
                  <a:close/>
                </a:path>
                <a:path w="3816350" h="3810000">
                  <a:moveTo>
                    <a:pt x="2159670" y="3797300"/>
                  </a:moveTo>
                  <a:lnTo>
                    <a:pt x="1656074" y="3797300"/>
                  </a:lnTo>
                  <a:lnTo>
                    <a:pt x="1557304" y="3771900"/>
                  </a:lnTo>
                  <a:lnTo>
                    <a:pt x="2258441" y="3771900"/>
                  </a:lnTo>
                  <a:lnTo>
                    <a:pt x="2159670" y="3797300"/>
                  </a:lnTo>
                  <a:close/>
                </a:path>
                <a:path w="3816350" h="3810000">
                  <a:moveTo>
                    <a:pt x="2009325" y="3810000"/>
                  </a:moveTo>
                  <a:lnTo>
                    <a:pt x="1806416" y="3810000"/>
                  </a:lnTo>
                  <a:lnTo>
                    <a:pt x="1756037" y="3797300"/>
                  </a:lnTo>
                  <a:lnTo>
                    <a:pt x="2059705" y="3797300"/>
                  </a:lnTo>
                  <a:lnTo>
                    <a:pt x="2009325" y="38100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770737"/>
            <a:ext cx="1543050" cy="6015355"/>
          </a:xfrm>
          <a:custGeom>
            <a:avLst/>
            <a:gdLst/>
            <a:ahLst/>
            <a:cxnLst/>
            <a:rect l="l" t="t" r="r" b="b"/>
            <a:pathLst>
              <a:path w="1543050" h="6015355">
                <a:moveTo>
                  <a:pt x="19756" y="6015037"/>
                </a:moveTo>
                <a:lnTo>
                  <a:pt x="0" y="6015037"/>
                </a:lnTo>
                <a:lnTo>
                  <a:pt x="0" y="0"/>
                </a:lnTo>
                <a:lnTo>
                  <a:pt x="17256" y="0"/>
                </a:lnTo>
                <a:lnTo>
                  <a:pt x="44948" y="20451"/>
                </a:lnTo>
                <a:lnTo>
                  <a:pt x="80672" y="47503"/>
                </a:lnTo>
                <a:lnTo>
                  <a:pt x="116060" y="74972"/>
                </a:lnTo>
                <a:lnTo>
                  <a:pt x="151108" y="102855"/>
                </a:lnTo>
                <a:lnTo>
                  <a:pt x="185811" y="131147"/>
                </a:lnTo>
                <a:lnTo>
                  <a:pt x="220166" y="159847"/>
                </a:lnTo>
                <a:lnTo>
                  <a:pt x="254170" y="188948"/>
                </a:lnTo>
                <a:lnTo>
                  <a:pt x="287819" y="218449"/>
                </a:lnTo>
                <a:lnTo>
                  <a:pt x="321109" y="248346"/>
                </a:lnTo>
                <a:lnTo>
                  <a:pt x="354037" y="278633"/>
                </a:lnTo>
                <a:lnTo>
                  <a:pt x="386598" y="309309"/>
                </a:lnTo>
                <a:lnTo>
                  <a:pt x="418790" y="340370"/>
                </a:lnTo>
                <a:lnTo>
                  <a:pt x="450608" y="371811"/>
                </a:lnTo>
                <a:lnTo>
                  <a:pt x="482049" y="403629"/>
                </a:lnTo>
                <a:lnTo>
                  <a:pt x="513110" y="435821"/>
                </a:lnTo>
                <a:lnTo>
                  <a:pt x="543786" y="468382"/>
                </a:lnTo>
                <a:lnTo>
                  <a:pt x="574074" y="501310"/>
                </a:lnTo>
                <a:lnTo>
                  <a:pt x="603971" y="534600"/>
                </a:lnTo>
                <a:lnTo>
                  <a:pt x="633472" y="568248"/>
                </a:lnTo>
                <a:lnTo>
                  <a:pt x="662574" y="602252"/>
                </a:lnTo>
                <a:lnTo>
                  <a:pt x="691273" y="636607"/>
                </a:lnTo>
                <a:lnTo>
                  <a:pt x="719566" y="671310"/>
                </a:lnTo>
                <a:lnTo>
                  <a:pt x="747449" y="706358"/>
                </a:lnTo>
                <a:lnTo>
                  <a:pt x="774918" y="741745"/>
                </a:lnTo>
                <a:lnTo>
                  <a:pt x="801970" y="777470"/>
                </a:lnTo>
                <a:lnTo>
                  <a:pt x="828601" y="813527"/>
                </a:lnTo>
                <a:lnTo>
                  <a:pt x="854807" y="849914"/>
                </a:lnTo>
                <a:lnTo>
                  <a:pt x="880585" y="886627"/>
                </a:lnTo>
                <a:lnTo>
                  <a:pt x="905930" y="923662"/>
                </a:lnTo>
                <a:lnTo>
                  <a:pt x="930841" y="961016"/>
                </a:lnTo>
                <a:lnTo>
                  <a:pt x="955312" y="998684"/>
                </a:lnTo>
                <a:lnTo>
                  <a:pt x="979340" y="1036664"/>
                </a:lnTo>
                <a:lnTo>
                  <a:pt x="1002921" y="1074951"/>
                </a:lnTo>
                <a:lnTo>
                  <a:pt x="1026052" y="1113542"/>
                </a:lnTo>
                <a:lnTo>
                  <a:pt x="1048729" y="1152433"/>
                </a:lnTo>
                <a:lnTo>
                  <a:pt x="1070948" y="1191620"/>
                </a:lnTo>
                <a:lnTo>
                  <a:pt x="1092706" y="1231101"/>
                </a:lnTo>
                <a:lnTo>
                  <a:pt x="1114000" y="1270871"/>
                </a:lnTo>
                <a:lnTo>
                  <a:pt x="1134824" y="1310926"/>
                </a:lnTo>
                <a:lnTo>
                  <a:pt x="1155177" y="1351263"/>
                </a:lnTo>
                <a:lnTo>
                  <a:pt x="1175053" y="1391879"/>
                </a:lnTo>
                <a:lnTo>
                  <a:pt x="1194450" y="1432768"/>
                </a:lnTo>
                <a:lnTo>
                  <a:pt x="1213363" y="1473929"/>
                </a:lnTo>
                <a:lnTo>
                  <a:pt x="1231790" y="1515358"/>
                </a:lnTo>
                <a:lnTo>
                  <a:pt x="1249726" y="1557049"/>
                </a:lnTo>
                <a:lnTo>
                  <a:pt x="1267168" y="1599001"/>
                </a:lnTo>
                <a:lnTo>
                  <a:pt x="1284112" y="1641209"/>
                </a:lnTo>
                <a:lnTo>
                  <a:pt x="1300555" y="1683669"/>
                </a:lnTo>
                <a:lnTo>
                  <a:pt x="1316492" y="1726379"/>
                </a:lnTo>
                <a:lnTo>
                  <a:pt x="1331920" y="1769334"/>
                </a:lnTo>
                <a:lnTo>
                  <a:pt x="1346836" y="1812530"/>
                </a:lnTo>
                <a:lnTo>
                  <a:pt x="1361236" y="1855964"/>
                </a:lnTo>
                <a:lnTo>
                  <a:pt x="1375116" y="1899633"/>
                </a:lnTo>
                <a:lnTo>
                  <a:pt x="1388472" y="1943532"/>
                </a:lnTo>
                <a:lnTo>
                  <a:pt x="1401301" y="1987658"/>
                </a:lnTo>
                <a:lnTo>
                  <a:pt x="1413600" y="2032008"/>
                </a:lnTo>
                <a:lnTo>
                  <a:pt x="1425363" y="2076577"/>
                </a:lnTo>
                <a:lnTo>
                  <a:pt x="1436589" y="2121362"/>
                </a:lnTo>
                <a:lnTo>
                  <a:pt x="1447273" y="2166360"/>
                </a:lnTo>
                <a:lnTo>
                  <a:pt x="1457411" y="2211566"/>
                </a:lnTo>
                <a:lnTo>
                  <a:pt x="1467000" y="2256977"/>
                </a:lnTo>
                <a:lnTo>
                  <a:pt x="1476037" y="2302590"/>
                </a:lnTo>
                <a:lnTo>
                  <a:pt x="1484517" y="2348400"/>
                </a:lnTo>
                <a:lnTo>
                  <a:pt x="1492437" y="2394405"/>
                </a:lnTo>
                <a:lnTo>
                  <a:pt x="1499793" y="2440599"/>
                </a:lnTo>
                <a:lnTo>
                  <a:pt x="1506581" y="2486981"/>
                </a:lnTo>
                <a:lnTo>
                  <a:pt x="1512799" y="2533545"/>
                </a:lnTo>
                <a:lnTo>
                  <a:pt x="1518441" y="2580289"/>
                </a:lnTo>
                <a:lnTo>
                  <a:pt x="1523506" y="2627209"/>
                </a:lnTo>
                <a:lnTo>
                  <a:pt x="1527988" y="2674300"/>
                </a:lnTo>
                <a:lnTo>
                  <a:pt x="1531884" y="2721560"/>
                </a:lnTo>
                <a:lnTo>
                  <a:pt x="1535191" y="2768985"/>
                </a:lnTo>
                <a:lnTo>
                  <a:pt x="1537905" y="2816571"/>
                </a:lnTo>
                <a:lnTo>
                  <a:pt x="1540023" y="2864314"/>
                </a:lnTo>
                <a:lnTo>
                  <a:pt x="1541540" y="2912211"/>
                </a:lnTo>
                <a:lnTo>
                  <a:pt x="1542452" y="2960258"/>
                </a:lnTo>
                <a:lnTo>
                  <a:pt x="1542757" y="3008452"/>
                </a:lnTo>
                <a:lnTo>
                  <a:pt x="1542452" y="3056646"/>
                </a:lnTo>
                <a:lnTo>
                  <a:pt x="1541540" y="3104693"/>
                </a:lnTo>
                <a:lnTo>
                  <a:pt x="1540023" y="3152590"/>
                </a:lnTo>
                <a:lnTo>
                  <a:pt x="1537905" y="3200334"/>
                </a:lnTo>
                <a:lnTo>
                  <a:pt x="1535191" y="3247920"/>
                </a:lnTo>
                <a:lnTo>
                  <a:pt x="1531884" y="3295345"/>
                </a:lnTo>
                <a:lnTo>
                  <a:pt x="1527988" y="3342605"/>
                </a:lnTo>
                <a:lnTo>
                  <a:pt x="1523506" y="3389697"/>
                </a:lnTo>
                <a:lnTo>
                  <a:pt x="1518441" y="3436616"/>
                </a:lnTo>
                <a:lnTo>
                  <a:pt x="1512799" y="3483360"/>
                </a:lnTo>
                <a:lnTo>
                  <a:pt x="1506581" y="3529925"/>
                </a:lnTo>
                <a:lnTo>
                  <a:pt x="1499793" y="3576306"/>
                </a:lnTo>
                <a:lnTo>
                  <a:pt x="1492437" y="3622501"/>
                </a:lnTo>
                <a:lnTo>
                  <a:pt x="1484517" y="3668505"/>
                </a:lnTo>
                <a:lnTo>
                  <a:pt x="1476037" y="3714315"/>
                </a:lnTo>
                <a:lnTo>
                  <a:pt x="1467000" y="3759928"/>
                </a:lnTo>
                <a:lnTo>
                  <a:pt x="1457411" y="3805339"/>
                </a:lnTo>
                <a:lnTo>
                  <a:pt x="1447273" y="3850545"/>
                </a:lnTo>
                <a:lnTo>
                  <a:pt x="1436589" y="3895543"/>
                </a:lnTo>
                <a:lnTo>
                  <a:pt x="1425363" y="3940328"/>
                </a:lnTo>
                <a:lnTo>
                  <a:pt x="1413600" y="3984897"/>
                </a:lnTo>
                <a:lnTo>
                  <a:pt x="1401301" y="4029246"/>
                </a:lnTo>
                <a:lnTo>
                  <a:pt x="1388472" y="4073373"/>
                </a:lnTo>
                <a:lnTo>
                  <a:pt x="1375116" y="4117272"/>
                </a:lnTo>
                <a:lnTo>
                  <a:pt x="1361236" y="4160940"/>
                </a:lnTo>
                <a:lnTo>
                  <a:pt x="1346836" y="4204374"/>
                </a:lnTo>
                <a:lnTo>
                  <a:pt x="1331920" y="4247570"/>
                </a:lnTo>
                <a:lnTo>
                  <a:pt x="1316492" y="4290525"/>
                </a:lnTo>
                <a:lnTo>
                  <a:pt x="1300555" y="4333234"/>
                </a:lnTo>
                <a:lnTo>
                  <a:pt x="1284112" y="4375694"/>
                </a:lnTo>
                <a:lnTo>
                  <a:pt x="1267168" y="4417902"/>
                </a:lnTo>
                <a:lnTo>
                  <a:pt x="1249726" y="4459854"/>
                </a:lnTo>
                <a:lnTo>
                  <a:pt x="1231790" y="4501545"/>
                </a:lnTo>
                <a:lnTo>
                  <a:pt x="1213363" y="4542973"/>
                </a:lnTo>
                <a:lnTo>
                  <a:pt x="1194450" y="4584133"/>
                </a:lnTo>
                <a:lnTo>
                  <a:pt x="1175053" y="4625023"/>
                </a:lnTo>
                <a:lnTo>
                  <a:pt x="1155177" y="4665638"/>
                </a:lnTo>
                <a:lnTo>
                  <a:pt x="1134824" y="4705975"/>
                </a:lnTo>
                <a:lnTo>
                  <a:pt x="1114000" y="4746030"/>
                </a:lnTo>
                <a:lnTo>
                  <a:pt x="1092706" y="4785799"/>
                </a:lnTo>
                <a:lnTo>
                  <a:pt x="1070948" y="4825279"/>
                </a:lnTo>
                <a:lnTo>
                  <a:pt x="1048729" y="4864467"/>
                </a:lnTo>
                <a:lnTo>
                  <a:pt x="1026052" y="4903357"/>
                </a:lnTo>
                <a:lnTo>
                  <a:pt x="1002921" y="4941948"/>
                </a:lnTo>
                <a:lnTo>
                  <a:pt x="979340" y="4980235"/>
                </a:lnTo>
                <a:lnTo>
                  <a:pt x="955312" y="5018214"/>
                </a:lnTo>
                <a:lnTo>
                  <a:pt x="930841" y="5055882"/>
                </a:lnTo>
                <a:lnTo>
                  <a:pt x="905930" y="5093235"/>
                </a:lnTo>
                <a:lnTo>
                  <a:pt x="880585" y="5130269"/>
                </a:lnTo>
                <a:lnTo>
                  <a:pt x="854807" y="5166982"/>
                </a:lnTo>
                <a:lnTo>
                  <a:pt x="828601" y="5203368"/>
                </a:lnTo>
                <a:lnTo>
                  <a:pt x="801970" y="5239426"/>
                </a:lnTo>
                <a:lnTo>
                  <a:pt x="774918" y="5275149"/>
                </a:lnTo>
                <a:lnTo>
                  <a:pt x="747449" y="5310537"/>
                </a:lnTo>
                <a:lnTo>
                  <a:pt x="719566" y="5345583"/>
                </a:lnTo>
                <a:lnTo>
                  <a:pt x="691273" y="5380286"/>
                </a:lnTo>
                <a:lnTo>
                  <a:pt x="662574" y="5414641"/>
                </a:lnTo>
                <a:lnTo>
                  <a:pt x="633472" y="5448644"/>
                </a:lnTo>
                <a:lnTo>
                  <a:pt x="603971" y="5482292"/>
                </a:lnTo>
                <a:lnTo>
                  <a:pt x="574074" y="5515581"/>
                </a:lnTo>
                <a:lnTo>
                  <a:pt x="543786" y="5548508"/>
                </a:lnTo>
                <a:lnTo>
                  <a:pt x="513110" y="5581069"/>
                </a:lnTo>
                <a:lnTo>
                  <a:pt x="482049" y="5613260"/>
                </a:lnTo>
                <a:lnTo>
                  <a:pt x="450608" y="5645078"/>
                </a:lnTo>
                <a:lnTo>
                  <a:pt x="418790" y="5676519"/>
                </a:lnTo>
                <a:lnTo>
                  <a:pt x="386598" y="5707579"/>
                </a:lnTo>
                <a:lnTo>
                  <a:pt x="354037" y="5738254"/>
                </a:lnTo>
                <a:lnTo>
                  <a:pt x="321109" y="5768541"/>
                </a:lnTo>
                <a:lnTo>
                  <a:pt x="287819" y="5798437"/>
                </a:lnTo>
                <a:lnTo>
                  <a:pt x="254170" y="5827938"/>
                </a:lnTo>
                <a:lnTo>
                  <a:pt x="220166" y="5857039"/>
                </a:lnTo>
                <a:lnTo>
                  <a:pt x="185811" y="5885737"/>
                </a:lnTo>
                <a:lnTo>
                  <a:pt x="151108" y="5914030"/>
                </a:lnTo>
                <a:lnTo>
                  <a:pt x="116060" y="5941912"/>
                </a:lnTo>
                <a:lnTo>
                  <a:pt x="80672" y="5969380"/>
                </a:lnTo>
                <a:lnTo>
                  <a:pt x="44948" y="5996432"/>
                </a:lnTo>
                <a:lnTo>
                  <a:pt x="19756" y="601503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28450" y="2503692"/>
            <a:ext cx="4773930" cy="36347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17370" marR="1806575" indent="107950" algn="ctr">
              <a:lnSpc>
                <a:spcPct val="154800"/>
              </a:lnSpc>
              <a:spcBef>
                <a:spcPts val="90"/>
              </a:spcBef>
            </a:pPr>
            <a:r>
              <a:rPr sz="2550" spc="-10" dirty="0" err="1" smtClean="0">
                <a:latin typeface="Verdana"/>
                <a:cs typeface="Verdana"/>
              </a:rPr>
              <a:t>Театр</a:t>
            </a:r>
            <a:r>
              <a:rPr sz="2550" spc="-10" dirty="0" smtClean="0">
                <a:latin typeface="Verdana"/>
                <a:cs typeface="Verdana"/>
              </a:rPr>
              <a:t> </a:t>
            </a:r>
            <a:r>
              <a:rPr sz="2550" spc="-10" dirty="0" err="1" smtClean="0">
                <a:latin typeface="Verdana"/>
                <a:cs typeface="Verdana"/>
              </a:rPr>
              <a:t>Танцы</a:t>
            </a:r>
            <a:r>
              <a:rPr sz="2550" spc="-10" dirty="0" smtClean="0">
                <a:latin typeface="Verdana"/>
                <a:cs typeface="Verdana"/>
              </a:rPr>
              <a:t> </a:t>
            </a:r>
            <a:r>
              <a:rPr sz="2550" spc="-10" dirty="0">
                <a:latin typeface="Verdana"/>
                <a:cs typeface="Verdana"/>
              </a:rPr>
              <a:t>Вокал Гитара</a:t>
            </a:r>
            <a:endParaRPr sz="2550" dirty="0">
              <a:latin typeface="Verdana"/>
              <a:cs typeface="Verdana"/>
            </a:endParaRPr>
          </a:p>
          <a:p>
            <a:pPr marL="12700" marR="5080" indent="770255" algn="just">
              <a:lnSpc>
                <a:spcPct val="154800"/>
              </a:lnSpc>
            </a:pPr>
            <a:r>
              <a:rPr sz="2550" spc="-55" dirty="0">
                <a:latin typeface="Verdana"/>
                <a:cs typeface="Verdana"/>
              </a:rPr>
              <a:t>Настольный</a:t>
            </a:r>
            <a:r>
              <a:rPr sz="2550" spc="-160" dirty="0">
                <a:latin typeface="Verdana"/>
                <a:cs typeface="Verdana"/>
              </a:rPr>
              <a:t> </a:t>
            </a:r>
            <a:r>
              <a:rPr sz="2550" spc="-10" dirty="0">
                <a:latin typeface="Verdana"/>
                <a:cs typeface="Verdana"/>
              </a:rPr>
              <a:t>теннис </a:t>
            </a:r>
            <a:r>
              <a:rPr sz="2550" dirty="0" err="1">
                <a:latin typeface="Verdana"/>
                <a:cs typeface="Verdana"/>
              </a:rPr>
              <a:t>Волонтерское</a:t>
            </a:r>
            <a:r>
              <a:rPr sz="2550" spc="-60" dirty="0">
                <a:latin typeface="Verdana"/>
                <a:cs typeface="Verdana"/>
              </a:rPr>
              <a:t> </a:t>
            </a:r>
            <a:r>
              <a:rPr sz="2550" spc="-10" dirty="0" err="1" smtClean="0">
                <a:latin typeface="Verdana"/>
                <a:cs typeface="Verdana"/>
              </a:rPr>
              <a:t>объединение</a:t>
            </a:r>
            <a:r>
              <a:rPr lang="ru-RU" sz="2550" spc="-10" dirty="0" smtClean="0">
                <a:latin typeface="Verdana"/>
                <a:cs typeface="Verdana"/>
              </a:rPr>
              <a:t> </a:t>
            </a:r>
            <a:endParaRPr sz="2550" dirty="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4033" y="1947730"/>
            <a:ext cx="136185" cy="1342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9398" y="1849925"/>
            <a:ext cx="228767" cy="16670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213657" y="1274102"/>
            <a:ext cx="281940" cy="356235"/>
            <a:chOff x="4213657" y="1274102"/>
            <a:chExt cx="281940" cy="356235"/>
          </a:xfrm>
        </p:grpSpPr>
        <p:sp>
          <p:nvSpPr>
            <p:cNvPr id="12" name="object 12"/>
            <p:cNvSpPr/>
            <p:nvPr/>
          </p:nvSpPr>
          <p:spPr>
            <a:xfrm>
              <a:off x="4222699" y="1283144"/>
              <a:ext cx="263525" cy="337820"/>
            </a:xfrm>
            <a:custGeom>
              <a:avLst/>
              <a:gdLst/>
              <a:ahLst/>
              <a:cxnLst/>
              <a:rect l="l" t="t" r="r" b="b"/>
              <a:pathLst>
                <a:path w="263525" h="337819">
                  <a:moveTo>
                    <a:pt x="249237" y="103632"/>
                  </a:moveTo>
                  <a:lnTo>
                    <a:pt x="238329" y="143188"/>
                  </a:lnTo>
                  <a:lnTo>
                    <a:pt x="222745" y="162026"/>
                  </a:lnTo>
                  <a:lnTo>
                    <a:pt x="232419" y="167768"/>
                  </a:lnTo>
                  <a:lnTo>
                    <a:pt x="257682" y="199701"/>
                  </a:lnTo>
                  <a:lnTo>
                    <a:pt x="263232" y="230987"/>
                  </a:lnTo>
                  <a:lnTo>
                    <a:pt x="262477" y="245387"/>
                  </a:lnTo>
                  <a:lnTo>
                    <a:pt x="251129" y="284556"/>
                  </a:lnTo>
                  <a:lnTo>
                    <a:pt x="226805" y="315217"/>
                  </a:lnTo>
                  <a:lnTo>
                    <a:pt x="189925" y="333925"/>
                  </a:lnTo>
                  <a:lnTo>
                    <a:pt x="158102" y="337540"/>
                  </a:lnTo>
                  <a:lnTo>
                    <a:pt x="0" y="337540"/>
                  </a:lnTo>
                  <a:lnTo>
                    <a:pt x="0" y="0"/>
                  </a:lnTo>
                  <a:lnTo>
                    <a:pt x="144119" y="0"/>
                  </a:lnTo>
                  <a:lnTo>
                    <a:pt x="185001" y="7763"/>
                  </a:lnTo>
                  <a:lnTo>
                    <a:pt x="218482" y="29883"/>
                  </a:lnTo>
                  <a:lnTo>
                    <a:pt x="241222" y="62944"/>
                  </a:lnTo>
                  <a:lnTo>
                    <a:pt x="249237" y="103632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97007" y="1477556"/>
              <a:ext cx="113029" cy="755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7007" y="1351242"/>
              <a:ext cx="98145" cy="7255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544454" y="1274102"/>
            <a:ext cx="287655" cy="356235"/>
            <a:chOff x="4544454" y="1274102"/>
            <a:chExt cx="287655" cy="356235"/>
          </a:xfrm>
        </p:grpSpPr>
        <p:sp>
          <p:nvSpPr>
            <p:cNvPr id="16" name="object 16"/>
            <p:cNvSpPr/>
            <p:nvPr/>
          </p:nvSpPr>
          <p:spPr>
            <a:xfrm>
              <a:off x="4553496" y="1283144"/>
              <a:ext cx="269875" cy="337820"/>
            </a:xfrm>
            <a:custGeom>
              <a:avLst/>
              <a:gdLst/>
              <a:ahLst/>
              <a:cxnLst/>
              <a:rect l="l" t="t" r="r" b="b"/>
              <a:pathLst>
                <a:path w="269875" h="337819">
                  <a:moveTo>
                    <a:pt x="0" y="0"/>
                  </a:moveTo>
                  <a:lnTo>
                    <a:pt x="86271" y="0"/>
                  </a:lnTo>
                  <a:lnTo>
                    <a:pt x="86271" y="100812"/>
                  </a:lnTo>
                  <a:lnTo>
                    <a:pt x="148424" y="100812"/>
                  </a:lnTo>
                  <a:lnTo>
                    <a:pt x="194841" y="108008"/>
                  </a:lnTo>
                  <a:lnTo>
                    <a:pt x="229973" y="128449"/>
                  </a:lnTo>
                  <a:lnTo>
                    <a:pt x="254193" y="158379"/>
                  </a:lnTo>
                  <a:lnTo>
                    <a:pt x="268908" y="206331"/>
                  </a:lnTo>
                  <a:lnTo>
                    <a:pt x="269513" y="218922"/>
                  </a:lnTo>
                  <a:lnTo>
                    <a:pt x="268908" y="231542"/>
                  </a:lnTo>
                  <a:lnTo>
                    <a:pt x="254193" y="279767"/>
                  </a:lnTo>
                  <a:lnTo>
                    <a:pt x="229973" y="309552"/>
                  </a:lnTo>
                  <a:lnTo>
                    <a:pt x="194841" y="330259"/>
                  </a:lnTo>
                  <a:lnTo>
                    <a:pt x="148424" y="337540"/>
                  </a:lnTo>
                  <a:lnTo>
                    <a:pt x="0" y="337540"/>
                  </a:lnTo>
                  <a:lnTo>
                    <a:pt x="0" y="0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0725" y="1452448"/>
              <a:ext cx="117004" cy="100461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4886668" y="1283144"/>
            <a:ext cx="86360" cy="337820"/>
          </a:xfrm>
          <a:custGeom>
            <a:avLst/>
            <a:gdLst/>
            <a:ahLst/>
            <a:cxnLst/>
            <a:rect l="l" t="t" r="r" b="b"/>
            <a:pathLst>
              <a:path w="86360" h="337819">
                <a:moveTo>
                  <a:pt x="0" y="337540"/>
                </a:moveTo>
                <a:lnTo>
                  <a:pt x="0" y="0"/>
                </a:lnTo>
                <a:lnTo>
                  <a:pt x="86271" y="0"/>
                </a:lnTo>
                <a:lnTo>
                  <a:pt x="86271" y="337540"/>
                </a:lnTo>
                <a:lnTo>
                  <a:pt x="0" y="337540"/>
                </a:lnTo>
                <a:close/>
              </a:path>
            </a:pathLst>
          </a:custGeom>
          <a:ln w="180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052606" y="1168540"/>
            <a:ext cx="308610" cy="461645"/>
            <a:chOff x="5052606" y="1168540"/>
            <a:chExt cx="308610" cy="461645"/>
          </a:xfrm>
        </p:grpSpPr>
        <p:sp>
          <p:nvSpPr>
            <p:cNvPr id="20" name="object 20"/>
            <p:cNvSpPr/>
            <p:nvPr/>
          </p:nvSpPr>
          <p:spPr>
            <a:xfrm>
              <a:off x="5061648" y="1281760"/>
              <a:ext cx="290830" cy="339725"/>
            </a:xfrm>
            <a:custGeom>
              <a:avLst/>
              <a:gdLst/>
              <a:ahLst/>
              <a:cxnLst/>
              <a:rect l="l" t="t" r="r" b="b"/>
              <a:pathLst>
                <a:path w="290829" h="339725">
                  <a:moveTo>
                    <a:pt x="30848" y="339369"/>
                  </a:moveTo>
                  <a:lnTo>
                    <a:pt x="201066" y="173037"/>
                  </a:lnTo>
                  <a:lnTo>
                    <a:pt x="201066" y="338924"/>
                  </a:lnTo>
                  <a:lnTo>
                    <a:pt x="212404" y="338924"/>
                  </a:lnTo>
                  <a:lnTo>
                    <a:pt x="290309" y="338924"/>
                  </a:lnTo>
                  <a:lnTo>
                    <a:pt x="290309" y="0"/>
                  </a:lnTo>
                  <a:lnTo>
                    <a:pt x="259003" y="0"/>
                  </a:lnTo>
                  <a:lnTo>
                    <a:pt x="88303" y="166789"/>
                  </a:lnTo>
                  <a:lnTo>
                    <a:pt x="88303" y="1384"/>
                  </a:lnTo>
                  <a:lnTo>
                    <a:pt x="0" y="1384"/>
                  </a:lnTo>
                  <a:lnTo>
                    <a:pt x="0" y="339369"/>
                  </a:lnTo>
                  <a:lnTo>
                    <a:pt x="30848" y="339369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6418" y="1168540"/>
              <a:ext cx="186308" cy="105295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4873401" y="1884529"/>
            <a:ext cx="315595" cy="394970"/>
          </a:xfrm>
          <a:custGeom>
            <a:avLst/>
            <a:gdLst/>
            <a:ahLst/>
            <a:cxnLst/>
            <a:rect l="l" t="t" r="r" b="b"/>
            <a:pathLst>
              <a:path w="315595" h="394969">
                <a:moveTo>
                  <a:pt x="100914" y="394741"/>
                </a:moveTo>
                <a:lnTo>
                  <a:pt x="100914" y="394741"/>
                </a:lnTo>
                <a:lnTo>
                  <a:pt x="0" y="394741"/>
                </a:lnTo>
                <a:lnTo>
                  <a:pt x="0" y="345376"/>
                </a:lnTo>
                <a:lnTo>
                  <a:pt x="0" y="0"/>
                </a:lnTo>
                <a:lnTo>
                  <a:pt x="21450" y="0"/>
                </a:lnTo>
                <a:lnTo>
                  <a:pt x="173634" y="0"/>
                </a:lnTo>
                <a:lnTo>
                  <a:pt x="193184" y="1005"/>
                </a:lnTo>
                <a:lnTo>
                  <a:pt x="242989" y="16129"/>
                </a:lnTo>
                <a:lnTo>
                  <a:pt x="279829" y="45872"/>
                </a:lnTo>
                <a:lnTo>
                  <a:pt x="303795" y="85842"/>
                </a:lnTo>
                <a:lnTo>
                  <a:pt x="314516" y="131576"/>
                </a:lnTo>
                <a:lnTo>
                  <a:pt x="315223" y="147231"/>
                </a:lnTo>
                <a:lnTo>
                  <a:pt x="314516" y="162904"/>
                </a:lnTo>
                <a:lnTo>
                  <a:pt x="303795" y="208538"/>
                </a:lnTo>
                <a:lnTo>
                  <a:pt x="279829" y="248409"/>
                </a:lnTo>
                <a:lnTo>
                  <a:pt x="242989" y="277964"/>
                </a:lnTo>
                <a:lnTo>
                  <a:pt x="193184" y="292802"/>
                </a:lnTo>
                <a:lnTo>
                  <a:pt x="173634" y="293789"/>
                </a:lnTo>
                <a:lnTo>
                  <a:pt x="100914" y="293789"/>
                </a:lnTo>
                <a:lnTo>
                  <a:pt x="100914" y="394741"/>
                </a:lnTo>
                <a:close/>
              </a:path>
            </a:pathLst>
          </a:custGeom>
          <a:ln w="211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435" y="788717"/>
            <a:ext cx="4761669" cy="601503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41437" y="3207630"/>
            <a:ext cx="1278770" cy="1278811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5558968" y="1269733"/>
            <a:ext cx="1292860" cy="360045"/>
            <a:chOff x="5558968" y="1269733"/>
            <a:chExt cx="1292860" cy="360045"/>
          </a:xfrm>
        </p:grpSpPr>
        <p:sp>
          <p:nvSpPr>
            <p:cNvPr id="27" name="object 27"/>
            <p:cNvSpPr/>
            <p:nvPr/>
          </p:nvSpPr>
          <p:spPr>
            <a:xfrm>
              <a:off x="5568010" y="1278775"/>
              <a:ext cx="958215" cy="342265"/>
            </a:xfrm>
            <a:custGeom>
              <a:avLst/>
              <a:gdLst/>
              <a:ahLst/>
              <a:cxnLst/>
              <a:rect l="l" t="t" r="r" b="b"/>
              <a:pathLst>
                <a:path w="958215" h="342265">
                  <a:moveTo>
                    <a:pt x="87706" y="341909"/>
                  </a:moveTo>
                  <a:lnTo>
                    <a:pt x="87706" y="341909"/>
                  </a:lnTo>
                  <a:lnTo>
                    <a:pt x="0" y="341909"/>
                  </a:lnTo>
                  <a:lnTo>
                    <a:pt x="0" y="4368"/>
                  </a:lnTo>
                  <a:lnTo>
                    <a:pt x="87706" y="4368"/>
                  </a:lnTo>
                  <a:lnTo>
                    <a:pt x="87706" y="132118"/>
                  </a:lnTo>
                  <a:lnTo>
                    <a:pt x="93954" y="132118"/>
                  </a:lnTo>
                  <a:lnTo>
                    <a:pt x="109180" y="131440"/>
                  </a:lnTo>
                  <a:lnTo>
                    <a:pt x="151310" y="115410"/>
                  </a:lnTo>
                  <a:lnTo>
                    <a:pt x="172548" y="72729"/>
                  </a:lnTo>
                  <a:lnTo>
                    <a:pt x="175744" y="27871"/>
                  </a:lnTo>
                  <a:lnTo>
                    <a:pt x="176009" y="4368"/>
                  </a:lnTo>
                  <a:lnTo>
                    <a:pt x="187066" y="4368"/>
                  </a:lnTo>
                  <a:lnTo>
                    <a:pt x="264668" y="4368"/>
                  </a:lnTo>
                  <a:lnTo>
                    <a:pt x="264603" y="17297"/>
                  </a:lnTo>
                  <a:lnTo>
                    <a:pt x="262956" y="67173"/>
                  </a:lnTo>
                  <a:lnTo>
                    <a:pt x="253970" y="113129"/>
                  </a:lnTo>
                  <a:lnTo>
                    <a:pt x="230678" y="153874"/>
                  </a:lnTo>
                  <a:lnTo>
                    <a:pt x="199529" y="179933"/>
                  </a:lnTo>
                  <a:lnTo>
                    <a:pt x="291249" y="328371"/>
                  </a:lnTo>
                  <a:lnTo>
                    <a:pt x="291249" y="341909"/>
                  </a:lnTo>
                  <a:lnTo>
                    <a:pt x="195313" y="341909"/>
                  </a:lnTo>
                  <a:lnTo>
                    <a:pt x="121043" y="211239"/>
                  </a:lnTo>
                  <a:lnTo>
                    <a:pt x="115239" y="212178"/>
                  </a:lnTo>
                  <a:lnTo>
                    <a:pt x="109588" y="212724"/>
                  </a:lnTo>
                  <a:lnTo>
                    <a:pt x="104076" y="212877"/>
                  </a:lnTo>
                  <a:lnTo>
                    <a:pt x="98666" y="213029"/>
                  </a:lnTo>
                  <a:lnTo>
                    <a:pt x="93218" y="213131"/>
                  </a:lnTo>
                  <a:lnTo>
                    <a:pt x="87706" y="213131"/>
                  </a:lnTo>
                  <a:lnTo>
                    <a:pt x="87706" y="341909"/>
                  </a:lnTo>
                  <a:close/>
                </a:path>
                <a:path w="958215" h="342265">
                  <a:moveTo>
                    <a:pt x="468655" y="144221"/>
                  </a:moveTo>
                  <a:lnTo>
                    <a:pt x="382828" y="341909"/>
                  </a:lnTo>
                  <a:lnTo>
                    <a:pt x="298450" y="341909"/>
                  </a:lnTo>
                  <a:lnTo>
                    <a:pt x="298450" y="329412"/>
                  </a:lnTo>
                  <a:lnTo>
                    <a:pt x="450303" y="0"/>
                  </a:lnTo>
                  <a:lnTo>
                    <a:pt x="487502" y="0"/>
                  </a:lnTo>
                  <a:lnTo>
                    <a:pt x="639813" y="329412"/>
                  </a:lnTo>
                  <a:lnTo>
                    <a:pt x="639813" y="341909"/>
                  </a:lnTo>
                  <a:lnTo>
                    <a:pt x="555421" y="341909"/>
                  </a:lnTo>
                  <a:lnTo>
                    <a:pt x="468655" y="144221"/>
                  </a:lnTo>
                  <a:close/>
                </a:path>
                <a:path w="958215" h="342265">
                  <a:moveTo>
                    <a:pt x="704951" y="341909"/>
                  </a:moveTo>
                  <a:lnTo>
                    <a:pt x="704951" y="332739"/>
                  </a:lnTo>
                  <a:lnTo>
                    <a:pt x="757923" y="223697"/>
                  </a:lnTo>
                  <a:lnTo>
                    <a:pt x="644220" y="17322"/>
                  </a:lnTo>
                  <a:lnTo>
                    <a:pt x="644220" y="4368"/>
                  </a:lnTo>
                  <a:lnTo>
                    <a:pt x="740613" y="4368"/>
                  </a:lnTo>
                  <a:lnTo>
                    <a:pt x="804214" y="128841"/>
                  </a:lnTo>
                  <a:lnTo>
                    <a:pt x="806691" y="128841"/>
                  </a:lnTo>
                  <a:lnTo>
                    <a:pt x="864488" y="4368"/>
                  </a:lnTo>
                  <a:lnTo>
                    <a:pt x="958100" y="4368"/>
                  </a:lnTo>
                  <a:lnTo>
                    <a:pt x="958100" y="17322"/>
                  </a:lnTo>
                  <a:lnTo>
                    <a:pt x="797966" y="341909"/>
                  </a:lnTo>
                  <a:lnTo>
                    <a:pt x="704951" y="341909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50177" y="1468374"/>
              <a:ext cx="115861" cy="8426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72897" y="1283144"/>
              <a:ext cx="269875" cy="337820"/>
            </a:xfrm>
            <a:custGeom>
              <a:avLst/>
              <a:gdLst/>
              <a:ahLst/>
              <a:cxnLst/>
              <a:rect l="l" t="t" r="r" b="b"/>
              <a:pathLst>
                <a:path w="269875" h="337819">
                  <a:moveTo>
                    <a:pt x="86321" y="118071"/>
                  </a:moveTo>
                  <a:lnTo>
                    <a:pt x="148475" y="118071"/>
                  </a:lnTo>
                  <a:lnTo>
                    <a:pt x="194868" y="124774"/>
                  </a:lnTo>
                  <a:lnTo>
                    <a:pt x="229997" y="143697"/>
                  </a:lnTo>
                  <a:lnTo>
                    <a:pt x="259773" y="181822"/>
                  </a:lnTo>
                  <a:lnTo>
                    <a:pt x="269563" y="227622"/>
                  </a:lnTo>
                  <a:lnTo>
                    <a:pt x="268959" y="239314"/>
                  </a:lnTo>
                  <a:lnTo>
                    <a:pt x="254191" y="283846"/>
                  </a:lnTo>
                  <a:lnTo>
                    <a:pt x="219513" y="319007"/>
                  </a:lnTo>
                  <a:lnTo>
                    <a:pt x="180671" y="334535"/>
                  </a:lnTo>
                  <a:lnTo>
                    <a:pt x="148475" y="337540"/>
                  </a:lnTo>
                  <a:lnTo>
                    <a:pt x="0" y="337540"/>
                  </a:lnTo>
                  <a:lnTo>
                    <a:pt x="0" y="0"/>
                  </a:lnTo>
                  <a:lnTo>
                    <a:pt x="242531" y="0"/>
                  </a:lnTo>
                  <a:lnTo>
                    <a:pt x="242531" y="77139"/>
                  </a:lnTo>
                  <a:lnTo>
                    <a:pt x="86321" y="77139"/>
                  </a:lnTo>
                  <a:lnTo>
                    <a:pt x="86321" y="118071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8268284" y="5388628"/>
            <a:ext cx="2425700" cy="1397635"/>
          </a:xfrm>
          <a:custGeom>
            <a:avLst/>
            <a:gdLst/>
            <a:ahLst/>
            <a:cxnLst/>
            <a:rect l="l" t="t" r="r" b="b"/>
            <a:pathLst>
              <a:path w="2425700" h="1397634">
                <a:moveTo>
                  <a:pt x="226359" y="1397134"/>
                </a:moveTo>
                <a:lnTo>
                  <a:pt x="140861" y="1397134"/>
                </a:lnTo>
                <a:lnTo>
                  <a:pt x="125259" y="1366646"/>
                </a:lnTo>
                <a:lnTo>
                  <a:pt x="103695" y="1320248"/>
                </a:lnTo>
                <a:lnTo>
                  <a:pt x="83973" y="1274015"/>
                </a:lnTo>
                <a:lnTo>
                  <a:pt x="65727" y="1227440"/>
                </a:lnTo>
                <a:lnTo>
                  <a:pt x="49201" y="1180497"/>
                </a:lnTo>
                <a:lnTo>
                  <a:pt x="34643" y="1133160"/>
                </a:lnTo>
                <a:lnTo>
                  <a:pt x="22299" y="1085405"/>
                </a:lnTo>
                <a:lnTo>
                  <a:pt x="12417" y="1037207"/>
                </a:lnTo>
                <a:lnTo>
                  <a:pt x="5241" y="988540"/>
                </a:lnTo>
                <a:lnTo>
                  <a:pt x="1020" y="939378"/>
                </a:lnTo>
                <a:lnTo>
                  <a:pt x="0" y="889697"/>
                </a:lnTo>
                <a:lnTo>
                  <a:pt x="2426" y="839472"/>
                </a:lnTo>
                <a:lnTo>
                  <a:pt x="8547" y="788677"/>
                </a:lnTo>
                <a:lnTo>
                  <a:pt x="17351" y="739347"/>
                </a:lnTo>
                <a:lnTo>
                  <a:pt x="28144" y="691389"/>
                </a:lnTo>
                <a:lnTo>
                  <a:pt x="41059" y="644865"/>
                </a:lnTo>
                <a:lnTo>
                  <a:pt x="56227" y="599836"/>
                </a:lnTo>
                <a:lnTo>
                  <a:pt x="73782" y="556363"/>
                </a:lnTo>
                <a:lnTo>
                  <a:pt x="93856" y="514509"/>
                </a:lnTo>
                <a:lnTo>
                  <a:pt x="116581" y="474334"/>
                </a:lnTo>
                <a:lnTo>
                  <a:pt x="142090" y="435901"/>
                </a:lnTo>
                <a:lnTo>
                  <a:pt x="170515" y="399270"/>
                </a:lnTo>
                <a:lnTo>
                  <a:pt x="201989" y="364503"/>
                </a:lnTo>
                <a:lnTo>
                  <a:pt x="236644" y="331662"/>
                </a:lnTo>
                <a:lnTo>
                  <a:pt x="274613" y="300808"/>
                </a:lnTo>
                <a:lnTo>
                  <a:pt x="316028" y="272002"/>
                </a:lnTo>
                <a:lnTo>
                  <a:pt x="361022" y="245307"/>
                </a:lnTo>
                <a:lnTo>
                  <a:pt x="407561" y="220678"/>
                </a:lnTo>
                <a:lnTo>
                  <a:pt x="454258" y="197361"/>
                </a:lnTo>
                <a:lnTo>
                  <a:pt x="501113" y="175353"/>
                </a:lnTo>
                <a:lnTo>
                  <a:pt x="548128" y="154653"/>
                </a:lnTo>
                <a:lnTo>
                  <a:pt x="595302" y="135260"/>
                </a:lnTo>
                <a:lnTo>
                  <a:pt x="642637" y="117171"/>
                </a:lnTo>
                <a:lnTo>
                  <a:pt x="690134" y="100386"/>
                </a:lnTo>
                <a:lnTo>
                  <a:pt x="737791" y="84902"/>
                </a:lnTo>
                <a:lnTo>
                  <a:pt x="785611" y="70718"/>
                </a:lnTo>
                <a:lnTo>
                  <a:pt x="833594" y="57831"/>
                </a:lnTo>
                <a:lnTo>
                  <a:pt x="881740" y="46242"/>
                </a:lnTo>
                <a:lnTo>
                  <a:pt x="930050" y="35947"/>
                </a:lnTo>
                <a:lnTo>
                  <a:pt x="978525" y="26946"/>
                </a:lnTo>
                <a:lnTo>
                  <a:pt x="1027165" y="19236"/>
                </a:lnTo>
                <a:lnTo>
                  <a:pt x="1076095" y="12802"/>
                </a:lnTo>
                <a:lnTo>
                  <a:pt x="1124942" y="7683"/>
                </a:lnTo>
                <a:lnTo>
                  <a:pt x="1174081" y="3838"/>
                </a:lnTo>
                <a:lnTo>
                  <a:pt x="1223387" y="1277"/>
                </a:lnTo>
                <a:lnTo>
                  <a:pt x="1272861" y="0"/>
                </a:lnTo>
                <a:lnTo>
                  <a:pt x="1322503" y="4"/>
                </a:lnTo>
                <a:lnTo>
                  <a:pt x="1372315" y="1288"/>
                </a:lnTo>
                <a:lnTo>
                  <a:pt x="1422297" y="3850"/>
                </a:lnTo>
                <a:lnTo>
                  <a:pt x="1472449" y="7688"/>
                </a:lnTo>
                <a:lnTo>
                  <a:pt x="1522875" y="12815"/>
                </a:lnTo>
                <a:lnTo>
                  <a:pt x="1573266" y="19189"/>
                </a:lnTo>
                <a:lnTo>
                  <a:pt x="1623933" y="26848"/>
                </a:lnTo>
                <a:lnTo>
                  <a:pt x="1674772" y="35776"/>
                </a:lnTo>
                <a:lnTo>
                  <a:pt x="1725784" y="45973"/>
                </a:lnTo>
                <a:lnTo>
                  <a:pt x="1776971" y="57436"/>
                </a:lnTo>
                <a:lnTo>
                  <a:pt x="1825692" y="69442"/>
                </a:lnTo>
                <a:lnTo>
                  <a:pt x="1826395" y="69641"/>
                </a:lnTo>
                <a:lnTo>
                  <a:pt x="1327213" y="69641"/>
                </a:lnTo>
                <a:lnTo>
                  <a:pt x="1275174" y="70315"/>
                </a:lnTo>
                <a:lnTo>
                  <a:pt x="1223464" y="72545"/>
                </a:lnTo>
                <a:lnTo>
                  <a:pt x="1172078" y="76294"/>
                </a:lnTo>
                <a:lnTo>
                  <a:pt x="1121013" y="81528"/>
                </a:lnTo>
                <a:lnTo>
                  <a:pt x="1070265" y="88213"/>
                </a:lnTo>
                <a:lnTo>
                  <a:pt x="1019830" y="96314"/>
                </a:lnTo>
                <a:lnTo>
                  <a:pt x="969705" y="105796"/>
                </a:lnTo>
                <a:lnTo>
                  <a:pt x="919886" y="116624"/>
                </a:lnTo>
                <a:lnTo>
                  <a:pt x="870370" y="128763"/>
                </a:lnTo>
                <a:lnTo>
                  <a:pt x="821153" y="142180"/>
                </a:lnTo>
                <a:lnTo>
                  <a:pt x="772231" y="156838"/>
                </a:lnTo>
                <a:lnTo>
                  <a:pt x="723601" y="172704"/>
                </a:lnTo>
                <a:lnTo>
                  <a:pt x="675258" y="189743"/>
                </a:lnTo>
                <a:lnTo>
                  <a:pt x="627200" y="207919"/>
                </a:lnTo>
                <a:lnTo>
                  <a:pt x="579422" y="227199"/>
                </a:lnTo>
                <a:lnTo>
                  <a:pt x="531922" y="247547"/>
                </a:lnTo>
                <a:lnTo>
                  <a:pt x="484695" y="268929"/>
                </a:lnTo>
                <a:lnTo>
                  <a:pt x="436898" y="292908"/>
                </a:lnTo>
                <a:lnTo>
                  <a:pt x="392029" y="319364"/>
                </a:lnTo>
                <a:lnTo>
                  <a:pt x="350080" y="348347"/>
                </a:lnTo>
                <a:lnTo>
                  <a:pt x="311045" y="379907"/>
                </a:lnTo>
                <a:lnTo>
                  <a:pt x="274914" y="414092"/>
                </a:lnTo>
                <a:lnTo>
                  <a:pt x="241682" y="450952"/>
                </a:lnTo>
                <a:lnTo>
                  <a:pt x="211341" y="490537"/>
                </a:lnTo>
                <a:lnTo>
                  <a:pt x="183882" y="532895"/>
                </a:lnTo>
                <a:lnTo>
                  <a:pt x="159300" y="578077"/>
                </a:lnTo>
                <a:lnTo>
                  <a:pt x="137585" y="626131"/>
                </a:lnTo>
                <a:lnTo>
                  <a:pt x="118732" y="677107"/>
                </a:lnTo>
                <a:lnTo>
                  <a:pt x="104377" y="726634"/>
                </a:lnTo>
                <a:lnTo>
                  <a:pt x="94103" y="775784"/>
                </a:lnTo>
                <a:lnTo>
                  <a:pt x="87658" y="824580"/>
                </a:lnTo>
                <a:lnTo>
                  <a:pt x="84788" y="873048"/>
                </a:lnTo>
                <a:lnTo>
                  <a:pt x="85240" y="921210"/>
                </a:lnTo>
                <a:lnTo>
                  <a:pt x="88761" y="969093"/>
                </a:lnTo>
                <a:lnTo>
                  <a:pt x="95097" y="1016719"/>
                </a:lnTo>
                <a:lnTo>
                  <a:pt x="103996" y="1064113"/>
                </a:lnTo>
                <a:lnTo>
                  <a:pt x="115204" y="1111300"/>
                </a:lnTo>
                <a:lnTo>
                  <a:pt x="128468" y="1158303"/>
                </a:lnTo>
                <a:lnTo>
                  <a:pt x="143535" y="1205148"/>
                </a:lnTo>
                <a:lnTo>
                  <a:pt x="161246" y="1254465"/>
                </a:lnTo>
                <a:lnTo>
                  <a:pt x="180650" y="1302279"/>
                </a:lnTo>
                <a:lnTo>
                  <a:pt x="201704" y="1348628"/>
                </a:lnTo>
                <a:lnTo>
                  <a:pt x="224365" y="1393551"/>
                </a:lnTo>
                <a:lnTo>
                  <a:pt x="226359" y="1397134"/>
                </a:lnTo>
                <a:close/>
              </a:path>
              <a:path w="2425700" h="1397634">
                <a:moveTo>
                  <a:pt x="2425115" y="338130"/>
                </a:moveTo>
                <a:lnTo>
                  <a:pt x="2371494" y="313796"/>
                </a:lnTo>
                <a:lnTo>
                  <a:pt x="2324154" y="293204"/>
                </a:lnTo>
                <a:lnTo>
                  <a:pt x="2276589" y="273313"/>
                </a:lnTo>
                <a:lnTo>
                  <a:pt x="2228798" y="254155"/>
                </a:lnTo>
                <a:lnTo>
                  <a:pt x="2180777" y="235759"/>
                </a:lnTo>
                <a:lnTo>
                  <a:pt x="2132526" y="218157"/>
                </a:lnTo>
                <a:lnTo>
                  <a:pt x="2084042" y="201380"/>
                </a:lnTo>
                <a:lnTo>
                  <a:pt x="2035322" y="185458"/>
                </a:lnTo>
                <a:lnTo>
                  <a:pt x="1986363" y="170422"/>
                </a:lnTo>
                <a:lnTo>
                  <a:pt x="1937165" y="156303"/>
                </a:lnTo>
                <a:lnTo>
                  <a:pt x="1887724" y="143133"/>
                </a:lnTo>
                <a:lnTo>
                  <a:pt x="1838039" y="130941"/>
                </a:lnTo>
                <a:lnTo>
                  <a:pt x="1788106" y="119758"/>
                </a:lnTo>
                <a:lnTo>
                  <a:pt x="1737924" y="109617"/>
                </a:lnTo>
                <a:lnTo>
                  <a:pt x="1687490" y="100546"/>
                </a:lnTo>
                <a:lnTo>
                  <a:pt x="1636802" y="92578"/>
                </a:lnTo>
                <a:lnTo>
                  <a:pt x="1585858" y="85743"/>
                </a:lnTo>
                <a:lnTo>
                  <a:pt x="1534655" y="80071"/>
                </a:lnTo>
                <a:lnTo>
                  <a:pt x="1483191" y="75594"/>
                </a:lnTo>
                <a:lnTo>
                  <a:pt x="1431465" y="72343"/>
                </a:lnTo>
                <a:lnTo>
                  <a:pt x="1379473" y="70348"/>
                </a:lnTo>
                <a:lnTo>
                  <a:pt x="1327213" y="69641"/>
                </a:lnTo>
                <a:lnTo>
                  <a:pt x="1826395" y="69641"/>
                </a:lnTo>
                <a:lnTo>
                  <a:pt x="1873989" y="83061"/>
                </a:lnTo>
                <a:lnTo>
                  <a:pt x="1921962" y="97876"/>
                </a:lnTo>
                <a:lnTo>
                  <a:pt x="2064905" y="145346"/>
                </a:lnTo>
                <a:lnTo>
                  <a:pt x="2113411" y="160655"/>
                </a:lnTo>
                <a:lnTo>
                  <a:pt x="2259682" y="205278"/>
                </a:lnTo>
                <a:lnTo>
                  <a:pt x="2308026" y="221135"/>
                </a:lnTo>
                <a:lnTo>
                  <a:pt x="2355831" y="238191"/>
                </a:lnTo>
                <a:lnTo>
                  <a:pt x="2402898" y="256872"/>
                </a:lnTo>
                <a:lnTo>
                  <a:pt x="2425115" y="266856"/>
                </a:lnTo>
                <a:lnTo>
                  <a:pt x="2425115" y="33813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95199" y="770737"/>
            <a:ext cx="4298810" cy="6006198"/>
            <a:chOff x="6395199" y="770737"/>
            <a:chExt cx="4298810" cy="6006198"/>
          </a:xfrm>
        </p:grpSpPr>
        <p:sp>
          <p:nvSpPr>
            <p:cNvPr id="4" name="object 4"/>
            <p:cNvSpPr/>
            <p:nvPr/>
          </p:nvSpPr>
          <p:spPr>
            <a:xfrm>
              <a:off x="7256119" y="770737"/>
              <a:ext cx="3437890" cy="3303270"/>
            </a:xfrm>
            <a:custGeom>
              <a:avLst/>
              <a:gdLst/>
              <a:ahLst/>
              <a:cxnLst/>
              <a:rect l="l" t="t" r="r" b="b"/>
              <a:pathLst>
                <a:path w="3437890" h="3303270">
                  <a:moveTo>
                    <a:pt x="3164979" y="3303181"/>
                  </a:moveTo>
                  <a:lnTo>
                    <a:pt x="3114339" y="3302786"/>
                  </a:lnTo>
                  <a:lnTo>
                    <a:pt x="3063825" y="3301606"/>
                  </a:lnTo>
                  <a:lnTo>
                    <a:pt x="3013443" y="3299642"/>
                  </a:lnTo>
                  <a:lnTo>
                    <a:pt x="2963201" y="3296897"/>
                  </a:lnTo>
                  <a:lnTo>
                    <a:pt x="2913106" y="3293374"/>
                  </a:lnTo>
                  <a:lnTo>
                    <a:pt x="2863165" y="3289077"/>
                  </a:lnTo>
                  <a:lnTo>
                    <a:pt x="2813386" y="3284007"/>
                  </a:lnTo>
                  <a:lnTo>
                    <a:pt x="2763775" y="3278168"/>
                  </a:lnTo>
                  <a:lnTo>
                    <a:pt x="2714340" y="3271562"/>
                  </a:lnTo>
                  <a:lnTo>
                    <a:pt x="2665088" y="3264193"/>
                  </a:lnTo>
                  <a:lnTo>
                    <a:pt x="2616026" y="3256063"/>
                  </a:lnTo>
                  <a:lnTo>
                    <a:pt x="2567161" y="3247175"/>
                  </a:lnTo>
                  <a:lnTo>
                    <a:pt x="2518500" y="3237532"/>
                  </a:lnTo>
                  <a:lnTo>
                    <a:pt x="2470051" y="3227137"/>
                  </a:lnTo>
                  <a:lnTo>
                    <a:pt x="2421821" y="3215993"/>
                  </a:lnTo>
                  <a:lnTo>
                    <a:pt x="2373816" y="3204102"/>
                  </a:lnTo>
                  <a:lnTo>
                    <a:pt x="2326045" y="3191467"/>
                  </a:lnTo>
                  <a:lnTo>
                    <a:pt x="2278513" y="3178092"/>
                  </a:lnTo>
                  <a:lnTo>
                    <a:pt x="2231229" y="3163978"/>
                  </a:lnTo>
                  <a:lnTo>
                    <a:pt x="2184199" y="3149130"/>
                  </a:lnTo>
                  <a:lnTo>
                    <a:pt x="2137432" y="3133549"/>
                  </a:lnTo>
                  <a:lnTo>
                    <a:pt x="2090932" y="3117239"/>
                  </a:lnTo>
                  <a:lnTo>
                    <a:pt x="2044709" y="3100202"/>
                  </a:lnTo>
                  <a:lnTo>
                    <a:pt x="1998769" y="3082442"/>
                  </a:lnTo>
                  <a:lnTo>
                    <a:pt x="1953120" y="3063960"/>
                  </a:lnTo>
                  <a:lnTo>
                    <a:pt x="1907768" y="3044761"/>
                  </a:lnTo>
                  <a:lnTo>
                    <a:pt x="1862720" y="3024846"/>
                  </a:lnTo>
                  <a:lnTo>
                    <a:pt x="1817985" y="3004219"/>
                  </a:lnTo>
                  <a:lnTo>
                    <a:pt x="1773568" y="2982883"/>
                  </a:lnTo>
                  <a:lnTo>
                    <a:pt x="1729477" y="2960840"/>
                  </a:lnTo>
                  <a:lnTo>
                    <a:pt x="1685720" y="2938094"/>
                  </a:lnTo>
                  <a:lnTo>
                    <a:pt x="1642303" y="2914646"/>
                  </a:lnTo>
                  <a:lnTo>
                    <a:pt x="1599234" y="2890500"/>
                  </a:lnTo>
                  <a:lnTo>
                    <a:pt x="1556520" y="2865659"/>
                  </a:lnTo>
                  <a:lnTo>
                    <a:pt x="1514167" y="2840126"/>
                  </a:lnTo>
                  <a:lnTo>
                    <a:pt x="1472184" y="2813903"/>
                  </a:lnTo>
                  <a:lnTo>
                    <a:pt x="1430577" y="2786994"/>
                  </a:lnTo>
                  <a:lnTo>
                    <a:pt x="1389354" y="2759400"/>
                  </a:lnTo>
                  <a:lnTo>
                    <a:pt x="1348521" y="2731126"/>
                  </a:lnTo>
                  <a:lnTo>
                    <a:pt x="1308086" y="2702174"/>
                  </a:lnTo>
                  <a:lnTo>
                    <a:pt x="1268055" y="2672546"/>
                  </a:lnTo>
                  <a:lnTo>
                    <a:pt x="1228437" y="2642246"/>
                  </a:lnTo>
                  <a:lnTo>
                    <a:pt x="1189239" y="2611276"/>
                  </a:lnTo>
                  <a:lnTo>
                    <a:pt x="1150466" y="2579639"/>
                  </a:lnTo>
                  <a:lnTo>
                    <a:pt x="1112127" y="2547339"/>
                  </a:lnTo>
                  <a:lnTo>
                    <a:pt x="1074229" y="2514378"/>
                  </a:lnTo>
                  <a:lnTo>
                    <a:pt x="1036779" y="2480758"/>
                  </a:lnTo>
                  <a:lnTo>
                    <a:pt x="999784" y="2446483"/>
                  </a:lnTo>
                  <a:lnTo>
                    <a:pt x="963252" y="2411556"/>
                  </a:lnTo>
                  <a:lnTo>
                    <a:pt x="927188" y="2375979"/>
                  </a:lnTo>
                  <a:lnTo>
                    <a:pt x="891612" y="2339916"/>
                  </a:lnTo>
                  <a:lnTo>
                    <a:pt x="856685" y="2303384"/>
                  </a:lnTo>
                  <a:lnTo>
                    <a:pt x="822411" y="2266390"/>
                  </a:lnTo>
                  <a:lnTo>
                    <a:pt x="788792" y="2228941"/>
                  </a:lnTo>
                  <a:lnTo>
                    <a:pt x="755832" y="2191043"/>
                  </a:lnTo>
                  <a:lnTo>
                    <a:pt x="723532" y="2152705"/>
                  </a:lnTo>
                  <a:lnTo>
                    <a:pt x="691896" y="2113933"/>
                  </a:lnTo>
                  <a:lnTo>
                    <a:pt x="660927" y="2074734"/>
                  </a:lnTo>
                  <a:lnTo>
                    <a:pt x="630627" y="2035117"/>
                  </a:lnTo>
                  <a:lnTo>
                    <a:pt x="601000" y="1995087"/>
                  </a:lnTo>
                  <a:lnTo>
                    <a:pt x="572048" y="1954652"/>
                  </a:lnTo>
                  <a:lnTo>
                    <a:pt x="543774" y="1913819"/>
                  </a:lnTo>
                  <a:lnTo>
                    <a:pt x="516181" y="1872596"/>
                  </a:lnTo>
                  <a:lnTo>
                    <a:pt x="489272" y="1830989"/>
                  </a:lnTo>
                  <a:lnTo>
                    <a:pt x="463050" y="1789006"/>
                  </a:lnTo>
                  <a:lnTo>
                    <a:pt x="437517" y="1746654"/>
                  </a:lnTo>
                  <a:lnTo>
                    <a:pt x="412676" y="1703939"/>
                  </a:lnTo>
                  <a:lnTo>
                    <a:pt x="388531" y="1660870"/>
                  </a:lnTo>
                  <a:lnTo>
                    <a:pt x="365084" y="1617454"/>
                  </a:lnTo>
                  <a:lnTo>
                    <a:pt x="342337" y="1573696"/>
                  </a:lnTo>
                  <a:lnTo>
                    <a:pt x="320294" y="1529606"/>
                  </a:lnTo>
                  <a:lnTo>
                    <a:pt x="298958" y="1485189"/>
                  </a:lnTo>
                  <a:lnTo>
                    <a:pt x="278332" y="1440454"/>
                  </a:lnTo>
                  <a:lnTo>
                    <a:pt x="258417" y="1395406"/>
                  </a:lnTo>
                  <a:lnTo>
                    <a:pt x="239218" y="1350054"/>
                  </a:lnTo>
                  <a:lnTo>
                    <a:pt x="220737" y="1304404"/>
                  </a:lnTo>
                  <a:lnTo>
                    <a:pt x="202977" y="1258464"/>
                  </a:lnTo>
                  <a:lnTo>
                    <a:pt x="185940" y="1212241"/>
                  </a:lnTo>
                  <a:lnTo>
                    <a:pt x="169630" y="1165742"/>
                  </a:lnTo>
                  <a:lnTo>
                    <a:pt x="154049" y="1118974"/>
                  </a:lnTo>
                  <a:lnTo>
                    <a:pt x="139201" y="1071945"/>
                  </a:lnTo>
                  <a:lnTo>
                    <a:pt x="125088" y="1024661"/>
                  </a:lnTo>
                  <a:lnTo>
                    <a:pt x="111712" y="977129"/>
                  </a:lnTo>
                  <a:lnTo>
                    <a:pt x="99078" y="929358"/>
                  </a:lnTo>
                  <a:lnTo>
                    <a:pt x="87187" y="881353"/>
                  </a:lnTo>
                  <a:lnTo>
                    <a:pt x="76043" y="833123"/>
                  </a:lnTo>
                  <a:lnTo>
                    <a:pt x="65648" y="784674"/>
                  </a:lnTo>
                  <a:lnTo>
                    <a:pt x="56005" y="736014"/>
                  </a:lnTo>
                  <a:lnTo>
                    <a:pt x="47009" y="686497"/>
                  </a:lnTo>
                  <a:lnTo>
                    <a:pt x="38909" y="637569"/>
                  </a:lnTo>
                  <a:lnTo>
                    <a:pt x="31564" y="588433"/>
                  </a:lnTo>
                  <a:lnTo>
                    <a:pt x="24977" y="539098"/>
                  </a:lnTo>
                  <a:lnTo>
                    <a:pt x="19151" y="489571"/>
                  </a:lnTo>
                  <a:lnTo>
                    <a:pt x="14091" y="439861"/>
                  </a:lnTo>
                  <a:lnTo>
                    <a:pt x="9799" y="389976"/>
                  </a:lnTo>
                  <a:lnTo>
                    <a:pt x="6280" y="339923"/>
                  </a:lnTo>
                  <a:lnTo>
                    <a:pt x="3537" y="289712"/>
                  </a:lnTo>
                  <a:lnTo>
                    <a:pt x="1574" y="239348"/>
                  </a:lnTo>
                  <a:lnTo>
                    <a:pt x="394" y="188840"/>
                  </a:lnTo>
                  <a:lnTo>
                    <a:pt x="0" y="138201"/>
                  </a:lnTo>
                  <a:lnTo>
                    <a:pt x="394" y="87560"/>
                  </a:lnTo>
                  <a:lnTo>
                    <a:pt x="1574" y="37048"/>
                  </a:lnTo>
                  <a:lnTo>
                    <a:pt x="3019" y="0"/>
                  </a:lnTo>
                  <a:lnTo>
                    <a:pt x="192970" y="0"/>
                  </a:lnTo>
                  <a:lnTo>
                    <a:pt x="191429" y="37055"/>
                  </a:lnTo>
                  <a:lnTo>
                    <a:pt x="190171" y="87562"/>
                  </a:lnTo>
                  <a:lnTo>
                    <a:pt x="189750" y="138201"/>
                  </a:lnTo>
                  <a:lnTo>
                    <a:pt x="190171" y="188842"/>
                  </a:lnTo>
                  <a:lnTo>
                    <a:pt x="191429" y="239354"/>
                  </a:lnTo>
                  <a:lnTo>
                    <a:pt x="193524" y="289735"/>
                  </a:lnTo>
                  <a:lnTo>
                    <a:pt x="196452" y="339977"/>
                  </a:lnTo>
                  <a:lnTo>
                    <a:pt x="200211" y="390071"/>
                  </a:lnTo>
                  <a:lnTo>
                    <a:pt x="204797" y="440011"/>
                  </a:lnTo>
                  <a:lnTo>
                    <a:pt x="210208" y="489790"/>
                  </a:lnTo>
                  <a:lnTo>
                    <a:pt x="216442" y="539400"/>
                  </a:lnTo>
                  <a:lnTo>
                    <a:pt x="223497" y="588835"/>
                  </a:lnTo>
                  <a:lnTo>
                    <a:pt x="231369" y="638087"/>
                  </a:lnTo>
                  <a:lnTo>
                    <a:pt x="240057" y="687149"/>
                  </a:lnTo>
                  <a:lnTo>
                    <a:pt x="249388" y="735210"/>
                  </a:lnTo>
                  <a:lnTo>
                    <a:pt x="259647" y="783699"/>
                  </a:lnTo>
                  <a:lnTo>
                    <a:pt x="270704" y="831957"/>
                  </a:lnTo>
                  <a:lnTo>
                    <a:pt x="282556" y="879975"/>
                  </a:lnTo>
                  <a:lnTo>
                    <a:pt x="295199" y="927745"/>
                  </a:lnTo>
                  <a:lnTo>
                    <a:pt x="308630" y="975259"/>
                  </a:lnTo>
                  <a:lnTo>
                    <a:pt x="322846" y="1022510"/>
                  </a:lnTo>
                  <a:lnTo>
                    <a:pt x="337843" y="1069489"/>
                  </a:lnTo>
                  <a:lnTo>
                    <a:pt x="353618" y="1116188"/>
                  </a:lnTo>
                  <a:lnTo>
                    <a:pt x="370167" y="1162599"/>
                  </a:lnTo>
                  <a:lnTo>
                    <a:pt x="387488" y="1208714"/>
                  </a:lnTo>
                  <a:lnTo>
                    <a:pt x="405576" y="1254526"/>
                  </a:lnTo>
                  <a:lnTo>
                    <a:pt x="424429" y="1300025"/>
                  </a:lnTo>
                  <a:lnTo>
                    <a:pt x="444042" y="1345204"/>
                  </a:lnTo>
                  <a:lnTo>
                    <a:pt x="464414" y="1390055"/>
                  </a:lnTo>
                  <a:lnTo>
                    <a:pt x="485540" y="1434570"/>
                  </a:lnTo>
                  <a:lnTo>
                    <a:pt x="507416" y="1478740"/>
                  </a:lnTo>
                  <a:lnTo>
                    <a:pt x="530041" y="1522559"/>
                  </a:lnTo>
                  <a:lnTo>
                    <a:pt x="553409" y="1566017"/>
                  </a:lnTo>
                  <a:lnTo>
                    <a:pt x="577519" y="1609107"/>
                  </a:lnTo>
                  <a:lnTo>
                    <a:pt x="602366" y="1651820"/>
                  </a:lnTo>
                  <a:lnTo>
                    <a:pt x="627947" y="1694149"/>
                  </a:lnTo>
                  <a:lnTo>
                    <a:pt x="654259" y="1736086"/>
                  </a:lnTo>
                  <a:lnTo>
                    <a:pt x="681298" y="1777622"/>
                  </a:lnTo>
                  <a:lnTo>
                    <a:pt x="709062" y="1818750"/>
                  </a:lnTo>
                  <a:lnTo>
                    <a:pt x="737546" y="1859461"/>
                  </a:lnTo>
                  <a:lnTo>
                    <a:pt x="766748" y="1899748"/>
                  </a:lnTo>
                  <a:lnTo>
                    <a:pt x="796663" y="1939601"/>
                  </a:lnTo>
                  <a:lnTo>
                    <a:pt x="827289" y="1979015"/>
                  </a:lnTo>
                  <a:lnTo>
                    <a:pt x="858623" y="2017979"/>
                  </a:lnTo>
                  <a:lnTo>
                    <a:pt x="890660" y="2056487"/>
                  </a:lnTo>
                  <a:lnTo>
                    <a:pt x="923398" y="2094530"/>
                  </a:lnTo>
                  <a:lnTo>
                    <a:pt x="956833" y="2132100"/>
                  </a:lnTo>
                  <a:lnTo>
                    <a:pt x="990962" y="2169189"/>
                  </a:lnTo>
                  <a:lnTo>
                    <a:pt x="1025781" y="2205789"/>
                  </a:lnTo>
                  <a:lnTo>
                    <a:pt x="1061288" y="2241892"/>
                  </a:lnTo>
                  <a:lnTo>
                    <a:pt x="1097391" y="2277399"/>
                  </a:lnTo>
                  <a:lnTo>
                    <a:pt x="1133991" y="2312218"/>
                  </a:lnTo>
                  <a:lnTo>
                    <a:pt x="1171080" y="2346348"/>
                  </a:lnTo>
                  <a:lnTo>
                    <a:pt x="1208650" y="2379783"/>
                  </a:lnTo>
                  <a:lnTo>
                    <a:pt x="1246693" y="2412522"/>
                  </a:lnTo>
                  <a:lnTo>
                    <a:pt x="1285201" y="2444560"/>
                  </a:lnTo>
                  <a:lnTo>
                    <a:pt x="1324165" y="2475894"/>
                  </a:lnTo>
                  <a:lnTo>
                    <a:pt x="1363579" y="2506521"/>
                  </a:lnTo>
                  <a:lnTo>
                    <a:pt x="1403433" y="2536437"/>
                  </a:lnTo>
                  <a:lnTo>
                    <a:pt x="1443719" y="2565640"/>
                  </a:lnTo>
                  <a:lnTo>
                    <a:pt x="1484430" y="2594125"/>
                  </a:lnTo>
                  <a:lnTo>
                    <a:pt x="1525558" y="2621890"/>
                  </a:lnTo>
                  <a:lnTo>
                    <a:pt x="1567094" y="2648931"/>
                  </a:lnTo>
                  <a:lnTo>
                    <a:pt x="1609031" y="2675244"/>
                  </a:lnTo>
                  <a:lnTo>
                    <a:pt x="1651360" y="2700827"/>
                  </a:lnTo>
                  <a:lnTo>
                    <a:pt x="1694073" y="2725675"/>
                  </a:lnTo>
                  <a:lnTo>
                    <a:pt x="1737163" y="2749786"/>
                  </a:lnTo>
                  <a:lnTo>
                    <a:pt x="1780621" y="2773156"/>
                  </a:lnTo>
                  <a:lnTo>
                    <a:pt x="1824440" y="2795782"/>
                  </a:lnTo>
                  <a:lnTo>
                    <a:pt x="1868610" y="2817660"/>
                  </a:lnTo>
                  <a:lnTo>
                    <a:pt x="1913125" y="2838788"/>
                  </a:lnTo>
                  <a:lnTo>
                    <a:pt x="1957976" y="2859161"/>
                  </a:lnTo>
                  <a:lnTo>
                    <a:pt x="2003155" y="2878776"/>
                  </a:lnTo>
                  <a:lnTo>
                    <a:pt x="2048654" y="2897630"/>
                  </a:lnTo>
                  <a:lnTo>
                    <a:pt x="2094466" y="2915720"/>
                  </a:lnTo>
                  <a:lnTo>
                    <a:pt x="2140581" y="2933042"/>
                  </a:lnTo>
                  <a:lnTo>
                    <a:pt x="2186992" y="2949593"/>
                  </a:lnTo>
                  <a:lnTo>
                    <a:pt x="2233691" y="2965370"/>
                  </a:lnTo>
                  <a:lnTo>
                    <a:pt x="2280670" y="2980368"/>
                  </a:lnTo>
                  <a:lnTo>
                    <a:pt x="2327921" y="2994585"/>
                  </a:lnTo>
                  <a:lnTo>
                    <a:pt x="2375435" y="3008018"/>
                  </a:lnTo>
                  <a:lnTo>
                    <a:pt x="2423205" y="3020662"/>
                  </a:lnTo>
                  <a:lnTo>
                    <a:pt x="2471223" y="3032516"/>
                  </a:lnTo>
                  <a:lnTo>
                    <a:pt x="2519481" y="3043574"/>
                  </a:lnTo>
                  <a:lnTo>
                    <a:pt x="2567970" y="3053835"/>
                  </a:lnTo>
                  <a:lnTo>
                    <a:pt x="2616683" y="3063293"/>
                  </a:lnTo>
                  <a:lnTo>
                    <a:pt x="2665611" y="3071947"/>
                  </a:lnTo>
                  <a:lnTo>
                    <a:pt x="2714747" y="3079793"/>
                  </a:lnTo>
                  <a:lnTo>
                    <a:pt x="2764082" y="3086828"/>
                  </a:lnTo>
                  <a:lnTo>
                    <a:pt x="2813609" y="3093047"/>
                  </a:lnTo>
                  <a:lnTo>
                    <a:pt x="2863319" y="3098448"/>
                  </a:lnTo>
                  <a:lnTo>
                    <a:pt x="2913204" y="3103027"/>
                  </a:lnTo>
                  <a:lnTo>
                    <a:pt x="2963257" y="3106781"/>
                  </a:lnTo>
                  <a:lnTo>
                    <a:pt x="3013469" y="3109707"/>
                  </a:lnTo>
                  <a:lnTo>
                    <a:pt x="3063832" y="3111801"/>
                  </a:lnTo>
                  <a:lnTo>
                    <a:pt x="3114338" y="3113060"/>
                  </a:lnTo>
                  <a:lnTo>
                    <a:pt x="3437280" y="3113481"/>
                  </a:lnTo>
                  <a:lnTo>
                    <a:pt x="3437280" y="3291616"/>
                  </a:lnTo>
                  <a:lnTo>
                    <a:pt x="3366755" y="3296897"/>
                  </a:lnTo>
                  <a:lnTo>
                    <a:pt x="3316513" y="3299642"/>
                  </a:lnTo>
                  <a:lnTo>
                    <a:pt x="3266132" y="3301606"/>
                  </a:lnTo>
                  <a:lnTo>
                    <a:pt x="3215618" y="3302786"/>
                  </a:lnTo>
                  <a:lnTo>
                    <a:pt x="3164979" y="3303181"/>
                  </a:lnTo>
                  <a:close/>
                </a:path>
                <a:path w="3437890" h="3303270">
                  <a:moveTo>
                    <a:pt x="3437280" y="3113481"/>
                  </a:moveTo>
                  <a:lnTo>
                    <a:pt x="3164979" y="3113481"/>
                  </a:lnTo>
                  <a:lnTo>
                    <a:pt x="3215620" y="3113060"/>
                  </a:lnTo>
                  <a:lnTo>
                    <a:pt x="3266125" y="3111801"/>
                  </a:lnTo>
                  <a:lnTo>
                    <a:pt x="3316488" y="3109707"/>
                  </a:lnTo>
                  <a:lnTo>
                    <a:pt x="3366699" y="3106781"/>
                  </a:lnTo>
                  <a:lnTo>
                    <a:pt x="3416751" y="3103027"/>
                  </a:lnTo>
                  <a:lnTo>
                    <a:pt x="3437280" y="3101143"/>
                  </a:lnTo>
                  <a:lnTo>
                    <a:pt x="3437280" y="311348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95199" y="2966935"/>
              <a:ext cx="3816350" cy="3810000"/>
            </a:xfrm>
            <a:custGeom>
              <a:avLst/>
              <a:gdLst/>
              <a:ahLst/>
              <a:cxnLst/>
              <a:rect l="l" t="t" r="r" b="b"/>
              <a:pathLst>
                <a:path w="3816350" h="3810000">
                  <a:moveTo>
                    <a:pt x="2159670" y="12700"/>
                  </a:moveTo>
                  <a:lnTo>
                    <a:pt x="1656074" y="12700"/>
                  </a:lnTo>
                  <a:lnTo>
                    <a:pt x="1705916" y="0"/>
                  </a:lnTo>
                  <a:lnTo>
                    <a:pt x="2109827" y="0"/>
                  </a:lnTo>
                  <a:lnTo>
                    <a:pt x="2159670" y="12700"/>
                  </a:lnTo>
                  <a:close/>
                </a:path>
                <a:path w="3816350" h="3810000">
                  <a:moveTo>
                    <a:pt x="2307329" y="3771900"/>
                  </a:moveTo>
                  <a:lnTo>
                    <a:pt x="1508416" y="3771900"/>
                  </a:lnTo>
                  <a:lnTo>
                    <a:pt x="1316649" y="3721100"/>
                  </a:lnTo>
                  <a:lnTo>
                    <a:pt x="1269752" y="3695700"/>
                  </a:lnTo>
                  <a:lnTo>
                    <a:pt x="1177355" y="3670300"/>
                  </a:lnTo>
                  <a:lnTo>
                    <a:pt x="1086950" y="3619500"/>
                  </a:lnTo>
                  <a:lnTo>
                    <a:pt x="1042545" y="3606800"/>
                  </a:lnTo>
                  <a:lnTo>
                    <a:pt x="998698" y="3581400"/>
                  </a:lnTo>
                  <a:lnTo>
                    <a:pt x="912758" y="3530600"/>
                  </a:lnTo>
                  <a:lnTo>
                    <a:pt x="829292" y="3479800"/>
                  </a:lnTo>
                  <a:lnTo>
                    <a:pt x="788536" y="3441700"/>
                  </a:lnTo>
                  <a:lnTo>
                    <a:pt x="748458" y="3416300"/>
                  </a:lnTo>
                  <a:lnTo>
                    <a:pt x="709078" y="3390900"/>
                  </a:lnTo>
                  <a:lnTo>
                    <a:pt x="670416" y="3352800"/>
                  </a:lnTo>
                  <a:lnTo>
                    <a:pt x="632492" y="3314700"/>
                  </a:lnTo>
                  <a:lnTo>
                    <a:pt x="595327" y="3289300"/>
                  </a:lnTo>
                  <a:lnTo>
                    <a:pt x="558939" y="3251200"/>
                  </a:lnTo>
                  <a:lnTo>
                    <a:pt x="523416" y="3213100"/>
                  </a:lnTo>
                  <a:lnTo>
                    <a:pt x="488984" y="3175000"/>
                  </a:lnTo>
                  <a:lnTo>
                    <a:pt x="455650" y="3136900"/>
                  </a:lnTo>
                  <a:lnTo>
                    <a:pt x="423422" y="3098800"/>
                  </a:lnTo>
                  <a:lnTo>
                    <a:pt x="392309" y="3060700"/>
                  </a:lnTo>
                  <a:lnTo>
                    <a:pt x="362318" y="3022600"/>
                  </a:lnTo>
                  <a:lnTo>
                    <a:pt x="333458" y="2984500"/>
                  </a:lnTo>
                  <a:lnTo>
                    <a:pt x="305735" y="2933700"/>
                  </a:lnTo>
                  <a:lnTo>
                    <a:pt x="279160" y="2895600"/>
                  </a:lnTo>
                  <a:lnTo>
                    <a:pt x="253738" y="2857500"/>
                  </a:lnTo>
                  <a:lnTo>
                    <a:pt x="229479" y="2806700"/>
                  </a:lnTo>
                  <a:lnTo>
                    <a:pt x="206390" y="2768600"/>
                  </a:lnTo>
                  <a:lnTo>
                    <a:pt x="184479" y="2717800"/>
                  </a:lnTo>
                  <a:lnTo>
                    <a:pt x="163754" y="2679700"/>
                  </a:lnTo>
                  <a:lnTo>
                    <a:pt x="144224" y="2628900"/>
                  </a:lnTo>
                  <a:lnTo>
                    <a:pt x="125896" y="2590800"/>
                  </a:lnTo>
                  <a:lnTo>
                    <a:pt x="108778" y="2540000"/>
                  </a:lnTo>
                  <a:lnTo>
                    <a:pt x="92878" y="2489200"/>
                  </a:lnTo>
                  <a:lnTo>
                    <a:pt x="78204" y="2451100"/>
                  </a:lnTo>
                  <a:lnTo>
                    <a:pt x="64764" y="2400300"/>
                  </a:lnTo>
                  <a:lnTo>
                    <a:pt x="52567" y="2349500"/>
                  </a:lnTo>
                  <a:lnTo>
                    <a:pt x="41619" y="2298700"/>
                  </a:lnTo>
                  <a:lnTo>
                    <a:pt x="31930" y="2247900"/>
                  </a:lnTo>
                  <a:lnTo>
                    <a:pt x="23506" y="2197100"/>
                  </a:lnTo>
                  <a:lnTo>
                    <a:pt x="16357" y="2159000"/>
                  </a:lnTo>
                  <a:lnTo>
                    <a:pt x="10490" y="2108200"/>
                  </a:lnTo>
                  <a:lnTo>
                    <a:pt x="5912" y="2057400"/>
                  </a:lnTo>
                  <a:lnTo>
                    <a:pt x="2633" y="2006600"/>
                  </a:lnTo>
                  <a:lnTo>
                    <a:pt x="659" y="1955800"/>
                  </a:lnTo>
                  <a:lnTo>
                    <a:pt x="0" y="1905000"/>
                  </a:lnTo>
                  <a:lnTo>
                    <a:pt x="659" y="1854200"/>
                  </a:lnTo>
                  <a:lnTo>
                    <a:pt x="2633" y="1803400"/>
                  </a:lnTo>
                  <a:lnTo>
                    <a:pt x="5912" y="1752600"/>
                  </a:lnTo>
                  <a:lnTo>
                    <a:pt x="10490" y="1701800"/>
                  </a:lnTo>
                  <a:lnTo>
                    <a:pt x="16357" y="1651000"/>
                  </a:lnTo>
                  <a:lnTo>
                    <a:pt x="23506" y="1600200"/>
                  </a:lnTo>
                  <a:lnTo>
                    <a:pt x="31930" y="1549400"/>
                  </a:lnTo>
                  <a:lnTo>
                    <a:pt x="41619" y="1498600"/>
                  </a:lnTo>
                  <a:lnTo>
                    <a:pt x="52567" y="1447800"/>
                  </a:lnTo>
                  <a:lnTo>
                    <a:pt x="64764" y="1409700"/>
                  </a:lnTo>
                  <a:lnTo>
                    <a:pt x="78204" y="1358900"/>
                  </a:lnTo>
                  <a:lnTo>
                    <a:pt x="92878" y="1308100"/>
                  </a:lnTo>
                  <a:lnTo>
                    <a:pt x="108778" y="1257300"/>
                  </a:lnTo>
                  <a:lnTo>
                    <a:pt x="125896" y="1219200"/>
                  </a:lnTo>
                  <a:lnTo>
                    <a:pt x="144224" y="1168400"/>
                  </a:lnTo>
                  <a:lnTo>
                    <a:pt x="163754" y="1130300"/>
                  </a:lnTo>
                  <a:lnTo>
                    <a:pt x="184479" y="1079500"/>
                  </a:lnTo>
                  <a:lnTo>
                    <a:pt x="206390" y="1041400"/>
                  </a:lnTo>
                  <a:lnTo>
                    <a:pt x="229479" y="990600"/>
                  </a:lnTo>
                  <a:lnTo>
                    <a:pt x="253738" y="952500"/>
                  </a:lnTo>
                  <a:lnTo>
                    <a:pt x="279160" y="901700"/>
                  </a:lnTo>
                  <a:lnTo>
                    <a:pt x="305735" y="863600"/>
                  </a:lnTo>
                  <a:lnTo>
                    <a:pt x="333458" y="825500"/>
                  </a:lnTo>
                  <a:lnTo>
                    <a:pt x="362318" y="787400"/>
                  </a:lnTo>
                  <a:lnTo>
                    <a:pt x="392309" y="736600"/>
                  </a:lnTo>
                  <a:lnTo>
                    <a:pt x="423422" y="698500"/>
                  </a:lnTo>
                  <a:lnTo>
                    <a:pt x="455650" y="660400"/>
                  </a:lnTo>
                  <a:lnTo>
                    <a:pt x="488984" y="622300"/>
                  </a:lnTo>
                  <a:lnTo>
                    <a:pt x="523416" y="584200"/>
                  </a:lnTo>
                  <a:lnTo>
                    <a:pt x="558939" y="558800"/>
                  </a:lnTo>
                  <a:lnTo>
                    <a:pt x="595327" y="520700"/>
                  </a:lnTo>
                  <a:lnTo>
                    <a:pt x="632492" y="482600"/>
                  </a:lnTo>
                  <a:lnTo>
                    <a:pt x="670416" y="444500"/>
                  </a:lnTo>
                  <a:lnTo>
                    <a:pt x="709078" y="419100"/>
                  </a:lnTo>
                  <a:lnTo>
                    <a:pt x="748458" y="381000"/>
                  </a:lnTo>
                  <a:lnTo>
                    <a:pt x="788536" y="355600"/>
                  </a:lnTo>
                  <a:lnTo>
                    <a:pt x="870706" y="304800"/>
                  </a:lnTo>
                  <a:lnTo>
                    <a:pt x="912758" y="266700"/>
                  </a:lnTo>
                  <a:lnTo>
                    <a:pt x="955429" y="241300"/>
                  </a:lnTo>
                  <a:lnTo>
                    <a:pt x="998698" y="228600"/>
                  </a:lnTo>
                  <a:lnTo>
                    <a:pt x="1042545" y="203200"/>
                  </a:lnTo>
                  <a:lnTo>
                    <a:pt x="1131893" y="152400"/>
                  </a:lnTo>
                  <a:lnTo>
                    <a:pt x="1177355" y="139700"/>
                  </a:lnTo>
                  <a:lnTo>
                    <a:pt x="1223314" y="114300"/>
                  </a:lnTo>
                  <a:lnTo>
                    <a:pt x="1606529" y="12700"/>
                  </a:lnTo>
                  <a:lnTo>
                    <a:pt x="2209215" y="12700"/>
                  </a:lnTo>
                  <a:lnTo>
                    <a:pt x="2592430" y="114300"/>
                  </a:lnTo>
                  <a:lnTo>
                    <a:pt x="1704609" y="114300"/>
                  </a:lnTo>
                  <a:lnTo>
                    <a:pt x="1604733" y="139700"/>
                  </a:lnTo>
                  <a:lnTo>
                    <a:pt x="1555314" y="139700"/>
                  </a:lnTo>
                  <a:lnTo>
                    <a:pt x="1314324" y="203200"/>
                  </a:lnTo>
                  <a:lnTo>
                    <a:pt x="1267507" y="228600"/>
                  </a:lnTo>
                  <a:lnTo>
                    <a:pt x="1221205" y="241300"/>
                  </a:lnTo>
                  <a:lnTo>
                    <a:pt x="1175439" y="266700"/>
                  </a:lnTo>
                  <a:lnTo>
                    <a:pt x="1130233" y="279400"/>
                  </a:lnTo>
                  <a:lnTo>
                    <a:pt x="1041591" y="330200"/>
                  </a:lnTo>
                  <a:lnTo>
                    <a:pt x="955464" y="381000"/>
                  </a:lnTo>
                  <a:lnTo>
                    <a:pt x="913401" y="406400"/>
                  </a:lnTo>
                  <a:lnTo>
                    <a:pt x="872034" y="431800"/>
                  </a:lnTo>
                  <a:lnTo>
                    <a:pt x="831388" y="469900"/>
                  </a:lnTo>
                  <a:lnTo>
                    <a:pt x="791485" y="495300"/>
                  </a:lnTo>
                  <a:lnTo>
                    <a:pt x="752348" y="533400"/>
                  </a:lnTo>
                  <a:lnTo>
                    <a:pt x="714000" y="558800"/>
                  </a:lnTo>
                  <a:lnTo>
                    <a:pt x="676464" y="596900"/>
                  </a:lnTo>
                  <a:lnTo>
                    <a:pt x="639762" y="635000"/>
                  </a:lnTo>
                  <a:lnTo>
                    <a:pt x="604072" y="673100"/>
                  </a:lnTo>
                  <a:lnTo>
                    <a:pt x="569552" y="711200"/>
                  </a:lnTo>
                  <a:lnTo>
                    <a:pt x="536212" y="749300"/>
                  </a:lnTo>
                  <a:lnTo>
                    <a:pt x="504063" y="787400"/>
                  </a:lnTo>
                  <a:lnTo>
                    <a:pt x="473113" y="825500"/>
                  </a:lnTo>
                  <a:lnTo>
                    <a:pt x="443372" y="863600"/>
                  </a:lnTo>
                  <a:lnTo>
                    <a:pt x="414849" y="901700"/>
                  </a:lnTo>
                  <a:lnTo>
                    <a:pt x="387555" y="952500"/>
                  </a:lnTo>
                  <a:lnTo>
                    <a:pt x="361499" y="990600"/>
                  </a:lnTo>
                  <a:lnTo>
                    <a:pt x="336690" y="1041400"/>
                  </a:lnTo>
                  <a:lnTo>
                    <a:pt x="313138" y="1079500"/>
                  </a:lnTo>
                  <a:lnTo>
                    <a:pt x="290853" y="1117600"/>
                  </a:lnTo>
                  <a:lnTo>
                    <a:pt x="269844" y="1168400"/>
                  </a:lnTo>
                  <a:lnTo>
                    <a:pt x="250121" y="1219200"/>
                  </a:lnTo>
                  <a:lnTo>
                    <a:pt x="231694" y="1257300"/>
                  </a:lnTo>
                  <a:lnTo>
                    <a:pt x="214571" y="1308100"/>
                  </a:lnTo>
                  <a:lnTo>
                    <a:pt x="198763" y="1358900"/>
                  </a:lnTo>
                  <a:lnTo>
                    <a:pt x="184280" y="1397000"/>
                  </a:lnTo>
                  <a:lnTo>
                    <a:pt x="171130" y="1447800"/>
                  </a:lnTo>
                  <a:lnTo>
                    <a:pt x="159324" y="1498600"/>
                  </a:lnTo>
                  <a:lnTo>
                    <a:pt x="148870" y="1549400"/>
                  </a:lnTo>
                  <a:lnTo>
                    <a:pt x="139780" y="1600200"/>
                  </a:lnTo>
                  <a:lnTo>
                    <a:pt x="132061" y="1651000"/>
                  </a:lnTo>
                  <a:lnTo>
                    <a:pt x="125725" y="1701800"/>
                  </a:lnTo>
                  <a:lnTo>
                    <a:pt x="120779" y="1752600"/>
                  </a:lnTo>
                  <a:lnTo>
                    <a:pt x="117235" y="1803400"/>
                  </a:lnTo>
                  <a:lnTo>
                    <a:pt x="115102" y="1854200"/>
                  </a:lnTo>
                  <a:lnTo>
                    <a:pt x="114388" y="1905000"/>
                  </a:lnTo>
                  <a:lnTo>
                    <a:pt x="115102" y="1955800"/>
                  </a:lnTo>
                  <a:lnTo>
                    <a:pt x="117235" y="2006600"/>
                  </a:lnTo>
                  <a:lnTo>
                    <a:pt x="120779" y="2057400"/>
                  </a:lnTo>
                  <a:lnTo>
                    <a:pt x="125725" y="2108200"/>
                  </a:lnTo>
                  <a:lnTo>
                    <a:pt x="132061" y="2159000"/>
                  </a:lnTo>
                  <a:lnTo>
                    <a:pt x="139780" y="2209800"/>
                  </a:lnTo>
                  <a:lnTo>
                    <a:pt x="148870" y="2247900"/>
                  </a:lnTo>
                  <a:lnTo>
                    <a:pt x="159324" y="2298700"/>
                  </a:lnTo>
                  <a:lnTo>
                    <a:pt x="171130" y="2349500"/>
                  </a:lnTo>
                  <a:lnTo>
                    <a:pt x="184280" y="2400300"/>
                  </a:lnTo>
                  <a:lnTo>
                    <a:pt x="198763" y="2451100"/>
                  </a:lnTo>
                  <a:lnTo>
                    <a:pt x="214571" y="2489200"/>
                  </a:lnTo>
                  <a:lnTo>
                    <a:pt x="231694" y="2540000"/>
                  </a:lnTo>
                  <a:lnTo>
                    <a:pt x="250121" y="2590800"/>
                  </a:lnTo>
                  <a:lnTo>
                    <a:pt x="269844" y="2628900"/>
                  </a:lnTo>
                  <a:lnTo>
                    <a:pt x="290853" y="2679700"/>
                  </a:lnTo>
                  <a:lnTo>
                    <a:pt x="313138" y="2717800"/>
                  </a:lnTo>
                  <a:lnTo>
                    <a:pt x="336690" y="2768600"/>
                  </a:lnTo>
                  <a:lnTo>
                    <a:pt x="361499" y="2806700"/>
                  </a:lnTo>
                  <a:lnTo>
                    <a:pt x="387555" y="2857500"/>
                  </a:lnTo>
                  <a:lnTo>
                    <a:pt x="414849" y="2895600"/>
                  </a:lnTo>
                  <a:lnTo>
                    <a:pt x="443372" y="2933700"/>
                  </a:lnTo>
                  <a:lnTo>
                    <a:pt x="473113" y="2971800"/>
                  </a:lnTo>
                  <a:lnTo>
                    <a:pt x="504063" y="3022600"/>
                  </a:lnTo>
                  <a:lnTo>
                    <a:pt x="536212" y="3060700"/>
                  </a:lnTo>
                  <a:lnTo>
                    <a:pt x="569552" y="3098800"/>
                  </a:lnTo>
                  <a:lnTo>
                    <a:pt x="604072" y="3136900"/>
                  </a:lnTo>
                  <a:lnTo>
                    <a:pt x="639762" y="3175000"/>
                  </a:lnTo>
                  <a:lnTo>
                    <a:pt x="676464" y="3200400"/>
                  </a:lnTo>
                  <a:lnTo>
                    <a:pt x="714000" y="3238500"/>
                  </a:lnTo>
                  <a:lnTo>
                    <a:pt x="752348" y="3276600"/>
                  </a:lnTo>
                  <a:lnTo>
                    <a:pt x="791485" y="3302000"/>
                  </a:lnTo>
                  <a:lnTo>
                    <a:pt x="831388" y="3340100"/>
                  </a:lnTo>
                  <a:lnTo>
                    <a:pt x="872034" y="3365500"/>
                  </a:lnTo>
                  <a:lnTo>
                    <a:pt x="913401" y="3390900"/>
                  </a:lnTo>
                  <a:lnTo>
                    <a:pt x="998202" y="3441700"/>
                  </a:lnTo>
                  <a:lnTo>
                    <a:pt x="1085609" y="3492500"/>
                  </a:lnTo>
                  <a:lnTo>
                    <a:pt x="1175439" y="3543300"/>
                  </a:lnTo>
                  <a:lnTo>
                    <a:pt x="1221205" y="3556000"/>
                  </a:lnTo>
                  <a:lnTo>
                    <a:pt x="1267507" y="3581400"/>
                  </a:lnTo>
                  <a:lnTo>
                    <a:pt x="1654506" y="3683000"/>
                  </a:lnTo>
                  <a:lnTo>
                    <a:pt x="1755020" y="3683000"/>
                  </a:lnTo>
                  <a:lnTo>
                    <a:pt x="1805715" y="3695700"/>
                  </a:lnTo>
                  <a:lnTo>
                    <a:pt x="2545992" y="3695700"/>
                  </a:lnTo>
                  <a:lnTo>
                    <a:pt x="2499096" y="3721100"/>
                  </a:lnTo>
                  <a:lnTo>
                    <a:pt x="2307329" y="3771900"/>
                  </a:lnTo>
                  <a:close/>
                </a:path>
                <a:path w="3816350" h="3810000">
                  <a:moveTo>
                    <a:pt x="2545992" y="3695700"/>
                  </a:moveTo>
                  <a:lnTo>
                    <a:pt x="2010024" y="3695700"/>
                  </a:lnTo>
                  <a:lnTo>
                    <a:pt x="2060720" y="3683000"/>
                  </a:lnTo>
                  <a:lnTo>
                    <a:pt x="2161235" y="3683000"/>
                  </a:lnTo>
                  <a:lnTo>
                    <a:pt x="2548238" y="3581400"/>
                  </a:lnTo>
                  <a:lnTo>
                    <a:pt x="2594541" y="3556000"/>
                  </a:lnTo>
                  <a:lnTo>
                    <a:pt x="2640308" y="3543300"/>
                  </a:lnTo>
                  <a:lnTo>
                    <a:pt x="2730139" y="3492500"/>
                  </a:lnTo>
                  <a:lnTo>
                    <a:pt x="2817547" y="3441700"/>
                  </a:lnTo>
                  <a:lnTo>
                    <a:pt x="2902349" y="3390900"/>
                  </a:lnTo>
                  <a:lnTo>
                    <a:pt x="2943716" y="3365500"/>
                  </a:lnTo>
                  <a:lnTo>
                    <a:pt x="2984363" y="3340100"/>
                  </a:lnTo>
                  <a:lnTo>
                    <a:pt x="3024266" y="3302000"/>
                  </a:lnTo>
                  <a:lnTo>
                    <a:pt x="3063404" y="3276600"/>
                  </a:lnTo>
                  <a:lnTo>
                    <a:pt x="3101752" y="3238500"/>
                  </a:lnTo>
                  <a:lnTo>
                    <a:pt x="3139288" y="3200400"/>
                  </a:lnTo>
                  <a:lnTo>
                    <a:pt x="3175990" y="3175000"/>
                  </a:lnTo>
                  <a:lnTo>
                    <a:pt x="3211684" y="3136900"/>
                  </a:lnTo>
                  <a:lnTo>
                    <a:pt x="3246208" y="3098800"/>
                  </a:lnTo>
                  <a:lnTo>
                    <a:pt x="3279551" y="3060700"/>
                  </a:lnTo>
                  <a:lnTo>
                    <a:pt x="3311703" y="3022600"/>
                  </a:lnTo>
                  <a:lnTo>
                    <a:pt x="3342656" y="2971800"/>
                  </a:lnTo>
                  <a:lnTo>
                    <a:pt x="3372400" y="2933700"/>
                  </a:lnTo>
                  <a:lnTo>
                    <a:pt x="3400925" y="2895600"/>
                  </a:lnTo>
                  <a:lnTo>
                    <a:pt x="3428221" y="2857500"/>
                  </a:lnTo>
                  <a:lnTo>
                    <a:pt x="3454280" y="2806700"/>
                  </a:lnTo>
                  <a:lnTo>
                    <a:pt x="3479090" y="2768600"/>
                  </a:lnTo>
                  <a:lnTo>
                    <a:pt x="3502643" y="2717800"/>
                  </a:lnTo>
                  <a:lnTo>
                    <a:pt x="3524930" y="2679700"/>
                  </a:lnTo>
                  <a:lnTo>
                    <a:pt x="3545940" y="2628900"/>
                  </a:lnTo>
                  <a:lnTo>
                    <a:pt x="3565664" y="2590800"/>
                  </a:lnTo>
                  <a:lnTo>
                    <a:pt x="3584093" y="2540000"/>
                  </a:lnTo>
                  <a:lnTo>
                    <a:pt x="3601216" y="2489200"/>
                  </a:lnTo>
                  <a:lnTo>
                    <a:pt x="3617025" y="2451100"/>
                  </a:lnTo>
                  <a:lnTo>
                    <a:pt x="3631509" y="2400300"/>
                  </a:lnTo>
                  <a:lnTo>
                    <a:pt x="3644659" y="2349500"/>
                  </a:lnTo>
                  <a:lnTo>
                    <a:pt x="3656466" y="2298700"/>
                  </a:lnTo>
                  <a:lnTo>
                    <a:pt x="3666919" y="2247900"/>
                  </a:lnTo>
                  <a:lnTo>
                    <a:pt x="3676010" y="2209800"/>
                  </a:lnTo>
                  <a:lnTo>
                    <a:pt x="3683729" y="2159000"/>
                  </a:lnTo>
                  <a:lnTo>
                    <a:pt x="3690066" y="2108200"/>
                  </a:lnTo>
                  <a:lnTo>
                    <a:pt x="3695011" y="2057400"/>
                  </a:lnTo>
                  <a:lnTo>
                    <a:pt x="3698555" y="2006600"/>
                  </a:lnTo>
                  <a:lnTo>
                    <a:pt x="3700688" y="1955800"/>
                  </a:lnTo>
                  <a:lnTo>
                    <a:pt x="3701402" y="1905000"/>
                  </a:lnTo>
                  <a:lnTo>
                    <a:pt x="3700688" y="1854200"/>
                  </a:lnTo>
                  <a:lnTo>
                    <a:pt x="3698555" y="1803400"/>
                  </a:lnTo>
                  <a:lnTo>
                    <a:pt x="3695011" y="1752600"/>
                  </a:lnTo>
                  <a:lnTo>
                    <a:pt x="3690066" y="1701800"/>
                  </a:lnTo>
                  <a:lnTo>
                    <a:pt x="3683729" y="1651000"/>
                  </a:lnTo>
                  <a:lnTo>
                    <a:pt x="3676010" y="1600200"/>
                  </a:lnTo>
                  <a:lnTo>
                    <a:pt x="3666919" y="1549400"/>
                  </a:lnTo>
                  <a:lnTo>
                    <a:pt x="3656466" y="1498600"/>
                  </a:lnTo>
                  <a:lnTo>
                    <a:pt x="3644659" y="1447800"/>
                  </a:lnTo>
                  <a:lnTo>
                    <a:pt x="3631509" y="1397000"/>
                  </a:lnTo>
                  <a:lnTo>
                    <a:pt x="3617025" y="1358900"/>
                  </a:lnTo>
                  <a:lnTo>
                    <a:pt x="3601216" y="1308100"/>
                  </a:lnTo>
                  <a:lnTo>
                    <a:pt x="3584093" y="1257300"/>
                  </a:lnTo>
                  <a:lnTo>
                    <a:pt x="3565664" y="1219200"/>
                  </a:lnTo>
                  <a:lnTo>
                    <a:pt x="3545940" y="1168400"/>
                  </a:lnTo>
                  <a:lnTo>
                    <a:pt x="3524930" y="1117600"/>
                  </a:lnTo>
                  <a:lnTo>
                    <a:pt x="3502643" y="1079500"/>
                  </a:lnTo>
                  <a:lnTo>
                    <a:pt x="3479090" y="1041400"/>
                  </a:lnTo>
                  <a:lnTo>
                    <a:pt x="3454280" y="990600"/>
                  </a:lnTo>
                  <a:lnTo>
                    <a:pt x="3428221" y="952500"/>
                  </a:lnTo>
                  <a:lnTo>
                    <a:pt x="3400925" y="901700"/>
                  </a:lnTo>
                  <a:lnTo>
                    <a:pt x="3372400" y="863600"/>
                  </a:lnTo>
                  <a:lnTo>
                    <a:pt x="3342656" y="825500"/>
                  </a:lnTo>
                  <a:lnTo>
                    <a:pt x="3311703" y="787400"/>
                  </a:lnTo>
                  <a:lnTo>
                    <a:pt x="3279551" y="749300"/>
                  </a:lnTo>
                  <a:lnTo>
                    <a:pt x="3246208" y="711200"/>
                  </a:lnTo>
                  <a:lnTo>
                    <a:pt x="3211684" y="673100"/>
                  </a:lnTo>
                  <a:lnTo>
                    <a:pt x="3175990" y="635000"/>
                  </a:lnTo>
                  <a:lnTo>
                    <a:pt x="3139288" y="596900"/>
                  </a:lnTo>
                  <a:lnTo>
                    <a:pt x="3101752" y="558800"/>
                  </a:lnTo>
                  <a:lnTo>
                    <a:pt x="3063404" y="533400"/>
                  </a:lnTo>
                  <a:lnTo>
                    <a:pt x="3024266" y="495300"/>
                  </a:lnTo>
                  <a:lnTo>
                    <a:pt x="2984363" y="469900"/>
                  </a:lnTo>
                  <a:lnTo>
                    <a:pt x="2943716" y="431800"/>
                  </a:lnTo>
                  <a:lnTo>
                    <a:pt x="2902349" y="406400"/>
                  </a:lnTo>
                  <a:lnTo>
                    <a:pt x="2860285" y="381000"/>
                  </a:lnTo>
                  <a:lnTo>
                    <a:pt x="2774157" y="330200"/>
                  </a:lnTo>
                  <a:lnTo>
                    <a:pt x="2685514" y="279400"/>
                  </a:lnTo>
                  <a:lnTo>
                    <a:pt x="2640308" y="266700"/>
                  </a:lnTo>
                  <a:lnTo>
                    <a:pt x="2594541" y="241300"/>
                  </a:lnTo>
                  <a:lnTo>
                    <a:pt x="2548238" y="228600"/>
                  </a:lnTo>
                  <a:lnTo>
                    <a:pt x="2501421" y="203200"/>
                  </a:lnTo>
                  <a:lnTo>
                    <a:pt x="2260427" y="139700"/>
                  </a:lnTo>
                  <a:lnTo>
                    <a:pt x="2211008" y="139700"/>
                  </a:lnTo>
                  <a:lnTo>
                    <a:pt x="2111131" y="114300"/>
                  </a:lnTo>
                  <a:lnTo>
                    <a:pt x="2592430" y="114300"/>
                  </a:lnTo>
                  <a:lnTo>
                    <a:pt x="2638390" y="139700"/>
                  </a:lnTo>
                  <a:lnTo>
                    <a:pt x="2683851" y="152400"/>
                  </a:lnTo>
                  <a:lnTo>
                    <a:pt x="2773198" y="203200"/>
                  </a:lnTo>
                  <a:lnTo>
                    <a:pt x="2817045" y="228600"/>
                  </a:lnTo>
                  <a:lnTo>
                    <a:pt x="2860313" y="241300"/>
                  </a:lnTo>
                  <a:lnTo>
                    <a:pt x="2902983" y="266700"/>
                  </a:lnTo>
                  <a:lnTo>
                    <a:pt x="2945035" y="304800"/>
                  </a:lnTo>
                  <a:lnTo>
                    <a:pt x="3027205" y="355600"/>
                  </a:lnTo>
                  <a:lnTo>
                    <a:pt x="3067283" y="381000"/>
                  </a:lnTo>
                  <a:lnTo>
                    <a:pt x="3106662" y="419100"/>
                  </a:lnTo>
                  <a:lnTo>
                    <a:pt x="3145324" y="444500"/>
                  </a:lnTo>
                  <a:lnTo>
                    <a:pt x="3183247" y="482600"/>
                  </a:lnTo>
                  <a:lnTo>
                    <a:pt x="3220413" y="520700"/>
                  </a:lnTo>
                  <a:lnTo>
                    <a:pt x="3256800" y="558800"/>
                  </a:lnTo>
                  <a:lnTo>
                    <a:pt x="3292328" y="584200"/>
                  </a:lnTo>
                  <a:lnTo>
                    <a:pt x="3326765" y="622300"/>
                  </a:lnTo>
                  <a:lnTo>
                    <a:pt x="3360102" y="660400"/>
                  </a:lnTo>
                  <a:lnTo>
                    <a:pt x="3392333" y="698500"/>
                  </a:lnTo>
                  <a:lnTo>
                    <a:pt x="3423449" y="736600"/>
                  </a:lnTo>
                  <a:lnTo>
                    <a:pt x="3453442" y="787400"/>
                  </a:lnTo>
                  <a:lnTo>
                    <a:pt x="3482304" y="825500"/>
                  </a:lnTo>
                  <a:lnTo>
                    <a:pt x="3510028" y="863600"/>
                  </a:lnTo>
                  <a:lnTo>
                    <a:pt x="3536605" y="901700"/>
                  </a:lnTo>
                  <a:lnTo>
                    <a:pt x="3562027" y="952500"/>
                  </a:lnTo>
                  <a:lnTo>
                    <a:pt x="3586287" y="990600"/>
                  </a:lnTo>
                  <a:lnTo>
                    <a:pt x="3609376" y="1041400"/>
                  </a:lnTo>
                  <a:lnTo>
                    <a:pt x="3631287" y="1079500"/>
                  </a:lnTo>
                  <a:lnTo>
                    <a:pt x="3652011" y="1130300"/>
                  </a:lnTo>
                  <a:lnTo>
                    <a:pt x="3671541" y="1168400"/>
                  </a:lnTo>
                  <a:lnTo>
                    <a:pt x="3689868" y="1219200"/>
                  </a:lnTo>
                  <a:lnTo>
                    <a:pt x="3706986" y="1270000"/>
                  </a:lnTo>
                  <a:lnTo>
                    <a:pt x="3722885" y="1308100"/>
                  </a:lnTo>
                  <a:lnTo>
                    <a:pt x="3737557" y="1358900"/>
                  </a:lnTo>
                  <a:lnTo>
                    <a:pt x="3750996" y="1409700"/>
                  </a:lnTo>
                  <a:lnTo>
                    <a:pt x="3763192" y="1447800"/>
                  </a:lnTo>
                  <a:lnTo>
                    <a:pt x="3774139" y="1498600"/>
                  </a:lnTo>
                  <a:lnTo>
                    <a:pt x="3783827" y="1549400"/>
                  </a:lnTo>
                  <a:lnTo>
                    <a:pt x="3792249" y="1600200"/>
                  </a:lnTo>
                  <a:lnTo>
                    <a:pt x="3799398" y="1651000"/>
                  </a:lnTo>
                  <a:lnTo>
                    <a:pt x="3805264" y="1701800"/>
                  </a:lnTo>
                  <a:lnTo>
                    <a:pt x="3809841" y="1752600"/>
                  </a:lnTo>
                  <a:lnTo>
                    <a:pt x="3813120" y="1803400"/>
                  </a:lnTo>
                  <a:lnTo>
                    <a:pt x="3815093" y="1854200"/>
                  </a:lnTo>
                  <a:lnTo>
                    <a:pt x="3815753" y="1905000"/>
                  </a:lnTo>
                  <a:lnTo>
                    <a:pt x="3815093" y="1955800"/>
                  </a:lnTo>
                  <a:lnTo>
                    <a:pt x="3813120" y="2006600"/>
                  </a:lnTo>
                  <a:lnTo>
                    <a:pt x="3809841" y="2057400"/>
                  </a:lnTo>
                  <a:lnTo>
                    <a:pt x="3805264" y="2108200"/>
                  </a:lnTo>
                  <a:lnTo>
                    <a:pt x="3799398" y="2159000"/>
                  </a:lnTo>
                  <a:lnTo>
                    <a:pt x="3792249" y="2197100"/>
                  </a:lnTo>
                  <a:lnTo>
                    <a:pt x="3783827" y="2247900"/>
                  </a:lnTo>
                  <a:lnTo>
                    <a:pt x="3774139" y="2298700"/>
                  </a:lnTo>
                  <a:lnTo>
                    <a:pt x="3763192" y="2349500"/>
                  </a:lnTo>
                  <a:lnTo>
                    <a:pt x="3750996" y="2400300"/>
                  </a:lnTo>
                  <a:lnTo>
                    <a:pt x="3737557" y="2451100"/>
                  </a:lnTo>
                  <a:lnTo>
                    <a:pt x="3722885" y="2489200"/>
                  </a:lnTo>
                  <a:lnTo>
                    <a:pt x="3706986" y="2540000"/>
                  </a:lnTo>
                  <a:lnTo>
                    <a:pt x="3689868" y="2590800"/>
                  </a:lnTo>
                  <a:lnTo>
                    <a:pt x="3671541" y="2628900"/>
                  </a:lnTo>
                  <a:lnTo>
                    <a:pt x="3652011" y="2679700"/>
                  </a:lnTo>
                  <a:lnTo>
                    <a:pt x="3631287" y="2717800"/>
                  </a:lnTo>
                  <a:lnTo>
                    <a:pt x="3609376" y="2768600"/>
                  </a:lnTo>
                  <a:lnTo>
                    <a:pt x="3586287" y="2806700"/>
                  </a:lnTo>
                  <a:lnTo>
                    <a:pt x="3562027" y="2857500"/>
                  </a:lnTo>
                  <a:lnTo>
                    <a:pt x="3536605" y="2895600"/>
                  </a:lnTo>
                  <a:lnTo>
                    <a:pt x="3510028" y="2933700"/>
                  </a:lnTo>
                  <a:lnTo>
                    <a:pt x="3482304" y="2984500"/>
                  </a:lnTo>
                  <a:lnTo>
                    <a:pt x="3453442" y="3022600"/>
                  </a:lnTo>
                  <a:lnTo>
                    <a:pt x="3423449" y="3060700"/>
                  </a:lnTo>
                  <a:lnTo>
                    <a:pt x="3392333" y="3098800"/>
                  </a:lnTo>
                  <a:lnTo>
                    <a:pt x="3360102" y="3136900"/>
                  </a:lnTo>
                  <a:lnTo>
                    <a:pt x="3326765" y="3175000"/>
                  </a:lnTo>
                  <a:lnTo>
                    <a:pt x="3292328" y="3213100"/>
                  </a:lnTo>
                  <a:lnTo>
                    <a:pt x="3256800" y="3251200"/>
                  </a:lnTo>
                  <a:lnTo>
                    <a:pt x="3220413" y="3289300"/>
                  </a:lnTo>
                  <a:lnTo>
                    <a:pt x="3183247" y="3314700"/>
                  </a:lnTo>
                  <a:lnTo>
                    <a:pt x="3145324" y="3352800"/>
                  </a:lnTo>
                  <a:lnTo>
                    <a:pt x="3106662" y="3390900"/>
                  </a:lnTo>
                  <a:lnTo>
                    <a:pt x="3067283" y="3416300"/>
                  </a:lnTo>
                  <a:lnTo>
                    <a:pt x="3027205" y="3441700"/>
                  </a:lnTo>
                  <a:lnTo>
                    <a:pt x="2986449" y="3479800"/>
                  </a:lnTo>
                  <a:lnTo>
                    <a:pt x="2902983" y="3530600"/>
                  </a:lnTo>
                  <a:lnTo>
                    <a:pt x="2817045" y="3581400"/>
                  </a:lnTo>
                  <a:lnTo>
                    <a:pt x="2773198" y="3606800"/>
                  </a:lnTo>
                  <a:lnTo>
                    <a:pt x="2728794" y="3619500"/>
                  </a:lnTo>
                  <a:lnTo>
                    <a:pt x="2638390" y="3670300"/>
                  </a:lnTo>
                  <a:lnTo>
                    <a:pt x="2545992" y="3695700"/>
                  </a:lnTo>
                  <a:close/>
                </a:path>
                <a:path w="3816350" h="3810000">
                  <a:moveTo>
                    <a:pt x="2159670" y="3797300"/>
                  </a:moveTo>
                  <a:lnTo>
                    <a:pt x="1656074" y="3797300"/>
                  </a:lnTo>
                  <a:lnTo>
                    <a:pt x="1557304" y="3771900"/>
                  </a:lnTo>
                  <a:lnTo>
                    <a:pt x="2258441" y="3771900"/>
                  </a:lnTo>
                  <a:lnTo>
                    <a:pt x="2159670" y="3797300"/>
                  </a:lnTo>
                  <a:close/>
                </a:path>
                <a:path w="3816350" h="3810000">
                  <a:moveTo>
                    <a:pt x="2009325" y="3810000"/>
                  </a:moveTo>
                  <a:lnTo>
                    <a:pt x="1806416" y="3810000"/>
                  </a:lnTo>
                  <a:lnTo>
                    <a:pt x="1756037" y="3797300"/>
                  </a:lnTo>
                  <a:lnTo>
                    <a:pt x="2059705" y="3797300"/>
                  </a:lnTo>
                  <a:lnTo>
                    <a:pt x="2009325" y="38100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770737"/>
            <a:ext cx="1543050" cy="6015355"/>
          </a:xfrm>
          <a:custGeom>
            <a:avLst/>
            <a:gdLst/>
            <a:ahLst/>
            <a:cxnLst/>
            <a:rect l="l" t="t" r="r" b="b"/>
            <a:pathLst>
              <a:path w="1543050" h="6015355">
                <a:moveTo>
                  <a:pt x="19756" y="6015037"/>
                </a:moveTo>
                <a:lnTo>
                  <a:pt x="0" y="6015037"/>
                </a:lnTo>
                <a:lnTo>
                  <a:pt x="0" y="0"/>
                </a:lnTo>
                <a:lnTo>
                  <a:pt x="17256" y="0"/>
                </a:lnTo>
                <a:lnTo>
                  <a:pt x="44948" y="20451"/>
                </a:lnTo>
                <a:lnTo>
                  <a:pt x="80672" y="47503"/>
                </a:lnTo>
                <a:lnTo>
                  <a:pt x="116060" y="74972"/>
                </a:lnTo>
                <a:lnTo>
                  <a:pt x="151108" y="102855"/>
                </a:lnTo>
                <a:lnTo>
                  <a:pt x="185811" y="131147"/>
                </a:lnTo>
                <a:lnTo>
                  <a:pt x="220166" y="159847"/>
                </a:lnTo>
                <a:lnTo>
                  <a:pt x="254170" y="188948"/>
                </a:lnTo>
                <a:lnTo>
                  <a:pt x="287819" y="218449"/>
                </a:lnTo>
                <a:lnTo>
                  <a:pt x="321109" y="248346"/>
                </a:lnTo>
                <a:lnTo>
                  <a:pt x="354037" y="278633"/>
                </a:lnTo>
                <a:lnTo>
                  <a:pt x="386598" y="309309"/>
                </a:lnTo>
                <a:lnTo>
                  <a:pt x="418790" y="340370"/>
                </a:lnTo>
                <a:lnTo>
                  <a:pt x="450608" y="371811"/>
                </a:lnTo>
                <a:lnTo>
                  <a:pt x="482049" y="403629"/>
                </a:lnTo>
                <a:lnTo>
                  <a:pt x="513110" y="435821"/>
                </a:lnTo>
                <a:lnTo>
                  <a:pt x="543786" y="468382"/>
                </a:lnTo>
                <a:lnTo>
                  <a:pt x="574074" y="501310"/>
                </a:lnTo>
                <a:lnTo>
                  <a:pt x="603971" y="534600"/>
                </a:lnTo>
                <a:lnTo>
                  <a:pt x="633472" y="568248"/>
                </a:lnTo>
                <a:lnTo>
                  <a:pt x="662574" y="602252"/>
                </a:lnTo>
                <a:lnTo>
                  <a:pt x="691273" y="636607"/>
                </a:lnTo>
                <a:lnTo>
                  <a:pt x="719566" y="671310"/>
                </a:lnTo>
                <a:lnTo>
                  <a:pt x="747449" y="706358"/>
                </a:lnTo>
                <a:lnTo>
                  <a:pt x="774918" y="741745"/>
                </a:lnTo>
                <a:lnTo>
                  <a:pt x="801970" y="777470"/>
                </a:lnTo>
                <a:lnTo>
                  <a:pt x="828601" y="813527"/>
                </a:lnTo>
                <a:lnTo>
                  <a:pt x="854807" y="849914"/>
                </a:lnTo>
                <a:lnTo>
                  <a:pt x="880585" y="886627"/>
                </a:lnTo>
                <a:lnTo>
                  <a:pt x="905930" y="923662"/>
                </a:lnTo>
                <a:lnTo>
                  <a:pt x="930841" y="961016"/>
                </a:lnTo>
                <a:lnTo>
                  <a:pt x="955312" y="998684"/>
                </a:lnTo>
                <a:lnTo>
                  <a:pt x="979340" y="1036664"/>
                </a:lnTo>
                <a:lnTo>
                  <a:pt x="1002921" y="1074951"/>
                </a:lnTo>
                <a:lnTo>
                  <a:pt x="1026052" y="1113542"/>
                </a:lnTo>
                <a:lnTo>
                  <a:pt x="1048729" y="1152433"/>
                </a:lnTo>
                <a:lnTo>
                  <a:pt x="1070948" y="1191620"/>
                </a:lnTo>
                <a:lnTo>
                  <a:pt x="1092706" y="1231101"/>
                </a:lnTo>
                <a:lnTo>
                  <a:pt x="1114000" y="1270871"/>
                </a:lnTo>
                <a:lnTo>
                  <a:pt x="1134824" y="1310926"/>
                </a:lnTo>
                <a:lnTo>
                  <a:pt x="1155177" y="1351263"/>
                </a:lnTo>
                <a:lnTo>
                  <a:pt x="1175053" y="1391879"/>
                </a:lnTo>
                <a:lnTo>
                  <a:pt x="1194450" y="1432768"/>
                </a:lnTo>
                <a:lnTo>
                  <a:pt x="1213363" y="1473929"/>
                </a:lnTo>
                <a:lnTo>
                  <a:pt x="1231790" y="1515358"/>
                </a:lnTo>
                <a:lnTo>
                  <a:pt x="1249726" y="1557049"/>
                </a:lnTo>
                <a:lnTo>
                  <a:pt x="1267168" y="1599001"/>
                </a:lnTo>
                <a:lnTo>
                  <a:pt x="1284112" y="1641209"/>
                </a:lnTo>
                <a:lnTo>
                  <a:pt x="1300555" y="1683669"/>
                </a:lnTo>
                <a:lnTo>
                  <a:pt x="1316492" y="1726379"/>
                </a:lnTo>
                <a:lnTo>
                  <a:pt x="1331920" y="1769334"/>
                </a:lnTo>
                <a:lnTo>
                  <a:pt x="1346836" y="1812530"/>
                </a:lnTo>
                <a:lnTo>
                  <a:pt x="1361236" y="1855964"/>
                </a:lnTo>
                <a:lnTo>
                  <a:pt x="1375116" y="1899633"/>
                </a:lnTo>
                <a:lnTo>
                  <a:pt x="1388472" y="1943532"/>
                </a:lnTo>
                <a:lnTo>
                  <a:pt x="1401301" y="1987658"/>
                </a:lnTo>
                <a:lnTo>
                  <a:pt x="1413600" y="2032008"/>
                </a:lnTo>
                <a:lnTo>
                  <a:pt x="1425363" y="2076577"/>
                </a:lnTo>
                <a:lnTo>
                  <a:pt x="1436589" y="2121362"/>
                </a:lnTo>
                <a:lnTo>
                  <a:pt x="1447273" y="2166360"/>
                </a:lnTo>
                <a:lnTo>
                  <a:pt x="1457411" y="2211566"/>
                </a:lnTo>
                <a:lnTo>
                  <a:pt x="1467000" y="2256977"/>
                </a:lnTo>
                <a:lnTo>
                  <a:pt x="1476037" y="2302590"/>
                </a:lnTo>
                <a:lnTo>
                  <a:pt x="1484517" y="2348400"/>
                </a:lnTo>
                <a:lnTo>
                  <a:pt x="1492437" y="2394405"/>
                </a:lnTo>
                <a:lnTo>
                  <a:pt x="1499793" y="2440599"/>
                </a:lnTo>
                <a:lnTo>
                  <a:pt x="1506581" y="2486981"/>
                </a:lnTo>
                <a:lnTo>
                  <a:pt x="1512799" y="2533545"/>
                </a:lnTo>
                <a:lnTo>
                  <a:pt x="1518441" y="2580289"/>
                </a:lnTo>
                <a:lnTo>
                  <a:pt x="1523506" y="2627209"/>
                </a:lnTo>
                <a:lnTo>
                  <a:pt x="1527988" y="2674300"/>
                </a:lnTo>
                <a:lnTo>
                  <a:pt x="1531884" y="2721560"/>
                </a:lnTo>
                <a:lnTo>
                  <a:pt x="1535191" y="2768985"/>
                </a:lnTo>
                <a:lnTo>
                  <a:pt x="1537905" y="2816571"/>
                </a:lnTo>
                <a:lnTo>
                  <a:pt x="1540023" y="2864314"/>
                </a:lnTo>
                <a:lnTo>
                  <a:pt x="1541540" y="2912211"/>
                </a:lnTo>
                <a:lnTo>
                  <a:pt x="1542452" y="2960258"/>
                </a:lnTo>
                <a:lnTo>
                  <a:pt x="1542757" y="3008452"/>
                </a:lnTo>
                <a:lnTo>
                  <a:pt x="1542452" y="3056646"/>
                </a:lnTo>
                <a:lnTo>
                  <a:pt x="1541540" y="3104693"/>
                </a:lnTo>
                <a:lnTo>
                  <a:pt x="1540023" y="3152590"/>
                </a:lnTo>
                <a:lnTo>
                  <a:pt x="1537905" y="3200334"/>
                </a:lnTo>
                <a:lnTo>
                  <a:pt x="1535191" y="3247920"/>
                </a:lnTo>
                <a:lnTo>
                  <a:pt x="1531884" y="3295345"/>
                </a:lnTo>
                <a:lnTo>
                  <a:pt x="1527988" y="3342605"/>
                </a:lnTo>
                <a:lnTo>
                  <a:pt x="1523506" y="3389697"/>
                </a:lnTo>
                <a:lnTo>
                  <a:pt x="1518441" y="3436616"/>
                </a:lnTo>
                <a:lnTo>
                  <a:pt x="1512799" y="3483360"/>
                </a:lnTo>
                <a:lnTo>
                  <a:pt x="1506581" y="3529925"/>
                </a:lnTo>
                <a:lnTo>
                  <a:pt x="1499793" y="3576306"/>
                </a:lnTo>
                <a:lnTo>
                  <a:pt x="1492437" y="3622501"/>
                </a:lnTo>
                <a:lnTo>
                  <a:pt x="1484517" y="3668505"/>
                </a:lnTo>
                <a:lnTo>
                  <a:pt x="1476037" y="3714315"/>
                </a:lnTo>
                <a:lnTo>
                  <a:pt x="1467000" y="3759928"/>
                </a:lnTo>
                <a:lnTo>
                  <a:pt x="1457411" y="3805339"/>
                </a:lnTo>
                <a:lnTo>
                  <a:pt x="1447273" y="3850545"/>
                </a:lnTo>
                <a:lnTo>
                  <a:pt x="1436589" y="3895543"/>
                </a:lnTo>
                <a:lnTo>
                  <a:pt x="1425363" y="3940328"/>
                </a:lnTo>
                <a:lnTo>
                  <a:pt x="1413600" y="3984897"/>
                </a:lnTo>
                <a:lnTo>
                  <a:pt x="1401301" y="4029246"/>
                </a:lnTo>
                <a:lnTo>
                  <a:pt x="1388472" y="4073373"/>
                </a:lnTo>
                <a:lnTo>
                  <a:pt x="1375116" y="4117272"/>
                </a:lnTo>
                <a:lnTo>
                  <a:pt x="1361236" y="4160940"/>
                </a:lnTo>
                <a:lnTo>
                  <a:pt x="1346836" y="4204374"/>
                </a:lnTo>
                <a:lnTo>
                  <a:pt x="1331920" y="4247570"/>
                </a:lnTo>
                <a:lnTo>
                  <a:pt x="1316492" y="4290525"/>
                </a:lnTo>
                <a:lnTo>
                  <a:pt x="1300555" y="4333234"/>
                </a:lnTo>
                <a:lnTo>
                  <a:pt x="1284112" y="4375694"/>
                </a:lnTo>
                <a:lnTo>
                  <a:pt x="1267168" y="4417902"/>
                </a:lnTo>
                <a:lnTo>
                  <a:pt x="1249726" y="4459854"/>
                </a:lnTo>
                <a:lnTo>
                  <a:pt x="1231790" y="4501545"/>
                </a:lnTo>
                <a:lnTo>
                  <a:pt x="1213363" y="4542973"/>
                </a:lnTo>
                <a:lnTo>
                  <a:pt x="1194450" y="4584133"/>
                </a:lnTo>
                <a:lnTo>
                  <a:pt x="1175053" y="4625023"/>
                </a:lnTo>
                <a:lnTo>
                  <a:pt x="1155177" y="4665638"/>
                </a:lnTo>
                <a:lnTo>
                  <a:pt x="1134824" y="4705975"/>
                </a:lnTo>
                <a:lnTo>
                  <a:pt x="1114000" y="4746030"/>
                </a:lnTo>
                <a:lnTo>
                  <a:pt x="1092706" y="4785799"/>
                </a:lnTo>
                <a:lnTo>
                  <a:pt x="1070948" y="4825279"/>
                </a:lnTo>
                <a:lnTo>
                  <a:pt x="1048729" y="4864467"/>
                </a:lnTo>
                <a:lnTo>
                  <a:pt x="1026052" y="4903357"/>
                </a:lnTo>
                <a:lnTo>
                  <a:pt x="1002921" y="4941948"/>
                </a:lnTo>
                <a:lnTo>
                  <a:pt x="979340" y="4980235"/>
                </a:lnTo>
                <a:lnTo>
                  <a:pt x="955312" y="5018214"/>
                </a:lnTo>
                <a:lnTo>
                  <a:pt x="930841" y="5055882"/>
                </a:lnTo>
                <a:lnTo>
                  <a:pt x="905930" y="5093235"/>
                </a:lnTo>
                <a:lnTo>
                  <a:pt x="880585" y="5130269"/>
                </a:lnTo>
                <a:lnTo>
                  <a:pt x="854807" y="5166982"/>
                </a:lnTo>
                <a:lnTo>
                  <a:pt x="828601" y="5203368"/>
                </a:lnTo>
                <a:lnTo>
                  <a:pt x="801970" y="5239426"/>
                </a:lnTo>
                <a:lnTo>
                  <a:pt x="774918" y="5275149"/>
                </a:lnTo>
                <a:lnTo>
                  <a:pt x="747449" y="5310537"/>
                </a:lnTo>
                <a:lnTo>
                  <a:pt x="719566" y="5345583"/>
                </a:lnTo>
                <a:lnTo>
                  <a:pt x="691273" y="5380286"/>
                </a:lnTo>
                <a:lnTo>
                  <a:pt x="662574" y="5414641"/>
                </a:lnTo>
                <a:lnTo>
                  <a:pt x="633472" y="5448644"/>
                </a:lnTo>
                <a:lnTo>
                  <a:pt x="603971" y="5482292"/>
                </a:lnTo>
                <a:lnTo>
                  <a:pt x="574074" y="5515581"/>
                </a:lnTo>
                <a:lnTo>
                  <a:pt x="543786" y="5548508"/>
                </a:lnTo>
                <a:lnTo>
                  <a:pt x="513110" y="5581069"/>
                </a:lnTo>
                <a:lnTo>
                  <a:pt x="482049" y="5613260"/>
                </a:lnTo>
                <a:lnTo>
                  <a:pt x="450608" y="5645078"/>
                </a:lnTo>
                <a:lnTo>
                  <a:pt x="418790" y="5676519"/>
                </a:lnTo>
                <a:lnTo>
                  <a:pt x="386598" y="5707579"/>
                </a:lnTo>
                <a:lnTo>
                  <a:pt x="354037" y="5738254"/>
                </a:lnTo>
                <a:lnTo>
                  <a:pt x="321109" y="5768541"/>
                </a:lnTo>
                <a:lnTo>
                  <a:pt x="287819" y="5798437"/>
                </a:lnTo>
                <a:lnTo>
                  <a:pt x="254170" y="5827938"/>
                </a:lnTo>
                <a:lnTo>
                  <a:pt x="220166" y="5857039"/>
                </a:lnTo>
                <a:lnTo>
                  <a:pt x="185811" y="5885737"/>
                </a:lnTo>
                <a:lnTo>
                  <a:pt x="151108" y="5914030"/>
                </a:lnTo>
                <a:lnTo>
                  <a:pt x="116060" y="5941912"/>
                </a:lnTo>
                <a:lnTo>
                  <a:pt x="80672" y="5969380"/>
                </a:lnTo>
                <a:lnTo>
                  <a:pt x="44948" y="5996432"/>
                </a:lnTo>
                <a:lnTo>
                  <a:pt x="19756" y="601503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4033" y="1947730"/>
            <a:ext cx="136185" cy="1342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9398" y="1849925"/>
            <a:ext cx="228767" cy="16670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213657" y="1274102"/>
            <a:ext cx="281940" cy="356235"/>
            <a:chOff x="4213657" y="1274102"/>
            <a:chExt cx="281940" cy="356235"/>
          </a:xfrm>
        </p:grpSpPr>
        <p:sp>
          <p:nvSpPr>
            <p:cNvPr id="12" name="object 12"/>
            <p:cNvSpPr/>
            <p:nvPr/>
          </p:nvSpPr>
          <p:spPr>
            <a:xfrm>
              <a:off x="4222699" y="1283144"/>
              <a:ext cx="263525" cy="337820"/>
            </a:xfrm>
            <a:custGeom>
              <a:avLst/>
              <a:gdLst/>
              <a:ahLst/>
              <a:cxnLst/>
              <a:rect l="l" t="t" r="r" b="b"/>
              <a:pathLst>
                <a:path w="263525" h="337819">
                  <a:moveTo>
                    <a:pt x="249237" y="103632"/>
                  </a:moveTo>
                  <a:lnTo>
                    <a:pt x="238329" y="143188"/>
                  </a:lnTo>
                  <a:lnTo>
                    <a:pt x="222745" y="162026"/>
                  </a:lnTo>
                  <a:lnTo>
                    <a:pt x="232419" y="167768"/>
                  </a:lnTo>
                  <a:lnTo>
                    <a:pt x="257682" y="199701"/>
                  </a:lnTo>
                  <a:lnTo>
                    <a:pt x="263232" y="230987"/>
                  </a:lnTo>
                  <a:lnTo>
                    <a:pt x="262477" y="245387"/>
                  </a:lnTo>
                  <a:lnTo>
                    <a:pt x="251129" y="284556"/>
                  </a:lnTo>
                  <a:lnTo>
                    <a:pt x="226805" y="315217"/>
                  </a:lnTo>
                  <a:lnTo>
                    <a:pt x="189925" y="333925"/>
                  </a:lnTo>
                  <a:lnTo>
                    <a:pt x="158102" y="337540"/>
                  </a:lnTo>
                  <a:lnTo>
                    <a:pt x="0" y="337540"/>
                  </a:lnTo>
                  <a:lnTo>
                    <a:pt x="0" y="0"/>
                  </a:lnTo>
                  <a:lnTo>
                    <a:pt x="144119" y="0"/>
                  </a:lnTo>
                  <a:lnTo>
                    <a:pt x="185001" y="7763"/>
                  </a:lnTo>
                  <a:lnTo>
                    <a:pt x="218482" y="29883"/>
                  </a:lnTo>
                  <a:lnTo>
                    <a:pt x="241222" y="62944"/>
                  </a:lnTo>
                  <a:lnTo>
                    <a:pt x="249237" y="103632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7007" y="1477556"/>
              <a:ext cx="113029" cy="755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97007" y="1351242"/>
              <a:ext cx="98145" cy="7255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544454" y="1274102"/>
            <a:ext cx="287655" cy="356235"/>
            <a:chOff x="4544454" y="1274102"/>
            <a:chExt cx="287655" cy="356235"/>
          </a:xfrm>
        </p:grpSpPr>
        <p:sp>
          <p:nvSpPr>
            <p:cNvPr id="16" name="object 16"/>
            <p:cNvSpPr/>
            <p:nvPr/>
          </p:nvSpPr>
          <p:spPr>
            <a:xfrm>
              <a:off x="4553496" y="1283144"/>
              <a:ext cx="269875" cy="337820"/>
            </a:xfrm>
            <a:custGeom>
              <a:avLst/>
              <a:gdLst/>
              <a:ahLst/>
              <a:cxnLst/>
              <a:rect l="l" t="t" r="r" b="b"/>
              <a:pathLst>
                <a:path w="269875" h="337819">
                  <a:moveTo>
                    <a:pt x="0" y="0"/>
                  </a:moveTo>
                  <a:lnTo>
                    <a:pt x="86271" y="0"/>
                  </a:lnTo>
                  <a:lnTo>
                    <a:pt x="86271" y="100812"/>
                  </a:lnTo>
                  <a:lnTo>
                    <a:pt x="148424" y="100812"/>
                  </a:lnTo>
                  <a:lnTo>
                    <a:pt x="194841" y="108008"/>
                  </a:lnTo>
                  <a:lnTo>
                    <a:pt x="229973" y="128449"/>
                  </a:lnTo>
                  <a:lnTo>
                    <a:pt x="254193" y="158379"/>
                  </a:lnTo>
                  <a:lnTo>
                    <a:pt x="268908" y="206331"/>
                  </a:lnTo>
                  <a:lnTo>
                    <a:pt x="269513" y="218922"/>
                  </a:lnTo>
                  <a:lnTo>
                    <a:pt x="268908" y="231542"/>
                  </a:lnTo>
                  <a:lnTo>
                    <a:pt x="254193" y="279767"/>
                  </a:lnTo>
                  <a:lnTo>
                    <a:pt x="229973" y="309552"/>
                  </a:lnTo>
                  <a:lnTo>
                    <a:pt x="194841" y="330259"/>
                  </a:lnTo>
                  <a:lnTo>
                    <a:pt x="148424" y="337540"/>
                  </a:lnTo>
                  <a:lnTo>
                    <a:pt x="0" y="337540"/>
                  </a:lnTo>
                  <a:lnTo>
                    <a:pt x="0" y="0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30725" y="1452448"/>
              <a:ext cx="117004" cy="100461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4886668" y="1283144"/>
            <a:ext cx="86360" cy="337820"/>
          </a:xfrm>
          <a:custGeom>
            <a:avLst/>
            <a:gdLst/>
            <a:ahLst/>
            <a:cxnLst/>
            <a:rect l="l" t="t" r="r" b="b"/>
            <a:pathLst>
              <a:path w="86360" h="337819">
                <a:moveTo>
                  <a:pt x="0" y="337540"/>
                </a:moveTo>
                <a:lnTo>
                  <a:pt x="0" y="0"/>
                </a:lnTo>
                <a:lnTo>
                  <a:pt x="86271" y="0"/>
                </a:lnTo>
                <a:lnTo>
                  <a:pt x="86271" y="337540"/>
                </a:lnTo>
                <a:lnTo>
                  <a:pt x="0" y="337540"/>
                </a:lnTo>
                <a:close/>
              </a:path>
            </a:pathLst>
          </a:custGeom>
          <a:ln w="180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052606" y="1168540"/>
            <a:ext cx="308610" cy="461645"/>
            <a:chOff x="5052606" y="1168540"/>
            <a:chExt cx="308610" cy="461645"/>
          </a:xfrm>
        </p:grpSpPr>
        <p:sp>
          <p:nvSpPr>
            <p:cNvPr id="20" name="object 20"/>
            <p:cNvSpPr/>
            <p:nvPr/>
          </p:nvSpPr>
          <p:spPr>
            <a:xfrm>
              <a:off x="5061648" y="1281760"/>
              <a:ext cx="290830" cy="339725"/>
            </a:xfrm>
            <a:custGeom>
              <a:avLst/>
              <a:gdLst/>
              <a:ahLst/>
              <a:cxnLst/>
              <a:rect l="l" t="t" r="r" b="b"/>
              <a:pathLst>
                <a:path w="290829" h="339725">
                  <a:moveTo>
                    <a:pt x="30848" y="339369"/>
                  </a:moveTo>
                  <a:lnTo>
                    <a:pt x="201066" y="173037"/>
                  </a:lnTo>
                  <a:lnTo>
                    <a:pt x="201066" y="338924"/>
                  </a:lnTo>
                  <a:lnTo>
                    <a:pt x="212404" y="338924"/>
                  </a:lnTo>
                  <a:lnTo>
                    <a:pt x="290309" y="338924"/>
                  </a:lnTo>
                  <a:lnTo>
                    <a:pt x="290309" y="0"/>
                  </a:lnTo>
                  <a:lnTo>
                    <a:pt x="259003" y="0"/>
                  </a:lnTo>
                  <a:lnTo>
                    <a:pt x="88303" y="166789"/>
                  </a:lnTo>
                  <a:lnTo>
                    <a:pt x="88303" y="1384"/>
                  </a:lnTo>
                  <a:lnTo>
                    <a:pt x="0" y="1384"/>
                  </a:lnTo>
                  <a:lnTo>
                    <a:pt x="0" y="339369"/>
                  </a:lnTo>
                  <a:lnTo>
                    <a:pt x="30848" y="339369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6418" y="1168540"/>
              <a:ext cx="186308" cy="105295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4873401" y="1884529"/>
            <a:ext cx="315595" cy="394970"/>
          </a:xfrm>
          <a:custGeom>
            <a:avLst/>
            <a:gdLst/>
            <a:ahLst/>
            <a:cxnLst/>
            <a:rect l="l" t="t" r="r" b="b"/>
            <a:pathLst>
              <a:path w="315595" h="394969">
                <a:moveTo>
                  <a:pt x="100914" y="394741"/>
                </a:moveTo>
                <a:lnTo>
                  <a:pt x="100914" y="394741"/>
                </a:lnTo>
                <a:lnTo>
                  <a:pt x="0" y="394741"/>
                </a:lnTo>
                <a:lnTo>
                  <a:pt x="0" y="345376"/>
                </a:lnTo>
                <a:lnTo>
                  <a:pt x="0" y="0"/>
                </a:lnTo>
                <a:lnTo>
                  <a:pt x="21450" y="0"/>
                </a:lnTo>
                <a:lnTo>
                  <a:pt x="173634" y="0"/>
                </a:lnTo>
                <a:lnTo>
                  <a:pt x="193184" y="1005"/>
                </a:lnTo>
                <a:lnTo>
                  <a:pt x="242989" y="16129"/>
                </a:lnTo>
                <a:lnTo>
                  <a:pt x="279829" y="45872"/>
                </a:lnTo>
                <a:lnTo>
                  <a:pt x="303795" y="85842"/>
                </a:lnTo>
                <a:lnTo>
                  <a:pt x="314516" y="131576"/>
                </a:lnTo>
                <a:lnTo>
                  <a:pt x="315223" y="147231"/>
                </a:lnTo>
                <a:lnTo>
                  <a:pt x="314516" y="162904"/>
                </a:lnTo>
                <a:lnTo>
                  <a:pt x="303795" y="208538"/>
                </a:lnTo>
                <a:lnTo>
                  <a:pt x="279829" y="248409"/>
                </a:lnTo>
                <a:lnTo>
                  <a:pt x="242989" y="277964"/>
                </a:lnTo>
                <a:lnTo>
                  <a:pt x="193184" y="292802"/>
                </a:lnTo>
                <a:lnTo>
                  <a:pt x="173634" y="293789"/>
                </a:lnTo>
                <a:lnTo>
                  <a:pt x="100914" y="293789"/>
                </a:lnTo>
                <a:lnTo>
                  <a:pt x="100914" y="394741"/>
                </a:lnTo>
                <a:close/>
              </a:path>
            </a:pathLst>
          </a:custGeom>
          <a:ln w="211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435" y="788717"/>
            <a:ext cx="4761669" cy="601503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41437" y="3207630"/>
            <a:ext cx="1278770" cy="1278811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5558968" y="1269733"/>
            <a:ext cx="1292860" cy="360045"/>
            <a:chOff x="5558968" y="1269733"/>
            <a:chExt cx="1292860" cy="360045"/>
          </a:xfrm>
        </p:grpSpPr>
        <p:sp>
          <p:nvSpPr>
            <p:cNvPr id="27" name="object 27"/>
            <p:cNvSpPr/>
            <p:nvPr/>
          </p:nvSpPr>
          <p:spPr>
            <a:xfrm>
              <a:off x="5568010" y="1278775"/>
              <a:ext cx="958215" cy="342265"/>
            </a:xfrm>
            <a:custGeom>
              <a:avLst/>
              <a:gdLst/>
              <a:ahLst/>
              <a:cxnLst/>
              <a:rect l="l" t="t" r="r" b="b"/>
              <a:pathLst>
                <a:path w="958215" h="342265">
                  <a:moveTo>
                    <a:pt x="87706" y="341909"/>
                  </a:moveTo>
                  <a:lnTo>
                    <a:pt x="87706" y="341909"/>
                  </a:lnTo>
                  <a:lnTo>
                    <a:pt x="0" y="341909"/>
                  </a:lnTo>
                  <a:lnTo>
                    <a:pt x="0" y="4368"/>
                  </a:lnTo>
                  <a:lnTo>
                    <a:pt x="87706" y="4368"/>
                  </a:lnTo>
                  <a:lnTo>
                    <a:pt x="87706" y="132118"/>
                  </a:lnTo>
                  <a:lnTo>
                    <a:pt x="93954" y="132118"/>
                  </a:lnTo>
                  <a:lnTo>
                    <a:pt x="109180" y="131440"/>
                  </a:lnTo>
                  <a:lnTo>
                    <a:pt x="151310" y="115410"/>
                  </a:lnTo>
                  <a:lnTo>
                    <a:pt x="172548" y="72729"/>
                  </a:lnTo>
                  <a:lnTo>
                    <a:pt x="175744" y="27871"/>
                  </a:lnTo>
                  <a:lnTo>
                    <a:pt x="176009" y="4368"/>
                  </a:lnTo>
                  <a:lnTo>
                    <a:pt x="187066" y="4368"/>
                  </a:lnTo>
                  <a:lnTo>
                    <a:pt x="264668" y="4368"/>
                  </a:lnTo>
                  <a:lnTo>
                    <a:pt x="264603" y="17297"/>
                  </a:lnTo>
                  <a:lnTo>
                    <a:pt x="262956" y="67173"/>
                  </a:lnTo>
                  <a:lnTo>
                    <a:pt x="253970" y="113129"/>
                  </a:lnTo>
                  <a:lnTo>
                    <a:pt x="230678" y="153874"/>
                  </a:lnTo>
                  <a:lnTo>
                    <a:pt x="199529" y="179933"/>
                  </a:lnTo>
                  <a:lnTo>
                    <a:pt x="291249" y="328371"/>
                  </a:lnTo>
                  <a:lnTo>
                    <a:pt x="291249" y="341909"/>
                  </a:lnTo>
                  <a:lnTo>
                    <a:pt x="195313" y="341909"/>
                  </a:lnTo>
                  <a:lnTo>
                    <a:pt x="121043" y="211239"/>
                  </a:lnTo>
                  <a:lnTo>
                    <a:pt x="115239" y="212178"/>
                  </a:lnTo>
                  <a:lnTo>
                    <a:pt x="109588" y="212724"/>
                  </a:lnTo>
                  <a:lnTo>
                    <a:pt x="104076" y="212877"/>
                  </a:lnTo>
                  <a:lnTo>
                    <a:pt x="98666" y="213029"/>
                  </a:lnTo>
                  <a:lnTo>
                    <a:pt x="93218" y="213131"/>
                  </a:lnTo>
                  <a:lnTo>
                    <a:pt x="87706" y="213131"/>
                  </a:lnTo>
                  <a:lnTo>
                    <a:pt x="87706" y="341909"/>
                  </a:lnTo>
                  <a:close/>
                </a:path>
                <a:path w="958215" h="342265">
                  <a:moveTo>
                    <a:pt x="468655" y="144221"/>
                  </a:moveTo>
                  <a:lnTo>
                    <a:pt x="382828" y="341909"/>
                  </a:lnTo>
                  <a:lnTo>
                    <a:pt x="298450" y="341909"/>
                  </a:lnTo>
                  <a:lnTo>
                    <a:pt x="298450" y="329412"/>
                  </a:lnTo>
                  <a:lnTo>
                    <a:pt x="450303" y="0"/>
                  </a:lnTo>
                  <a:lnTo>
                    <a:pt x="487502" y="0"/>
                  </a:lnTo>
                  <a:lnTo>
                    <a:pt x="639813" y="329412"/>
                  </a:lnTo>
                  <a:lnTo>
                    <a:pt x="639813" y="341909"/>
                  </a:lnTo>
                  <a:lnTo>
                    <a:pt x="555421" y="341909"/>
                  </a:lnTo>
                  <a:lnTo>
                    <a:pt x="468655" y="144221"/>
                  </a:lnTo>
                  <a:close/>
                </a:path>
                <a:path w="958215" h="342265">
                  <a:moveTo>
                    <a:pt x="704951" y="341909"/>
                  </a:moveTo>
                  <a:lnTo>
                    <a:pt x="704951" y="332739"/>
                  </a:lnTo>
                  <a:lnTo>
                    <a:pt x="757923" y="223697"/>
                  </a:lnTo>
                  <a:lnTo>
                    <a:pt x="644220" y="17322"/>
                  </a:lnTo>
                  <a:lnTo>
                    <a:pt x="644220" y="4368"/>
                  </a:lnTo>
                  <a:lnTo>
                    <a:pt x="740613" y="4368"/>
                  </a:lnTo>
                  <a:lnTo>
                    <a:pt x="804214" y="128841"/>
                  </a:lnTo>
                  <a:lnTo>
                    <a:pt x="806691" y="128841"/>
                  </a:lnTo>
                  <a:lnTo>
                    <a:pt x="864488" y="4368"/>
                  </a:lnTo>
                  <a:lnTo>
                    <a:pt x="958100" y="4368"/>
                  </a:lnTo>
                  <a:lnTo>
                    <a:pt x="958100" y="17322"/>
                  </a:lnTo>
                  <a:lnTo>
                    <a:pt x="797966" y="341909"/>
                  </a:lnTo>
                  <a:lnTo>
                    <a:pt x="704951" y="341909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50177" y="1468374"/>
              <a:ext cx="115861" cy="8426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72897" y="1283144"/>
              <a:ext cx="269875" cy="337820"/>
            </a:xfrm>
            <a:custGeom>
              <a:avLst/>
              <a:gdLst/>
              <a:ahLst/>
              <a:cxnLst/>
              <a:rect l="l" t="t" r="r" b="b"/>
              <a:pathLst>
                <a:path w="269875" h="337819">
                  <a:moveTo>
                    <a:pt x="86321" y="118071"/>
                  </a:moveTo>
                  <a:lnTo>
                    <a:pt x="148475" y="118071"/>
                  </a:lnTo>
                  <a:lnTo>
                    <a:pt x="194868" y="124774"/>
                  </a:lnTo>
                  <a:lnTo>
                    <a:pt x="229997" y="143697"/>
                  </a:lnTo>
                  <a:lnTo>
                    <a:pt x="259773" y="181822"/>
                  </a:lnTo>
                  <a:lnTo>
                    <a:pt x="269563" y="227622"/>
                  </a:lnTo>
                  <a:lnTo>
                    <a:pt x="268959" y="239314"/>
                  </a:lnTo>
                  <a:lnTo>
                    <a:pt x="254191" y="283846"/>
                  </a:lnTo>
                  <a:lnTo>
                    <a:pt x="219513" y="319007"/>
                  </a:lnTo>
                  <a:lnTo>
                    <a:pt x="180671" y="334535"/>
                  </a:lnTo>
                  <a:lnTo>
                    <a:pt x="148475" y="337540"/>
                  </a:lnTo>
                  <a:lnTo>
                    <a:pt x="0" y="337540"/>
                  </a:lnTo>
                  <a:lnTo>
                    <a:pt x="0" y="0"/>
                  </a:lnTo>
                  <a:lnTo>
                    <a:pt x="242531" y="0"/>
                  </a:lnTo>
                  <a:lnTo>
                    <a:pt x="242531" y="77139"/>
                  </a:lnTo>
                  <a:lnTo>
                    <a:pt x="86321" y="77139"/>
                  </a:lnTo>
                  <a:lnTo>
                    <a:pt x="86321" y="118071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8268284" y="5388628"/>
            <a:ext cx="2425700" cy="1397635"/>
          </a:xfrm>
          <a:custGeom>
            <a:avLst/>
            <a:gdLst/>
            <a:ahLst/>
            <a:cxnLst/>
            <a:rect l="l" t="t" r="r" b="b"/>
            <a:pathLst>
              <a:path w="2425700" h="1397634">
                <a:moveTo>
                  <a:pt x="226359" y="1397134"/>
                </a:moveTo>
                <a:lnTo>
                  <a:pt x="140861" y="1397134"/>
                </a:lnTo>
                <a:lnTo>
                  <a:pt x="125259" y="1366646"/>
                </a:lnTo>
                <a:lnTo>
                  <a:pt x="103695" y="1320248"/>
                </a:lnTo>
                <a:lnTo>
                  <a:pt x="83973" y="1274015"/>
                </a:lnTo>
                <a:lnTo>
                  <a:pt x="65727" y="1227440"/>
                </a:lnTo>
                <a:lnTo>
                  <a:pt x="49201" y="1180497"/>
                </a:lnTo>
                <a:lnTo>
                  <a:pt x="34643" y="1133160"/>
                </a:lnTo>
                <a:lnTo>
                  <a:pt x="22299" y="1085405"/>
                </a:lnTo>
                <a:lnTo>
                  <a:pt x="12417" y="1037207"/>
                </a:lnTo>
                <a:lnTo>
                  <a:pt x="5241" y="988540"/>
                </a:lnTo>
                <a:lnTo>
                  <a:pt x="1020" y="939378"/>
                </a:lnTo>
                <a:lnTo>
                  <a:pt x="0" y="889697"/>
                </a:lnTo>
                <a:lnTo>
                  <a:pt x="2426" y="839472"/>
                </a:lnTo>
                <a:lnTo>
                  <a:pt x="8547" y="788677"/>
                </a:lnTo>
                <a:lnTo>
                  <a:pt x="17351" y="739347"/>
                </a:lnTo>
                <a:lnTo>
                  <a:pt x="28144" y="691389"/>
                </a:lnTo>
                <a:lnTo>
                  <a:pt x="41059" y="644865"/>
                </a:lnTo>
                <a:lnTo>
                  <a:pt x="56227" y="599836"/>
                </a:lnTo>
                <a:lnTo>
                  <a:pt x="73782" y="556363"/>
                </a:lnTo>
                <a:lnTo>
                  <a:pt x="93856" y="514509"/>
                </a:lnTo>
                <a:lnTo>
                  <a:pt x="116581" y="474334"/>
                </a:lnTo>
                <a:lnTo>
                  <a:pt x="142090" y="435901"/>
                </a:lnTo>
                <a:lnTo>
                  <a:pt x="170515" y="399270"/>
                </a:lnTo>
                <a:lnTo>
                  <a:pt x="201989" y="364503"/>
                </a:lnTo>
                <a:lnTo>
                  <a:pt x="236644" y="331662"/>
                </a:lnTo>
                <a:lnTo>
                  <a:pt x="274613" y="300808"/>
                </a:lnTo>
                <a:lnTo>
                  <a:pt x="316028" y="272002"/>
                </a:lnTo>
                <a:lnTo>
                  <a:pt x="361022" y="245307"/>
                </a:lnTo>
                <a:lnTo>
                  <a:pt x="407561" y="220678"/>
                </a:lnTo>
                <a:lnTo>
                  <a:pt x="454258" y="197361"/>
                </a:lnTo>
                <a:lnTo>
                  <a:pt x="501113" y="175353"/>
                </a:lnTo>
                <a:lnTo>
                  <a:pt x="548128" y="154653"/>
                </a:lnTo>
                <a:lnTo>
                  <a:pt x="595302" y="135260"/>
                </a:lnTo>
                <a:lnTo>
                  <a:pt x="642637" y="117171"/>
                </a:lnTo>
                <a:lnTo>
                  <a:pt x="690134" y="100386"/>
                </a:lnTo>
                <a:lnTo>
                  <a:pt x="737791" y="84902"/>
                </a:lnTo>
                <a:lnTo>
                  <a:pt x="785611" y="70718"/>
                </a:lnTo>
                <a:lnTo>
                  <a:pt x="833594" y="57831"/>
                </a:lnTo>
                <a:lnTo>
                  <a:pt x="881740" y="46242"/>
                </a:lnTo>
                <a:lnTo>
                  <a:pt x="930050" y="35947"/>
                </a:lnTo>
                <a:lnTo>
                  <a:pt x="978525" y="26946"/>
                </a:lnTo>
                <a:lnTo>
                  <a:pt x="1027165" y="19236"/>
                </a:lnTo>
                <a:lnTo>
                  <a:pt x="1076095" y="12802"/>
                </a:lnTo>
                <a:lnTo>
                  <a:pt x="1124942" y="7683"/>
                </a:lnTo>
                <a:lnTo>
                  <a:pt x="1174081" y="3838"/>
                </a:lnTo>
                <a:lnTo>
                  <a:pt x="1223387" y="1277"/>
                </a:lnTo>
                <a:lnTo>
                  <a:pt x="1272861" y="0"/>
                </a:lnTo>
                <a:lnTo>
                  <a:pt x="1322503" y="4"/>
                </a:lnTo>
                <a:lnTo>
                  <a:pt x="1372315" y="1288"/>
                </a:lnTo>
                <a:lnTo>
                  <a:pt x="1422297" y="3850"/>
                </a:lnTo>
                <a:lnTo>
                  <a:pt x="1472449" y="7688"/>
                </a:lnTo>
                <a:lnTo>
                  <a:pt x="1522875" y="12815"/>
                </a:lnTo>
                <a:lnTo>
                  <a:pt x="1573266" y="19189"/>
                </a:lnTo>
                <a:lnTo>
                  <a:pt x="1623933" y="26848"/>
                </a:lnTo>
                <a:lnTo>
                  <a:pt x="1674772" y="35776"/>
                </a:lnTo>
                <a:lnTo>
                  <a:pt x="1725784" y="45973"/>
                </a:lnTo>
                <a:lnTo>
                  <a:pt x="1776971" y="57436"/>
                </a:lnTo>
                <a:lnTo>
                  <a:pt x="1825692" y="69442"/>
                </a:lnTo>
                <a:lnTo>
                  <a:pt x="1826395" y="69641"/>
                </a:lnTo>
                <a:lnTo>
                  <a:pt x="1327213" y="69641"/>
                </a:lnTo>
                <a:lnTo>
                  <a:pt x="1275174" y="70315"/>
                </a:lnTo>
                <a:lnTo>
                  <a:pt x="1223464" y="72545"/>
                </a:lnTo>
                <a:lnTo>
                  <a:pt x="1172078" y="76294"/>
                </a:lnTo>
                <a:lnTo>
                  <a:pt x="1121013" y="81528"/>
                </a:lnTo>
                <a:lnTo>
                  <a:pt x="1070265" y="88213"/>
                </a:lnTo>
                <a:lnTo>
                  <a:pt x="1019830" y="96314"/>
                </a:lnTo>
                <a:lnTo>
                  <a:pt x="969705" y="105796"/>
                </a:lnTo>
                <a:lnTo>
                  <a:pt x="919886" y="116624"/>
                </a:lnTo>
                <a:lnTo>
                  <a:pt x="870370" y="128763"/>
                </a:lnTo>
                <a:lnTo>
                  <a:pt x="821153" y="142180"/>
                </a:lnTo>
                <a:lnTo>
                  <a:pt x="772231" y="156838"/>
                </a:lnTo>
                <a:lnTo>
                  <a:pt x="723601" y="172704"/>
                </a:lnTo>
                <a:lnTo>
                  <a:pt x="675258" y="189743"/>
                </a:lnTo>
                <a:lnTo>
                  <a:pt x="627200" y="207919"/>
                </a:lnTo>
                <a:lnTo>
                  <a:pt x="579422" y="227199"/>
                </a:lnTo>
                <a:lnTo>
                  <a:pt x="531922" y="247547"/>
                </a:lnTo>
                <a:lnTo>
                  <a:pt x="484695" y="268929"/>
                </a:lnTo>
                <a:lnTo>
                  <a:pt x="436898" y="292908"/>
                </a:lnTo>
                <a:lnTo>
                  <a:pt x="392029" y="319364"/>
                </a:lnTo>
                <a:lnTo>
                  <a:pt x="350080" y="348347"/>
                </a:lnTo>
                <a:lnTo>
                  <a:pt x="311045" y="379907"/>
                </a:lnTo>
                <a:lnTo>
                  <a:pt x="274914" y="414092"/>
                </a:lnTo>
                <a:lnTo>
                  <a:pt x="241682" y="450952"/>
                </a:lnTo>
                <a:lnTo>
                  <a:pt x="211341" y="490537"/>
                </a:lnTo>
                <a:lnTo>
                  <a:pt x="183882" y="532895"/>
                </a:lnTo>
                <a:lnTo>
                  <a:pt x="159300" y="578077"/>
                </a:lnTo>
                <a:lnTo>
                  <a:pt x="137585" y="626131"/>
                </a:lnTo>
                <a:lnTo>
                  <a:pt x="118732" y="677107"/>
                </a:lnTo>
                <a:lnTo>
                  <a:pt x="104377" y="726634"/>
                </a:lnTo>
                <a:lnTo>
                  <a:pt x="94103" y="775784"/>
                </a:lnTo>
                <a:lnTo>
                  <a:pt x="87658" y="824580"/>
                </a:lnTo>
                <a:lnTo>
                  <a:pt x="84788" y="873048"/>
                </a:lnTo>
                <a:lnTo>
                  <a:pt x="85240" y="921210"/>
                </a:lnTo>
                <a:lnTo>
                  <a:pt x="88761" y="969093"/>
                </a:lnTo>
                <a:lnTo>
                  <a:pt x="95097" y="1016719"/>
                </a:lnTo>
                <a:lnTo>
                  <a:pt x="103996" y="1064113"/>
                </a:lnTo>
                <a:lnTo>
                  <a:pt x="115204" y="1111300"/>
                </a:lnTo>
                <a:lnTo>
                  <a:pt x="128468" y="1158303"/>
                </a:lnTo>
                <a:lnTo>
                  <a:pt x="143535" y="1205148"/>
                </a:lnTo>
                <a:lnTo>
                  <a:pt x="161246" y="1254465"/>
                </a:lnTo>
                <a:lnTo>
                  <a:pt x="180650" y="1302279"/>
                </a:lnTo>
                <a:lnTo>
                  <a:pt x="201704" y="1348628"/>
                </a:lnTo>
                <a:lnTo>
                  <a:pt x="224365" y="1393551"/>
                </a:lnTo>
                <a:lnTo>
                  <a:pt x="226359" y="1397134"/>
                </a:lnTo>
                <a:close/>
              </a:path>
              <a:path w="2425700" h="1397634">
                <a:moveTo>
                  <a:pt x="2425115" y="338130"/>
                </a:moveTo>
                <a:lnTo>
                  <a:pt x="2371494" y="313796"/>
                </a:lnTo>
                <a:lnTo>
                  <a:pt x="2324154" y="293204"/>
                </a:lnTo>
                <a:lnTo>
                  <a:pt x="2276589" y="273313"/>
                </a:lnTo>
                <a:lnTo>
                  <a:pt x="2228798" y="254155"/>
                </a:lnTo>
                <a:lnTo>
                  <a:pt x="2180777" y="235759"/>
                </a:lnTo>
                <a:lnTo>
                  <a:pt x="2132526" y="218157"/>
                </a:lnTo>
                <a:lnTo>
                  <a:pt x="2084042" y="201380"/>
                </a:lnTo>
                <a:lnTo>
                  <a:pt x="2035322" y="185458"/>
                </a:lnTo>
                <a:lnTo>
                  <a:pt x="1986363" y="170422"/>
                </a:lnTo>
                <a:lnTo>
                  <a:pt x="1937165" y="156303"/>
                </a:lnTo>
                <a:lnTo>
                  <a:pt x="1887724" y="143133"/>
                </a:lnTo>
                <a:lnTo>
                  <a:pt x="1838039" y="130941"/>
                </a:lnTo>
                <a:lnTo>
                  <a:pt x="1788106" y="119758"/>
                </a:lnTo>
                <a:lnTo>
                  <a:pt x="1737924" y="109617"/>
                </a:lnTo>
                <a:lnTo>
                  <a:pt x="1687490" y="100546"/>
                </a:lnTo>
                <a:lnTo>
                  <a:pt x="1636802" y="92578"/>
                </a:lnTo>
                <a:lnTo>
                  <a:pt x="1585858" y="85743"/>
                </a:lnTo>
                <a:lnTo>
                  <a:pt x="1534655" y="80071"/>
                </a:lnTo>
                <a:lnTo>
                  <a:pt x="1483191" y="75594"/>
                </a:lnTo>
                <a:lnTo>
                  <a:pt x="1431465" y="72343"/>
                </a:lnTo>
                <a:lnTo>
                  <a:pt x="1379473" y="70348"/>
                </a:lnTo>
                <a:lnTo>
                  <a:pt x="1327213" y="69641"/>
                </a:lnTo>
                <a:lnTo>
                  <a:pt x="1826395" y="69641"/>
                </a:lnTo>
                <a:lnTo>
                  <a:pt x="1873989" y="83061"/>
                </a:lnTo>
                <a:lnTo>
                  <a:pt x="1921962" y="97876"/>
                </a:lnTo>
                <a:lnTo>
                  <a:pt x="2064905" y="145346"/>
                </a:lnTo>
                <a:lnTo>
                  <a:pt x="2113411" y="160655"/>
                </a:lnTo>
                <a:lnTo>
                  <a:pt x="2259682" y="205278"/>
                </a:lnTo>
                <a:lnTo>
                  <a:pt x="2308026" y="221135"/>
                </a:lnTo>
                <a:lnTo>
                  <a:pt x="2355831" y="238191"/>
                </a:lnTo>
                <a:lnTo>
                  <a:pt x="2402898" y="256872"/>
                </a:lnTo>
                <a:lnTo>
                  <a:pt x="2425115" y="266856"/>
                </a:lnTo>
                <a:lnTo>
                  <a:pt x="2425115" y="33813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222500" y="2711450"/>
            <a:ext cx="43503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 smtClean="0">
                <a:latin typeface="Arial" pitchFamily="34" charset="0"/>
                <a:cs typeface="Arial" pitchFamily="34" charset="0"/>
              </a:rPr>
              <a:t>Волонтерский отряд СВОИ Руководитель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Грабчук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Анастасия Викторовна </a:t>
            </a:r>
          </a:p>
          <a:p>
            <a:r>
              <a:rPr lang="ru-RU" sz="3500" dirty="0" smtClean="0">
                <a:latin typeface="Arial" pitchFamily="34" charset="0"/>
                <a:cs typeface="Arial" pitchFamily="34" charset="0"/>
              </a:rPr>
              <a:t>В составе отряда 15 волонтеров</a:t>
            </a:r>
            <a:endParaRPr lang="ru-RU" sz="35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1955283"/>
            <a:ext cx="2955430" cy="44331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73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0737"/>
            <a:ext cx="8696325" cy="6015355"/>
            <a:chOff x="0" y="770737"/>
            <a:chExt cx="8696325" cy="6015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73606"/>
              <a:ext cx="2342857" cy="27427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770737"/>
              <a:ext cx="8696325" cy="3446145"/>
            </a:xfrm>
            <a:custGeom>
              <a:avLst/>
              <a:gdLst/>
              <a:ahLst/>
              <a:cxnLst/>
              <a:rect l="l" t="t" r="r" b="b"/>
              <a:pathLst>
                <a:path w="8696325" h="3446145">
                  <a:moveTo>
                    <a:pt x="8695766" y="0"/>
                  </a:moveTo>
                  <a:lnTo>
                    <a:pt x="3001708" y="0"/>
                  </a:lnTo>
                  <a:lnTo>
                    <a:pt x="2881947" y="0"/>
                  </a:lnTo>
                  <a:lnTo>
                    <a:pt x="1895703" y="0"/>
                  </a:lnTo>
                  <a:lnTo>
                    <a:pt x="1904238" y="18973"/>
                  </a:lnTo>
                  <a:lnTo>
                    <a:pt x="1923072" y="59550"/>
                  </a:lnTo>
                  <a:lnTo>
                    <a:pt x="1942388" y="99885"/>
                  </a:lnTo>
                  <a:lnTo>
                    <a:pt x="1962188" y="140004"/>
                  </a:lnTo>
                  <a:lnTo>
                    <a:pt x="1982457" y="179882"/>
                  </a:lnTo>
                  <a:lnTo>
                    <a:pt x="2003209" y="219519"/>
                  </a:lnTo>
                  <a:lnTo>
                    <a:pt x="2024443" y="258914"/>
                  </a:lnTo>
                  <a:lnTo>
                    <a:pt x="2046147" y="298069"/>
                  </a:lnTo>
                  <a:lnTo>
                    <a:pt x="2068309" y="336956"/>
                  </a:lnTo>
                  <a:lnTo>
                    <a:pt x="2090953" y="375577"/>
                  </a:lnTo>
                  <a:lnTo>
                    <a:pt x="2114054" y="413943"/>
                  </a:lnTo>
                  <a:lnTo>
                    <a:pt x="2137613" y="452043"/>
                  </a:lnTo>
                  <a:lnTo>
                    <a:pt x="2161641" y="489864"/>
                  </a:lnTo>
                  <a:lnTo>
                    <a:pt x="2186127" y="527418"/>
                  </a:lnTo>
                  <a:lnTo>
                    <a:pt x="2211082" y="564680"/>
                  </a:lnTo>
                  <a:lnTo>
                    <a:pt x="2236470" y="601649"/>
                  </a:lnTo>
                  <a:lnTo>
                    <a:pt x="2262327" y="638340"/>
                  </a:lnTo>
                  <a:lnTo>
                    <a:pt x="2288629" y="674725"/>
                  </a:lnTo>
                  <a:lnTo>
                    <a:pt x="2315375" y="710806"/>
                  </a:lnTo>
                  <a:lnTo>
                    <a:pt x="2342578" y="746582"/>
                  </a:lnTo>
                  <a:lnTo>
                    <a:pt x="2370213" y="782053"/>
                  </a:lnTo>
                  <a:lnTo>
                    <a:pt x="2398306" y="817206"/>
                  </a:lnTo>
                  <a:lnTo>
                    <a:pt x="2426830" y="852030"/>
                  </a:lnTo>
                  <a:lnTo>
                    <a:pt x="2455786" y="886536"/>
                  </a:lnTo>
                  <a:lnTo>
                    <a:pt x="2485186" y="920711"/>
                  </a:lnTo>
                  <a:lnTo>
                    <a:pt x="2515006" y="954557"/>
                  </a:lnTo>
                  <a:lnTo>
                    <a:pt x="2545270" y="988060"/>
                  </a:lnTo>
                  <a:lnTo>
                    <a:pt x="2575966" y="1021207"/>
                  </a:lnTo>
                  <a:lnTo>
                    <a:pt x="2607081" y="1054023"/>
                  </a:lnTo>
                  <a:lnTo>
                    <a:pt x="2638615" y="1086472"/>
                  </a:lnTo>
                  <a:lnTo>
                    <a:pt x="2670581" y="1118577"/>
                  </a:lnTo>
                  <a:lnTo>
                    <a:pt x="2702966" y="1150302"/>
                  </a:lnTo>
                  <a:lnTo>
                    <a:pt x="2735770" y="1181671"/>
                  </a:lnTo>
                  <a:lnTo>
                    <a:pt x="2768993" y="1212659"/>
                  </a:lnTo>
                  <a:lnTo>
                    <a:pt x="2802623" y="1243279"/>
                  </a:lnTo>
                  <a:lnTo>
                    <a:pt x="2836672" y="1273517"/>
                  </a:lnTo>
                  <a:lnTo>
                    <a:pt x="2871127" y="1303362"/>
                  </a:lnTo>
                  <a:lnTo>
                    <a:pt x="2905988" y="1332826"/>
                  </a:lnTo>
                  <a:lnTo>
                    <a:pt x="2941256" y="1361884"/>
                  </a:lnTo>
                  <a:lnTo>
                    <a:pt x="2976918" y="1390548"/>
                  </a:lnTo>
                  <a:lnTo>
                    <a:pt x="3012998" y="1418805"/>
                  </a:lnTo>
                  <a:lnTo>
                    <a:pt x="3049460" y="1446644"/>
                  </a:lnTo>
                  <a:lnTo>
                    <a:pt x="3086328" y="1474076"/>
                  </a:lnTo>
                  <a:lnTo>
                    <a:pt x="3109226" y="1490687"/>
                  </a:lnTo>
                  <a:lnTo>
                    <a:pt x="3098025" y="1524000"/>
                  </a:lnTo>
                  <a:lnTo>
                    <a:pt x="3079508" y="1562100"/>
                  </a:lnTo>
                  <a:lnTo>
                    <a:pt x="3059595" y="1612900"/>
                  </a:lnTo>
                  <a:lnTo>
                    <a:pt x="3038297" y="1651000"/>
                  </a:lnTo>
                  <a:lnTo>
                    <a:pt x="3015615" y="1701800"/>
                  </a:lnTo>
                  <a:lnTo>
                    <a:pt x="2991574" y="1739900"/>
                  </a:lnTo>
                  <a:lnTo>
                    <a:pt x="2966161" y="1778000"/>
                  </a:lnTo>
                  <a:lnTo>
                    <a:pt x="2939415" y="1816100"/>
                  </a:lnTo>
                  <a:lnTo>
                    <a:pt x="2911335" y="1854200"/>
                  </a:lnTo>
                  <a:lnTo>
                    <a:pt x="2881947" y="1905000"/>
                  </a:lnTo>
                  <a:lnTo>
                    <a:pt x="2851239" y="1943100"/>
                  </a:lnTo>
                  <a:lnTo>
                    <a:pt x="2819235" y="1981200"/>
                  </a:lnTo>
                  <a:lnTo>
                    <a:pt x="2785948" y="2006600"/>
                  </a:lnTo>
                  <a:lnTo>
                    <a:pt x="2751391" y="2044700"/>
                  </a:lnTo>
                  <a:lnTo>
                    <a:pt x="2715730" y="2082800"/>
                  </a:lnTo>
                  <a:lnTo>
                    <a:pt x="2679166" y="2120900"/>
                  </a:lnTo>
                  <a:lnTo>
                    <a:pt x="2641727" y="2146300"/>
                  </a:lnTo>
                  <a:lnTo>
                    <a:pt x="2603436" y="2171700"/>
                  </a:lnTo>
                  <a:lnTo>
                    <a:pt x="2564333" y="2209800"/>
                  </a:lnTo>
                  <a:lnTo>
                    <a:pt x="2524429" y="2235200"/>
                  </a:lnTo>
                  <a:lnTo>
                    <a:pt x="2483764" y="2260600"/>
                  </a:lnTo>
                  <a:lnTo>
                    <a:pt x="2442362" y="2286000"/>
                  </a:lnTo>
                  <a:lnTo>
                    <a:pt x="2357463" y="2336800"/>
                  </a:lnTo>
                  <a:lnTo>
                    <a:pt x="2316848" y="2348674"/>
                  </a:lnTo>
                  <a:lnTo>
                    <a:pt x="2325103" y="2315756"/>
                  </a:lnTo>
                  <a:lnTo>
                    <a:pt x="2332952" y="2264956"/>
                  </a:lnTo>
                  <a:lnTo>
                    <a:pt x="2339086" y="2214156"/>
                  </a:lnTo>
                  <a:lnTo>
                    <a:pt x="2343480" y="2163356"/>
                  </a:lnTo>
                  <a:lnTo>
                    <a:pt x="2346134" y="2112556"/>
                  </a:lnTo>
                  <a:lnTo>
                    <a:pt x="2347023" y="2061756"/>
                  </a:lnTo>
                  <a:lnTo>
                    <a:pt x="2346134" y="2010956"/>
                  </a:lnTo>
                  <a:lnTo>
                    <a:pt x="2343480" y="1960156"/>
                  </a:lnTo>
                  <a:lnTo>
                    <a:pt x="2339086" y="1909356"/>
                  </a:lnTo>
                  <a:lnTo>
                    <a:pt x="2332952" y="1871256"/>
                  </a:lnTo>
                  <a:lnTo>
                    <a:pt x="2325103" y="1820456"/>
                  </a:lnTo>
                  <a:lnTo>
                    <a:pt x="2315553" y="1769656"/>
                  </a:lnTo>
                  <a:lnTo>
                    <a:pt x="2304300" y="1718856"/>
                  </a:lnTo>
                  <a:lnTo>
                    <a:pt x="2291384" y="1668056"/>
                  </a:lnTo>
                  <a:lnTo>
                    <a:pt x="2276805" y="1629956"/>
                  </a:lnTo>
                  <a:lnTo>
                    <a:pt x="2264270" y="1590700"/>
                  </a:lnTo>
                  <a:lnTo>
                    <a:pt x="2264270" y="2061756"/>
                  </a:lnTo>
                  <a:lnTo>
                    <a:pt x="2263343" y="2112556"/>
                  </a:lnTo>
                  <a:lnTo>
                    <a:pt x="2260612" y="2163356"/>
                  </a:lnTo>
                  <a:lnTo>
                    <a:pt x="2256066" y="2214156"/>
                  </a:lnTo>
                  <a:lnTo>
                    <a:pt x="2249741" y="2264956"/>
                  </a:lnTo>
                  <a:lnTo>
                    <a:pt x="2241626" y="2303056"/>
                  </a:lnTo>
                  <a:lnTo>
                    <a:pt x="2231771" y="2353856"/>
                  </a:lnTo>
                  <a:lnTo>
                    <a:pt x="2220887" y="2401493"/>
                  </a:lnTo>
                  <a:lnTo>
                    <a:pt x="1898218" y="2489200"/>
                  </a:lnTo>
                  <a:lnTo>
                    <a:pt x="1849780" y="2489200"/>
                  </a:lnTo>
                  <a:lnTo>
                    <a:pt x="1800999" y="2501900"/>
                  </a:lnTo>
                  <a:lnTo>
                    <a:pt x="1504657" y="2501900"/>
                  </a:lnTo>
                  <a:lnTo>
                    <a:pt x="1455864" y="2489200"/>
                  </a:lnTo>
                  <a:lnTo>
                    <a:pt x="1407414" y="2489200"/>
                  </a:lnTo>
                  <a:lnTo>
                    <a:pt x="1080338" y="2400300"/>
                  </a:lnTo>
                  <a:lnTo>
                    <a:pt x="991603" y="2349500"/>
                  </a:lnTo>
                  <a:lnTo>
                    <a:pt x="948156" y="2336800"/>
                  </a:lnTo>
                  <a:lnTo>
                    <a:pt x="863244" y="2286000"/>
                  </a:lnTo>
                  <a:lnTo>
                    <a:pt x="821842" y="2260600"/>
                  </a:lnTo>
                  <a:lnTo>
                    <a:pt x="781177" y="2235200"/>
                  </a:lnTo>
                  <a:lnTo>
                    <a:pt x="741286" y="2209800"/>
                  </a:lnTo>
                  <a:lnTo>
                    <a:pt x="702170" y="2171700"/>
                  </a:lnTo>
                  <a:lnTo>
                    <a:pt x="663892" y="2146300"/>
                  </a:lnTo>
                  <a:lnTo>
                    <a:pt x="626452" y="2120900"/>
                  </a:lnTo>
                  <a:lnTo>
                    <a:pt x="589889" y="2082800"/>
                  </a:lnTo>
                  <a:lnTo>
                    <a:pt x="554240" y="2044700"/>
                  </a:lnTo>
                  <a:lnTo>
                    <a:pt x="519671" y="2006600"/>
                  </a:lnTo>
                  <a:lnTo>
                    <a:pt x="486384" y="1981200"/>
                  </a:lnTo>
                  <a:lnTo>
                    <a:pt x="454380" y="1943100"/>
                  </a:lnTo>
                  <a:lnTo>
                    <a:pt x="423672" y="1905000"/>
                  </a:lnTo>
                  <a:lnTo>
                    <a:pt x="394271" y="1854200"/>
                  </a:lnTo>
                  <a:lnTo>
                    <a:pt x="366191" y="1816100"/>
                  </a:lnTo>
                  <a:lnTo>
                    <a:pt x="339445" y="1778000"/>
                  </a:lnTo>
                  <a:lnTo>
                    <a:pt x="314045" y="1739900"/>
                  </a:lnTo>
                  <a:lnTo>
                    <a:pt x="289991" y="1701800"/>
                  </a:lnTo>
                  <a:lnTo>
                    <a:pt x="267309" y="1651000"/>
                  </a:lnTo>
                  <a:lnTo>
                    <a:pt x="246011" y="1612900"/>
                  </a:lnTo>
                  <a:lnTo>
                    <a:pt x="226098" y="1562100"/>
                  </a:lnTo>
                  <a:lnTo>
                    <a:pt x="207581" y="1524000"/>
                  </a:lnTo>
                  <a:lnTo>
                    <a:pt x="190487" y="1473200"/>
                  </a:lnTo>
                  <a:lnTo>
                    <a:pt x="174815" y="1435100"/>
                  </a:lnTo>
                  <a:lnTo>
                    <a:pt x="160578" y="1384300"/>
                  </a:lnTo>
                  <a:lnTo>
                    <a:pt x="147789" y="1333500"/>
                  </a:lnTo>
                  <a:lnTo>
                    <a:pt x="136474" y="1295400"/>
                  </a:lnTo>
                  <a:lnTo>
                    <a:pt x="126619" y="1244600"/>
                  </a:lnTo>
                  <a:lnTo>
                    <a:pt x="118249" y="1193800"/>
                  </a:lnTo>
                  <a:lnTo>
                    <a:pt x="111379" y="1143000"/>
                  </a:lnTo>
                  <a:lnTo>
                    <a:pt x="106299" y="1095006"/>
                  </a:lnTo>
                  <a:lnTo>
                    <a:pt x="122351" y="1083856"/>
                  </a:lnTo>
                  <a:lnTo>
                    <a:pt x="159956" y="1045756"/>
                  </a:lnTo>
                  <a:lnTo>
                    <a:pt x="198551" y="1020356"/>
                  </a:lnTo>
                  <a:lnTo>
                    <a:pt x="238086" y="994956"/>
                  </a:lnTo>
                  <a:lnTo>
                    <a:pt x="278536" y="969556"/>
                  </a:lnTo>
                  <a:lnTo>
                    <a:pt x="319849" y="944156"/>
                  </a:lnTo>
                  <a:lnTo>
                    <a:pt x="362000" y="918756"/>
                  </a:lnTo>
                  <a:lnTo>
                    <a:pt x="404926" y="893356"/>
                  </a:lnTo>
                  <a:lnTo>
                    <a:pt x="448602" y="867956"/>
                  </a:lnTo>
                  <a:lnTo>
                    <a:pt x="583742" y="829856"/>
                  </a:lnTo>
                  <a:lnTo>
                    <a:pt x="630034" y="804456"/>
                  </a:lnTo>
                  <a:lnTo>
                    <a:pt x="676871" y="804456"/>
                  </a:lnTo>
                  <a:lnTo>
                    <a:pt x="772033" y="779056"/>
                  </a:lnTo>
                  <a:lnTo>
                    <a:pt x="820293" y="779056"/>
                  </a:lnTo>
                  <a:lnTo>
                    <a:pt x="868946" y="766356"/>
                  </a:lnTo>
                  <a:lnTo>
                    <a:pt x="1065618" y="766356"/>
                  </a:lnTo>
                  <a:lnTo>
                    <a:pt x="1114272" y="779056"/>
                  </a:lnTo>
                  <a:lnTo>
                    <a:pt x="1162532" y="779056"/>
                  </a:lnTo>
                  <a:lnTo>
                    <a:pt x="1257706" y="804456"/>
                  </a:lnTo>
                  <a:lnTo>
                    <a:pt x="1304544" y="804456"/>
                  </a:lnTo>
                  <a:lnTo>
                    <a:pt x="1350835" y="829856"/>
                  </a:lnTo>
                  <a:lnTo>
                    <a:pt x="1485976" y="867956"/>
                  </a:lnTo>
                  <a:lnTo>
                    <a:pt x="1529651" y="893356"/>
                  </a:lnTo>
                  <a:lnTo>
                    <a:pt x="1572577" y="918756"/>
                  </a:lnTo>
                  <a:lnTo>
                    <a:pt x="1614728" y="944156"/>
                  </a:lnTo>
                  <a:lnTo>
                    <a:pt x="1656041" y="969556"/>
                  </a:lnTo>
                  <a:lnTo>
                    <a:pt x="1696491" y="994956"/>
                  </a:lnTo>
                  <a:lnTo>
                    <a:pt x="1736026" y="1020356"/>
                  </a:lnTo>
                  <a:lnTo>
                    <a:pt x="1774634" y="1045756"/>
                  </a:lnTo>
                  <a:lnTo>
                    <a:pt x="1812239" y="1083856"/>
                  </a:lnTo>
                  <a:lnTo>
                    <a:pt x="1848827" y="1109256"/>
                  </a:lnTo>
                  <a:lnTo>
                    <a:pt x="1884362" y="1147356"/>
                  </a:lnTo>
                  <a:lnTo>
                    <a:pt x="1918576" y="1185456"/>
                  </a:lnTo>
                  <a:lnTo>
                    <a:pt x="1951291" y="1223556"/>
                  </a:lnTo>
                  <a:lnTo>
                    <a:pt x="1982482" y="1261656"/>
                  </a:lnTo>
                  <a:lnTo>
                    <a:pt x="2012137" y="1299756"/>
                  </a:lnTo>
                  <a:lnTo>
                    <a:pt x="2040216" y="1337856"/>
                  </a:lnTo>
                  <a:lnTo>
                    <a:pt x="2066734" y="1375956"/>
                  </a:lnTo>
                  <a:lnTo>
                    <a:pt x="2091664" y="1414056"/>
                  </a:lnTo>
                  <a:lnTo>
                    <a:pt x="2114969" y="1452156"/>
                  </a:lnTo>
                  <a:lnTo>
                    <a:pt x="2136660" y="1502956"/>
                  </a:lnTo>
                  <a:lnTo>
                    <a:pt x="2156714" y="1541056"/>
                  </a:lnTo>
                  <a:lnTo>
                    <a:pt x="2175103" y="1591856"/>
                  </a:lnTo>
                  <a:lnTo>
                    <a:pt x="2191816" y="1629956"/>
                  </a:lnTo>
                  <a:lnTo>
                    <a:pt x="2206853" y="1680756"/>
                  </a:lnTo>
                  <a:lnTo>
                    <a:pt x="2220176" y="1731556"/>
                  </a:lnTo>
                  <a:lnTo>
                    <a:pt x="2231771" y="1769656"/>
                  </a:lnTo>
                  <a:lnTo>
                    <a:pt x="2241626" y="1820456"/>
                  </a:lnTo>
                  <a:lnTo>
                    <a:pt x="2249741" y="1871256"/>
                  </a:lnTo>
                  <a:lnTo>
                    <a:pt x="2256066" y="1922056"/>
                  </a:lnTo>
                  <a:lnTo>
                    <a:pt x="2260612" y="1960156"/>
                  </a:lnTo>
                  <a:lnTo>
                    <a:pt x="2263343" y="2010956"/>
                  </a:lnTo>
                  <a:lnTo>
                    <a:pt x="2264270" y="2061756"/>
                  </a:lnTo>
                  <a:lnTo>
                    <a:pt x="2264270" y="1590700"/>
                  </a:lnTo>
                  <a:lnTo>
                    <a:pt x="2260587" y="1579156"/>
                  </a:lnTo>
                  <a:lnTo>
                    <a:pt x="2242731" y="1541056"/>
                  </a:lnTo>
                  <a:lnTo>
                    <a:pt x="2223249" y="1490256"/>
                  </a:lnTo>
                  <a:lnTo>
                    <a:pt x="2202180" y="1452156"/>
                  </a:lnTo>
                  <a:lnTo>
                    <a:pt x="2179510" y="1401356"/>
                  </a:lnTo>
                  <a:lnTo>
                    <a:pt x="2155279" y="1363256"/>
                  </a:lnTo>
                  <a:lnTo>
                    <a:pt x="2129485" y="1325156"/>
                  </a:lnTo>
                  <a:lnTo>
                    <a:pt x="2102142" y="1274356"/>
                  </a:lnTo>
                  <a:lnTo>
                    <a:pt x="2073275" y="1236256"/>
                  </a:lnTo>
                  <a:lnTo>
                    <a:pt x="2042896" y="1198156"/>
                  </a:lnTo>
                  <a:lnTo>
                    <a:pt x="2011006" y="1160056"/>
                  </a:lnTo>
                  <a:lnTo>
                    <a:pt x="1977644" y="1121956"/>
                  </a:lnTo>
                  <a:lnTo>
                    <a:pt x="1942807" y="1083856"/>
                  </a:lnTo>
                  <a:lnTo>
                    <a:pt x="1906778" y="1058456"/>
                  </a:lnTo>
                  <a:lnTo>
                    <a:pt x="1869706" y="1020356"/>
                  </a:lnTo>
                  <a:lnTo>
                    <a:pt x="1831644" y="982256"/>
                  </a:lnTo>
                  <a:lnTo>
                    <a:pt x="1792630" y="956856"/>
                  </a:lnTo>
                  <a:lnTo>
                    <a:pt x="1752676" y="931456"/>
                  </a:lnTo>
                  <a:lnTo>
                    <a:pt x="1711833" y="906056"/>
                  </a:lnTo>
                  <a:lnTo>
                    <a:pt x="1670138" y="880656"/>
                  </a:lnTo>
                  <a:lnTo>
                    <a:pt x="1627632" y="855256"/>
                  </a:lnTo>
                  <a:lnTo>
                    <a:pt x="1540306" y="804456"/>
                  </a:lnTo>
                  <a:lnTo>
                    <a:pt x="1495577" y="791756"/>
                  </a:lnTo>
                  <a:lnTo>
                    <a:pt x="1450162" y="766356"/>
                  </a:lnTo>
                  <a:lnTo>
                    <a:pt x="1214348" y="702856"/>
                  </a:lnTo>
                  <a:lnTo>
                    <a:pt x="1165694" y="702856"/>
                  </a:lnTo>
                  <a:lnTo>
                    <a:pt x="1116622" y="690156"/>
                  </a:lnTo>
                  <a:lnTo>
                    <a:pt x="817956" y="690156"/>
                  </a:lnTo>
                  <a:lnTo>
                    <a:pt x="768883" y="702856"/>
                  </a:lnTo>
                  <a:lnTo>
                    <a:pt x="720217" y="702856"/>
                  </a:lnTo>
                  <a:lnTo>
                    <a:pt x="484416" y="766356"/>
                  </a:lnTo>
                  <a:lnTo>
                    <a:pt x="439000" y="791756"/>
                  </a:lnTo>
                  <a:lnTo>
                    <a:pt x="394271" y="804456"/>
                  </a:lnTo>
                  <a:lnTo>
                    <a:pt x="306946" y="855256"/>
                  </a:lnTo>
                  <a:lnTo>
                    <a:pt x="264439" y="880656"/>
                  </a:lnTo>
                  <a:lnTo>
                    <a:pt x="222745" y="906056"/>
                  </a:lnTo>
                  <a:lnTo>
                    <a:pt x="181902" y="931456"/>
                  </a:lnTo>
                  <a:lnTo>
                    <a:pt x="141960" y="956856"/>
                  </a:lnTo>
                  <a:lnTo>
                    <a:pt x="102933" y="982256"/>
                  </a:lnTo>
                  <a:lnTo>
                    <a:pt x="99568" y="985621"/>
                  </a:lnTo>
                  <a:lnTo>
                    <a:pt x="99072" y="952500"/>
                  </a:lnTo>
                  <a:lnTo>
                    <a:pt x="99847" y="901700"/>
                  </a:lnTo>
                  <a:lnTo>
                    <a:pt x="102158" y="850900"/>
                  </a:lnTo>
                  <a:lnTo>
                    <a:pt x="106006" y="800100"/>
                  </a:lnTo>
                  <a:lnTo>
                    <a:pt x="111379" y="749300"/>
                  </a:lnTo>
                  <a:lnTo>
                    <a:pt x="118249" y="698500"/>
                  </a:lnTo>
                  <a:lnTo>
                    <a:pt x="126619" y="660400"/>
                  </a:lnTo>
                  <a:lnTo>
                    <a:pt x="136474" y="609600"/>
                  </a:lnTo>
                  <a:lnTo>
                    <a:pt x="147789" y="558800"/>
                  </a:lnTo>
                  <a:lnTo>
                    <a:pt x="160578" y="508000"/>
                  </a:lnTo>
                  <a:lnTo>
                    <a:pt x="174815" y="469900"/>
                  </a:lnTo>
                  <a:lnTo>
                    <a:pt x="190487" y="419100"/>
                  </a:lnTo>
                  <a:lnTo>
                    <a:pt x="207581" y="381000"/>
                  </a:lnTo>
                  <a:lnTo>
                    <a:pt x="226098" y="330200"/>
                  </a:lnTo>
                  <a:lnTo>
                    <a:pt x="246011" y="292100"/>
                  </a:lnTo>
                  <a:lnTo>
                    <a:pt x="267309" y="241300"/>
                  </a:lnTo>
                  <a:lnTo>
                    <a:pt x="289991" y="203200"/>
                  </a:lnTo>
                  <a:lnTo>
                    <a:pt x="314045" y="165100"/>
                  </a:lnTo>
                  <a:lnTo>
                    <a:pt x="339445" y="114300"/>
                  </a:lnTo>
                  <a:lnTo>
                    <a:pt x="366191" y="76200"/>
                  </a:lnTo>
                  <a:lnTo>
                    <a:pt x="394271" y="38100"/>
                  </a:lnTo>
                  <a:lnTo>
                    <a:pt x="423672" y="0"/>
                  </a:lnTo>
                  <a:lnTo>
                    <a:pt x="303720" y="0"/>
                  </a:lnTo>
                  <a:lnTo>
                    <a:pt x="290753" y="12700"/>
                  </a:lnTo>
                  <a:lnTo>
                    <a:pt x="263042" y="50800"/>
                  </a:lnTo>
                  <a:lnTo>
                    <a:pt x="236651" y="101600"/>
                  </a:lnTo>
                  <a:lnTo>
                    <a:pt x="211594" y="139700"/>
                  </a:lnTo>
                  <a:lnTo>
                    <a:pt x="187883" y="177800"/>
                  </a:lnTo>
                  <a:lnTo>
                    <a:pt x="165531" y="228600"/>
                  </a:lnTo>
                  <a:lnTo>
                    <a:pt x="144538" y="266700"/>
                  </a:lnTo>
                  <a:lnTo>
                    <a:pt x="124929" y="317500"/>
                  </a:lnTo>
                  <a:lnTo>
                    <a:pt x="106705" y="368300"/>
                  </a:lnTo>
                  <a:lnTo>
                    <a:pt x="89865" y="406400"/>
                  </a:lnTo>
                  <a:lnTo>
                    <a:pt x="74447" y="457200"/>
                  </a:lnTo>
                  <a:lnTo>
                    <a:pt x="60439" y="508000"/>
                  </a:lnTo>
                  <a:lnTo>
                    <a:pt x="47866" y="546100"/>
                  </a:lnTo>
                  <a:lnTo>
                    <a:pt x="36741" y="596900"/>
                  </a:lnTo>
                  <a:lnTo>
                    <a:pt x="27051" y="647700"/>
                  </a:lnTo>
                  <a:lnTo>
                    <a:pt x="18821" y="698500"/>
                  </a:lnTo>
                  <a:lnTo>
                    <a:pt x="12077" y="749300"/>
                  </a:lnTo>
                  <a:lnTo>
                    <a:pt x="6807" y="800100"/>
                  </a:lnTo>
                  <a:lnTo>
                    <a:pt x="3022" y="850900"/>
                  </a:lnTo>
                  <a:lnTo>
                    <a:pt x="749" y="901700"/>
                  </a:lnTo>
                  <a:lnTo>
                    <a:pt x="0" y="952500"/>
                  </a:lnTo>
                  <a:lnTo>
                    <a:pt x="749" y="1003300"/>
                  </a:lnTo>
                  <a:lnTo>
                    <a:pt x="3022" y="1054100"/>
                  </a:lnTo>
                  <a:lnTo>
                    <a:pt x="4902" y="1079385"/>
                  </a:lnTo>
                  <a:lnTo>
                    <a:pt x="0" y="1083856"/>
                  </a:lnTo>
                  <a:lnTo>
                    <a:pt x="0" y="1198156"/>
                  </a:lnTo>
                  <a:lnTo>
                    <a:pt x="16027" y="1185456"/>
                  </a:lnTo>
                  <a:lnTo>
                    <a:pt x="17119" y="1184236"/>
                  </a:lnTo>
                  <a:lnTo>
                    <a:pt x="18821" y="1193800"/>
                  </a:lnTo>
                  <a:lnTo>
                    <a:pt x="27051" y="1244600"/>
                  </a:lnTo>
                  <a:lnTo>
                    <a:pt x="36741" y="1295400"/>
                  </a:lnTo>
                  <a:lnTo>
                    <a:pt x="47866" y="1346200"/>
                  </a:lnTo>
                  <a:lnTo>
                    <a:pt x="60439" y="1397000"/>
                  </a:lnTo>
                  <a:lnTo>
                    <a:pt x="74447" y="1447800"/>
                  </a:lnTo>
                  <a:lnTo>
                    <a:pt x="89865" y="1485900"/>
                  </a:lnTo>
                  <a:lnTo>
                    <a:pt x="106705" y="1536700"/>
                  </a:lnTo>
                  <a:lnTo>
                    <a:pt x="124929" y="1587500"/>
                  </a:lnTo>
                  <a:lnTo>
                    <a:pt x="144538" y="1625600"/>
                  </a:lnTo>
                  <a:lnTo>
                    <a:pt x="165531" y="1676400"/>
                  </a:lnTo>
                  <a:lnTo>
                    <a:pt x="187883" y="1714500"/>
                  </a:lnTo>
                  <a:lnTo>
                    <a:pt x="211594" y="1765300"/>
                  </a:lnTo>
                  <a:lnTo>
                    <a:pt x="236651" y="1803400"/>
                  </a:lnTo>
                  <a:lnTo>
                    <a:pt x="263042" y="1841500"/>
                  </a:lnTo>
                  <a:lnTo>
                    <a:pt x="290753" y="1892300"/>
                  </a:lnTo>
                  <a:lnTo>
                    <a:pt x="319786" y="1930400"/>
                  </a:lnTo>
                  <a:lnTo>
                    <a:pt x="350113" y="1968500"/>
                  </a:lnTo>
                  <a:lnTo>
                    <a:pt x="381723" y="2006600"/>
                  </a:lnTo>
                  <a:lnTo>
                    <a:pt x="414629" y="2044700"/>
                  </a:lnTo>
                  <a:lnTo>
                    <a:pt x="448805" y="2082800"/>
                  </a:lnTo>
                  <a:lnTo>
                    <a:pt x="484238" y="2120900"/>
                  </a:lnTo>
                  <a:lnTo>
                    <a:pt x="520661" y="2159000"/>
                  </a:lnTo>
                  <a:lnTo>
                    <a:pt x="557987" y="2184400"/>
                  </a:lnTo>
                  <a:lnTo>
                    <a:pt x="596188" y="2222500"/>
                  </a:lnTo>
                  <a:lnTo>
                    <a:pt x="635215" y="2247900"/>
                  </a:lnTo>
                  <a:lnTo>
                    <a:pt x="675068" y="2286000"/>
                  </a:lnTo>
                  <a:lnTo>
                    <a:pt x="715695" y="2311400"/>
                  </a:lnTo>
                  <a:lnTo>
                    <a:pt x="757097" y="2336800"/>
                  </a:lnTo>
                  <a:lnTo>
                    <a:pt x="842060" y="2387600"/>
                  </a:lnTo>
                  <a:lnTo>
                    <a:pt x="929754" y="2438400"/>
                  </a:lnTo>
                  <a:lnTo>
                    <a:pt x="974559" y="2451100"/>
                  </a:lnTo>
                  <a:lnTo>
                    <a:pt x="1019962" y="2476500"/>
                  </a:lnTo>
                  <a:lnTo>
                    <a:pt x="1065936" y="2489200"/>
                  </a:lnTo>
                  <a:lnTo>
                    <a:pt x="1112469" y="2514600"/>
                  </a:lnTo>
                  <a:lnTo>
                    <a:pt x="1352384" y="2578100"/>
                  </a:lnTo>
                  <a:lnTo>
                    <a:pt x="1401648" y="2578100"/>
                  </a:lnTo>
                  <a:lnTo>
                    <a:pt x="1451267" y="2590800"/>
                  </a:lnTo>
                  <a:lnTo>
                    <a:pt x="1501216" y="2590800"/>
                  </a:lnTo>
                  <a:lnTo>
                    <a:pt x="1551482" y="2603500"/>
                  </a:lnTo>
                  <a:lnTo>
                    <a:pt x="1754174" y="2603500"/>
                  </a:lnTo>
                  <a:lnTo>
                    <a:pt x="1804428" y="2590800"/>
                  </a:lnTo>
                  <a:lnTo>
                    <a:pt x="1854390" y="2590800"/>
                  </a:lnTo>
                  <a:lnTo>
                    <a:pt x="1903996" y="2578100"/>
                  </a:lnTo>
                  <a:lnTo>
                    <a:pt x="1953247" y="2578100"/>
                  </a:lnTo>
                  <a:lnTo>
                    <a:pt x="2181187" y="2517775"/>
                  </a:lnTo>
                  <a:lnTo>
                    <a:pt x="2175103" y="2531656"/>
                  </a:lnTo>
                  <a:lnTo>
                    <a:pt x="2156714" y="2582456"/>
                  </a:lnTo>
                  <a:lnTo>
                    <a:pt x="2136660" y="2620556"/>
                  </a:lnTo>
                  <a:lnTo>
                    <a:pt x="2114969" y="2671356"/>
                  </a:lnTo>
                  <a:lnTo>
                    <a:pt x="2091664" y="2709456"/>
                  </a:lnTo>
                  <a:lnTo>
                    <a:pt x="2066734" y="2747556"/>
                  </a:lnTo>
                  <a:lnTo>
                    <a:pt x="2040216" y="2798356"/>
                  </a:lnTo>
                  <a:lnTo>
                    <a:pt x="2012137" y="2836456"/>
                  </a:lnTo>
                  <a:lnTo>
                    <a:pt x="1982482" y="2874556"/>
                  </a:lnTo>
                  <a:lnTo>
                    <a:pt x="1951291" y="2912656"/>
                  </a:lnTo>
                  <a:lnTo>
                    <a:pt x="1918576" y="2950756"/>
                  </a:lnTo>
                  <a:lnTo>
                    <a:pt x="1884362" y="2976156"/>
                  </a:lnTo>
                  <a:lnTo>
                    <a:pt x="1848827" y="3014256"/>
                  </a:lnTo>
                  <a:lnTo>
                    <a:pt x="1812239" y="3052356"/>
                  </a:lnTo>
                  <a:lnTo>
                    <a:pt x="1774634" y="3077756"/>
                  </a:lnTo>
                  <a:lnTo>
                    <a:pt x="1736026" y="3103156"/>
                  </a:lnTo>
                  <a:lnTo>
                    <a:pt x="1696491" y="3141256"/>
                  </a:lnTo>
                  <a:lnTo>
                    <a:pt x="1656041" y="3166656"/>
                  </a:lnTo>
                  <a:lnTo>
                    <a:pt x="1614728" y="3192056"/>
                  </a:lnTo>
                  <a:lnTo>
                    <a:pt x="1572577" y="3217456"/>
                  </a:lnTo>
                  <a:lnTo>
                    <a:pt x="1529651" y="3230156"/>
                  </a:lnTo>
                  <a:lnTo>
                    <a:pt x="1485976" y="3255556"/>
                  </a:lnTo>
                  <a:lnTo>
                    <a:pt x="1441577" y="3268256"/>
                  </a:lnTo>
                  <a:lnTo>
                    <a:pt x="1396517" y="3293656"/>
                  </a:lnTo>
                  <a:lnTo>
                    <a:pt x="1257706" y="3331756"/>
                  </a:lnTo>
                  <a:lnTo>
                    <a:pt x="1210360" y="3331756"/>
                  </a:lnTo>
                  <a:lnTo>
                    <a:pt x="1114272" y="3357156"/>
                  </a:lnTo>
                  <a:lnTo>
                    <a:pt x="820293" y="3357156"/>
                  </a:lnTo>
                  <a:lnTo>
                    <a:pt x="724217" y="3331756"/>
                  </a:lnTo>
                  <a:lnTo>
                    <a:pt x="676871" y="3331756"/>
                  </a:lnTo>
                  <a:lnTo>
                    <a:pt x="538060" y="3293656"/>
                  </a:lnTo>
                  <a:lnTo>
                    <a:pt x="493001" y="3268256"/>
                  </a:lnTo>
                  <a:lnTo>
                    <a:pt x="448602" y="3255556"/>
                  </a:lnTo>
                  <a:lnTo>
                    <a:pt x="404926" y="3230156"/>
                  </a:lnTo>
                  <a:lnTo>
                    <a:pt x="362000" y="3217456"/>
                  </a:lnTo>
                  <a:lnTo>
                    <a:pt x="319849" y="3192056"/>
                  </a:lnTo>
                  <a:lnTo>
                    <a:pt x="278536" y="3166656"/>
                  </a:lnTo>
                  <a:lnTo>
                    <a:pt x="238086" y="3141256"/>
                  </a:lnTo>
                  <a:lnTo>
                    <a:pt x="198551" y="3103156"/>
                  </a:lnTo>
                  <a:lnTo>
                    <a:pt x="159956" y="3077756"/>
                  </a:lnTo>
                  <a:lnTo>
                    <a:pt x="122351" y="3052356"/>
                  </a:lnTo>
                  <a:lnTo>
                    <a:pt x="85763" y="3014256"/>
                  </a:lnTo>
                  <a:lnTo>
                    <a:pt x="50253" y="2976156"/>
                  </a:lnTo>
                  <a:lnTo>
                    <a:pt x="16027" y="2950756"/>
                  </a:lnTo>
                  <a:lnTo>
                    <a:pt x="0" y="2925356"/>
                  </a:lnTo>
                  <a:lnTo>
                    <a:pt x="0" y="3052356"/>
                  </a:lnTo>
                  <a:lnTo>
                    <a:pt x="27825" y="3077756"/>
                  </a:lnTo>
                  <a:lnTo>
                    <a:pt x="64884" y="3103156"/>
                  </a:lnTo>
                  <a:lnTo>
                    <a:pt x="102933" y="3141256"/>
                  </a:lnTo>
                  <a:lnTo>
                    <a:pt x="141960" y="3166656"/>
                  </a:lnTo>
                  <a:lnTo>
                    <a:pt x="181902" y="3192056"/>
                  </a:lnTo>
                  <a:lnTo>
                    <a:pt x="222745" y="3230156"/>
                  </a:lnTo>
                  <a:lnTo>
                    <a:pt x="264439" y="3255556"/>
                  </a:lnTo>
                  <a:lnTo>
                    <a:pt x="306946" y="3280956"/>
                  </a:lnTo>
                  <a:lnTo>
                    <a:pt x="350240" y="3293656"/>
                  </a:lnTo>
                  <a:lnTo>
                    <a:pt x="439000" y="3344456"/>
                  </a:lnTo>
                  <a:lnTo>
                    <a:pt x="768883" y="3433356"/>
                  </a:lnTo>
                  <a:lnTo>
                    <a:pt x="867397" y="3433356"/>
                  </a:lnTo>
                  <a:lnTo>
                    <a:pt x="917181" y="3446056"/>
                  </a:lnTo>
                  <a:lnTo>
                    <a:pt x="1017371" y="3446056"/>
                  </a:lnTo>
                  <a:lnTo>
                    <a:pt x="1067168" y="3433356"/>
                  </a:lnTo>
                  <a:lnTo>
                    <a:pt x="1165694" y="3433356"/>
                  </a:lnTo>
                  <a:lnTo>
                    <a:pt x="1450162" y="3357156"/>
                  </a:lnTo>
                  <a:lnTo>
                    <a:pt x="1495577" y="3344456"/>
                  </a:lnTo>
                  <a:lnTo>
                    <a:pt x="1584337" y="3293656"/>
                  </a:lnTo>
                  <a:lnTo>
                    <a:pt x="1627632" y="3280956"/>
                  </a:lnTo>
                  <a:lnTo>
                    <a:pt x="1670138" y="3255556"/>
                  </a:lnTo>
                  <a:lnTo>
                    <a:pt x="1711833" y="3230156"/>
                  </a:lnTo>
                  <a:lnTo>
                    <a:pt x="1752676" y="3192056"/>
                  </a:lnTo>
                  <a:lnTo>
                    <a:pt x="1792630" y="3166656"/>
                  </a:lnTo>
                  <a:lnTo>
                    <a:pt x="1831644" y="3141256"/>
                  </a:lnTo>
                  <a:lnTo>
                    <a:pt x="1869706" y="3103156"/>
                  </a:lnTo>
                  <a:lnTo>
                    <a:pt x="1906778" y="3077756"/>
                  </a:lnTo>
                  <a:lnTo>
                    <a:pt x="1942807" y="3039656"/>
                  </a:lnTo>
                  <a:lnTo>
                    <a:pt x="1977644" y="3001556"/>
                  </a:lnTo>
                  <a:lnTo>
                    <a:pt x="2011006" y="2963456"/>
                  </a:lnTo>
                  <a:lnTo>
                    <a:pt x="2042896" y="2925356"/>
                  </a:lnTo>
                  <a:lnTo>
                    <a:pt x="2073275" y="2887256"/>
                  </a:lnTo>
                  <a:lnTo>
                    <a:pt x="2102142" y="2849156"/>
                  </a:lnTo>
                  <a:lnTo>
                    <a:pt x="2129485" y="2811056"/>
                  </a:lnTo>
                  <a:lnTo>
                    <a:pt x="2155279" y="2760256"/>
                  </a:lnTo>
                  <a:lnTo>
                    <a:pt x="2179510" y="2722156"/>
                  </a:lnTo>
                  <a:lnTo>
                    <a:pt x="2202180" y="2684056"/>
                  </a:lnTo>
                  <a:lnTo>
                    <a:pt x="2223249" y="2633256"/>
                  </a:lnTo>
                  <a:lnTo>
                    <a:pt x="2242731" y="2595156"/>
                  </a:lnTo>
                  <a:lnTo>
                    <a:pt x="2260587" y="2544356"/>
                  </a:lnTo>
                  <a:lnTo>
                    <a:pt x="2276805" y="2506256"/>
                  </a:lnTo>
                  <a:lnTo>
                    <a:pt x="2285314" y="2476601"/>
                  </a:lnTo>
                  <a:lnTo>
                    <a:pt x="2285657" y="2476500"/>
                  </a:lnTo>
                  <a:lnTo>
                    <a:pt x="2331059" y="2451100"/>
                  </a:lnTo>
                  <a:lnTo>
                    <a:pt x="2375865" y="2438400"/>
                  </a:lnTo>
                  <a:lnTo>
                    <a:pt x="2463546" y="2387600"/>
                  </a:lnTo>
                  <a:lnTo>
                    <a:pt x="2548509" y="2336800"/>
                  </a:lnTo>
                  <a:lnTo>
                    <a:pt x="2589911" y="2311400"/>
                  </a:lnTo>
                  <a:lnTo>
                    <a:pt x="2630538" y="2286000"/>
                  </a:lnTo>
                  <a:lnTo>
                    <a:pt x="2670391" y="2247900"/>
                  </a:lnTo>
                  <a:lnTo>
                    <a:pt x="2709418" y="2222500"/>
                  </a:lnTo>
                  <a:lnTo>
                    <a:pt x="2747619" y="2184400"/>
                  </a:lnTo>
                  <a:lnTo>
                    <a:pt x="2784945" y="2159000"/>
                  </a:lnTo>
                  <a:lnTo>
                    <a:pt x="2821381" y="2120900"/>
                  </a:lnTo>
                  <a:lnTo>
                    <a:pt x="2856801" y="2082800"/>
                  </a:lnTo>
                  <a:lnTo>
                    <a:pt x="2890977" y="2044700"/>
                  </a:lnTo>
                  <a:lnTo>
                    <a:pt x="2923883" y="2006600"/>
                  </a:lnTo>
                  <a:lnTo>
                    <a:pt x="2955493" y="1968500"/>
                  </a:lnTo>
                  <a:lnTo>
                    <a:pt x="2985820" y="1930400"/>
                  </a:lnTo>
                  <a:lnTo>
                    <a:pt x="3014853" y="1892300"/>
                  </a:lnTo>
                  <a:lnTo>
                    <a:pt x="3042564" y="1841500"/>
                  </a:lnTo>
                  <a:lnTo>
                    <a:pt x="3068955" y="1803400"/>
                  </a:lnTo>
                  <a:lnTo>
                    <a:pt x="3094012" y="1765300"/>
                  </a:lnTo>
                  <a:lnTo>
                    <a:pt x="3117723" y="1714500"/>
                  </a:lnTo>
                  <a:lnTo>
                    <a:pt x="3140075" y="1676400"/>
                  </a:lnTo>
                  <a:lnTo>
                    <a:pt x="3161068" y="1625600"/>
                  </a:lnTo>
                  <a:lnTo>
                    <a:pt x="3180677" y="1587500"/>
                  </a:lnTo>
                  <a:lnTo>
                    <a:pt x="3194037" y="1550225"/>
                  </a:lnTo>
                  <a:lnTo>
                    <a:pt x="3237725" y="1579562"/>
                  </a:lnTo>
                  <a:lnTo>
                    <a:pt x="3276549" y="1604848"/>
                  </a:lnTo>
                  <a:lnTo>
                    <a:pt x="3315754" y="1629689"/>
                  </a:lnTo>
                  <a:lnTo>
                    <a:pt x="3355327" y="1654086"/>
                  </a:lnTo>
                  <a:lnTo>
                    <a:pt x="3395294" y="1678025"/>
                  </a:lnTo>
                  <a:lnTo>
                    <a:pt x="3435642" y="1701507"/>
                  </a:lnTo>
                  <a:lnTo>
                    <a:pt x="3476358" y="1724533"/>
                  </a:lnTo>
                  <a:lnTo>
                    <a:pt x="3517442" y="1747100"/>
                  </a:lnTo>
                  <a:lnTo>
                    <a:pt x="3558908" y="1769186"/>
                  </a:lnTo>
                  <a:lnTo>
                    <a:pt x="3600742" y="1790788"/>
                  </a:lnTo>
                  <a:lnTo>
                    <a:pt x="3642931" y="1811921"/>
                  </a:lnTo>
                  <a:lnTo>
                    <a:pt x="3685489" y="1832571"/>
                  </a:lnTo>
                  <a:lnTo>
                    <a:pt x="3728415" y="1852726"/>
                  </a:lnTo>
                  <a:lnTo>
                    <a:pt x="3771696" y="1872386"/>
                  </a:lnTo>
                  <a:lnTo>
                    <a:pt x="3815346" y="1891538"/>
                  </a:lnTo>
                  <a:lnTo>
                    <a:pt x="3859339" y="1910194"/>
                  </a:lnTo>
                  <a:lnTo>
                    <a:pt x="3903688" y="1928342"/>
                  </a:lnTo>
                  <a:lnTo>
                    <a:pt x="3948392" y="1945982"/>
                  </a:lnTo>
                  <a:lnTo>
                    <a:pt x="3993451" y="1963089"/>
                  </a:lnTo>
                  <a:lnTo>
                    <a:pt x="4038714" y="1979637"/>
                  </a:lnTo>
                  <a:lnTo>
                    <a:pt x="4084053" y="1995563"/>
                  </a:lnTo>
                  <a:lnTo>
                    <a:pt x="4129468" y="2010867"/>
                  </a:lnTo>
                  <a:lnTo>
                    <a:pt x="4174947" y="2025561"/>
                  </a:lnTo>
                  <a:lnTo>
                    <a:pt x="4220476" y="2039632"/>
                  </a:lnTo>
                  <a:lnTo>
                    <a:pt x="4266069" y="2053094"/>
                  </a:lnTo>
                  <a:lnTo>
                    <a:pt x="4311726" y="2065959"/>
                  </a:lnTo>
                  <a:lnTo>
                    <a:pt x="4357421" y="2078202"/>
                  </a:lnTo>
                  <a:lnTo>
                    <a:pt x="4403153" y="2089835"/>
                  </a:lnTo>
                  <a:lnTo>
                    <a:pt x="4448924" y="2100872"/>
                  </a:lnTo>
                  <a:lnTo>
                    <a:pt x="4494720" y="2111311"/>
                  </a:lnTo>
                  <a:lnTo>
                    <a:pt x="4540555" y="2121154"/>
                  </a:lnTo>
                  <a:lnTo>
                    <a:pt x="4586414" y="2130387"/>
                  </a:lnTo>
                  <a:lnTo>
                    <a:pt x="4632287" y="2139035"/>
                  </a:lnTo>
                  <a:lnTo>
                    <a:pt x="4678172" y="2147087"/>
                  </a:lnTo>
                  <a:lnTo>
                    <a:pt x="4724070" y="2154555"/>
                  </a:lnTo>
                  <a:lnTo>
                    <a:pt x="4769967" y="2161425"/>
                  </a:lnTo>
                  <a:lnTo>
                    <a:pt x="4815878" y="2167712"/>
                  </a:lnTo>
                  <a:lnTo>
                    <a:pt x="4861776" y="2173414"/>
                  </a:lnTo>
                  <a:lnTo>
                    <a:pt x="4907661" y="2178532"/>
                  </a:lnTo>
                  <a:lnTo>
                    <a:pt x="4953533" y="2183079"/>
                  </a:lnTo>
                  <a:lnTo>
                    <a:pt x="4999380" y="2187041"/>
                  </a:lnTo>
                  <a:lnTo>
                    <a:pt x="5045214" y="2190432"/>
                  </a:lnTo>
                  <a:lnTo>
                    <a:pt x="5091011" y="2193252"/>
                  </a:lnTo>
                  <a:lnTo>
                    <a:pt x="5136781" y="2195499"/>
                  </a:lnTo>
                  <a:lnTo>
                    <a:pt x="5182501" y="2197176"/>
                  </a:lnTo>
                  <a:lnTo>
                    <a:pt x="5228183" y="2198281"/>
                  </a:lnTo>
                  <a:lnTo>
                    <a:pt x="5273827" y="2198827"/>
                  </a:lnTo>
                  <a:lnTo>
                    <a:pt x="5319420" y="2198801"/>
                  </a:lnTo>
                  <a:lnTo>
                    <a:pt x="5364937" y="2198230"/>
                  </a:lnTo>
                  <a:lnTo>
                    <a:pt x="5410416" y="2197087"/>
                  </a:lnTo>
                  <a:lnTo>
                    <a:pt x="5455818" y="2195398"/>
                  </a:lnTo>
                  <a:lnTo>
                    <a:pt x="5501144" y="2193150"/>
                  </a:lnTo>
                  <a:lnTo>
                    <a:pt x="5546395" y="2190356"/>
                  </a:lnTo>
                  <a:lnTo>
                    <a:pt x="5591568" y="2187003"/>
                  </a:lnTo>
                  <a:lnTo>
                    <a:pt x="5636666" y="2183117"/>
                  </a:lnTo>
                  <a:lnTo>
                    <a:pt x="5681662" y="2178672"/>
                  </a:lnTo>
                  <a:lnTo>
                    <a:pt x="5726569" y="2173694"/>
                  </a:lnTo>
                  <a:lnTo>
                    <a:pt x="5771375" y="2168169"/>
                  </a:lnTo>
                  <a:lnTo>
                    <a:pt x="5816079" y="2162098"/>
                  </a:lnTo>
                  <a:lnTo>
                    <a:pt x="5860669" y="2155507"/>
                  </a:lnTo>
                  <a:lnTo>
                    <a:pt x="5905144" y="2148370"/>
                  </a:lnTo>
                  <a:lnTo>
                    <a:pt x="5949505" y="2140699"/>
                  </a:lnTo>
                  <a:lnTo>
                    <a:pt x="5993752" y="2132507"/>
                  </a:lnTo>
                  <a:lnTo>
                    <a:pt x="6037859" y="2123783"/>
                  </a:lnTo>
                  <a:lnTo>
                    <a:pt x="6081839" y="2114524"/>
                  </a:lnTo>
                  <a:lnTo>
                    <a:pt x="6125680" y="2104758"/>
                  </a:lnTo>
                  <a:lnTo>
                    <a:pt x="6169380" y="2094458"/>
                  </a:lnTo>
                  <a:lnTo>
                    <a:pt x="6212929" y="2083638"/>
                  </a:lnTo>
                  <a:lnTo>
                    <a:pt x="6256337" y="2072309"/>
                  </a:lnTo>
                  <a:lnTo>
                    <a:pt x="6299581" y="2060460"/>
                  </a:lnTo>
                  <a:lnTo>
                    <a:pt x="6342672" y="2048103"/>
                  </a:lnTo>
                  <a:lnTo>
                    <a:pt x="6385598" y="2035225"/>
                  </a:lnTo>
                  <a:lnTo>
                    <a:pt x="6428346" y="2021840"/>
                  </a:lnTo>
                  <a:lnTo>
                    <a:pt x="6470929" y="2007958"/>
                  </a:lnTo>
                  <a:lnTo>
                    <a:pt x="6513322" y="1993569"/>
                  </a:lnTo>
                  <a:lnTo>
                    <a:pt x="6555537" y="1978672"/>
                  </a:lnTo>
                  <a:lnTo>
                    <a:pt x="6597561" y="1963280"/>
                  </a:lnTo>
                  <a:lnTo>
                    <a:pt x="6639395" y="1947392"/>
                  </a:lnTo>
                  <a:lnTo>
                    <a:pt x="6681025" y="1930996"/>
                  </a:lnTo>
                  <a:lnTo>
                    <a:pt x="6722453" y="1914118"/>
                  </a:lnTo>
                  <a:lnTo>
                    <a:pt x="6763677" y="1896745"/>
                  </a:lnTo>
                  <a:lnTo>
                    <a:pt x="6804698" y="1878888"/>
                  </a:lnTo>
                  <a:lnTo>
                    <a:pt x="6845490" y="1860537"/>
                  </a:lnTo>
                  <a:lnTo>
                    <a:pt x="6886067" y="1841703"/>
                  </a:lnTo>
                  <a:lnTo>
                    <a:pt x="6926402" y="1822386"/>
                  </a:lnTo>
                  <a:lnTo>
                    <a:pt x="6966521" y="1802587"/>
                  </a:lnTo>
                  <a:lnTo>
                    <a:pt x="7006399" y="1782305"/>
                  </a:lnTo>
                  <a:lnTo>
                    <a:pt x="7046036" y="1761553"/>
                  </a:lnTo>
                  <a:lnTo>
                    <a:pt x="7085431" y="1740331"/>
                  </a:lnTo>
                  <a:lnTo>
                    <a:pt x="7124586" y="1718627"/>
                  </a:lnTo>
                  <a:lnTo>
                    <a:pt x="7163473" y="1696453"/>
                  </a:lnTo>
                  <a:lnTo>
                    <a:pt x="7202094" y="1673821"/>
                  </a:lnTo>
                  <a:lnTo>
                    <a:pt x="7240460" y="1650720"/>
                  </a:lnTo>
                  <a:lnTo>
                    <a:pt x="7278560" y="1627149"/>
                  </a:lnTo>
                  <a:lnTo>
                    <a:pt x="7316394" y="1603121"/>
                  </a:lnTo>
                  <a:lnTo>
                    <a:pt x="7353935" y="1578635"/>
                  </a:lnTo>
                  <a:lnTo>
                    <a:pt x="7391197" y="1553692"/>
                  </a:lnTo>
                  <a:lnTo>
                    <a:pt x="7428166" y="1528292"/>
                  </a:lnTo>
                  <a:lnTo>
                    <a:pt x="7464857" y="1502448"/>
                  </a:lnTo>
                  <a:lnTo>
                    <a:pt x="7501242" y="1476146"/>
                  </a:lnTo>
                  <a:lnTo>
                    <a:pt x="7537323" y="1449387"/>
                  </a:lnTo>
                  <a:lnTo>
                    <a:pt x="7573099" y="1422196"/>
                  </a:lnTo>
                  <a:lnTo>
                    <a:pt x="7608570" y="1394548"/>
                  </a:lnTo>
                  <a:lnTo>
                    <a:pt x="7643723" y="1366469"/>
                  </a:lnTo>
                  <a:lnTo>
                    <a:pt x="7678547" y="1337945"/>
                  </a:lnTo>
                  <a:lnTo>
                    <a:pt x="7713053" y="1308989"/>
                  </a:lnTo>
                  <a:lnTo>
                    <a:pt x="7747228" y="1279588"/>
                  </a:lnTo>
                  <a:lnTo>
                    <a:pt x="7781074" y="1249756"/>
                  </a:lnTo>
                  <a:lnTo>
                    <a:pt x="7814577" y="1219504"/>
                  </a:lnTo>
                  <a:lnTo>
                    <a:pt x="7847736" y="1188808"/>
                  </a:lnTo>
                  <a:lnTo>
                    <a:pt x="7880540" y="1157693"/>
                  </a:lnTo>
                  <a:lnTo>
                    <a:pt x="7912989" y="1126147"/>
                  </a:lnTo>
                  <a:lnTo>
                    <a:pt x="7945094" y="1094193"/>
                  </a:lnTo>
                  <a:lnTo>
                    <a:pt x="7976819" y="1061808"/>
                  </a:lnTo>
                  <a:lnTo>
                    <a:pt x="8008188" y="1029004"/>
                  </a:lnTo>
                  <a:lnTo>
                    <a:pt x="8039189" y="995781"/>
                  </a:lnTo>
                  <a:lnTo>
                    <a:pt x="8069808" y="962152"/>
                  </a:lnTo>
                  <a:lnTo>
                    <a:pt x="8100034" y="928103"/>
                  </a:lnTo>
                  <a:lnTo>
                    <a:pt x="8129892" y="893648"/>
                  </a:lnTo>
                  <a:lnTo>
                    <a:pt x="8159343" y="858786"/>
                  </a:lnTo>
                  <a:lnTo>
                    <a:pt x="8188401" y="823518"/>
                  </a:lnTo>
                  <a:lnTo>
                    <a:pt x="8217065" y="787844"/>
                  </a:lnTo>
                  <a:lnTo>
                    <a:pt x="8245322" y="751776"/>
                  </a:lnTo>
                  <a:lnTo>
                    <a:pt x="8273174" y="715302"/>
                  </a:lnTo>
                  <a:lnTo>
                    <a:pt x="8300606" y="678434"/>
                  </a:lnTo>
                  <a:lnTo>
                    <a:pt x="8327606" y="641172"/>
                  </a:lnTo>
                  <a:lnTo>
                    <a:pt x="8354200" y="603516"/>
                  </a:lnTo>
                  <a:lnTo>
                    <a:pt x="8380362" y="565467"/>
                  </a:lnTo>
                  <a:lnTo>
                    <a:pt x="8406079" y="527037"/>
                  </a:lnTo>
                  <a:lnTo>
                    <a:pt x="8431365" y="488226"/>
                  </a:lnTo>
                  <a:lnTo>
                    <a:pt x="8456219" y="449021"/>
                  </a:lnTo>
                  <a:lnTo>
                    <a:pt x="8480615" y="409435"/>
                  </a:lnTo>
                  <a:lnTo>
                    <a:pt x="8504555" y="369468"/>
                  </a:lnTo>
                  <a:lnTo>
                    <a:pt x="8528037" y="329120"/>
                  </a:lnTo>
                  <a:lnTo>
                    <a:pt x="8551062" y="288404"/>
                  </a:lnTo>
                  <a:lnTo>
                    <a:pt x="8573630" y="247319"/>
                  </a:lnTo>
                  <a:lnTo>
                    <a:pt x="8595716" y="205854"/>
                  </a:lnTo>
                  <a:lnTo>
                    <a:pt x="8617331" y="164020"/>
                  </a:lnTo>
                  <a:lnTo>
                    <a:pt x="8638451" y="121831"/>
                  </a:lnTo>
                  <a:lnTo>
                    <a:pt x="8659101" y="79260"/>
                  </a:lnTo>
                  <a:lnTo>
                    <a:pt x="8679256" y="36334"/>
                  </a:lnTo>
                  <a:lnTo>
                    <a:pt x="86957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510" y="3778249"/>
              <a:ext cx="3308248" cy="30075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778249"/>
              <a:ext cx="3907154" cy="3007995"/>
            </a:xfrm>
            <a:custGeom>
              <a:avLst/>
              <a:gdLst/>
              <a:ahLst/>
              <a:cxnLst/>
              <a:rect l="l" t="t" r="r" b="b"/>
              <a:pathLst>
                <a:path w="3907154" h="3007995">
                  <a:moveTo>
                    <a:pt x="3907129" y="1651000"/>
                  </a:moveTo>
                  <a:lnTo>
                    <a:pt x="3906367" y="1600200"/>
                  </a:lnTo>
                  <a:lnTo>
                    <a:pt x="3904094" y="1549400"/>
                  </a:lnTo>
                  <a:lnTo>
                    <a:pt x="3900309" y="1498600"/>
                  </a:lnTo>
                  <a:lnTo>
                    <a:pt x="3895039" y="1447800"/>
                  </a:lnTo>
                  <a:lnTo>
                    <a:pt x="3888295" y="1397000"/>
                  </a:lnTo>
                  <a:lnTo>
                    <a:pt x="3880066" y="1346200"/>
                  </a:lnTo>
                  <a:lnTo>
                    <a:pt x="3870375" y="1295400"/>
                  </a:lnTo>
                  <a:lnTo>
                    <a:pt x="3859250" y="1244600"/>
                  </a:lnTo>
                  <a:lnTo>
                    <a:pt x="3846677" y="1206500"/>
                  </a:lnTo>
                  <a:lnTo>
                    <a:pt x="3832669" y="1155700"/>
                  </a:lnTo>
                  <a:lnTo>
                    <a:pt x="3817251" y="1104900"/>
                  </a:lnTo>
                  <a:lnTo>
                    <a:pt x="3800424" y="1054100"/>
                  </a:lnTo>
                  <a:lnTo>
                    <a:pt x="3782187" y="1016000"/>
                  </a:lnTo>
                  <a:lnTo>
                    <a:pt x="3762578" y="965200"/>
                  </a:lnTo>
                  <a:lnTo>
                    <a:pt x="3741585" y="927100"/>
                  </a:lnTo>
                  <a:lnTo>
                    <a:pt x="3719233" y="876300"/>
                  </a:lnTo>
                  <a:lnTo>
                    <a:pt x="3695522" y="838200"/>
                  </a:lnTo>
                  <a:lnTo>
                    <a:pt x="3670465" y="787400"/>
                  </a:lnTo>
                  <a:lnTo>
                    <a:pt x="3644074" y="749300"/>
                  </a:lnTo>
                  <a:lnTo>
                    <a:pt x="3616363" y="711200"/>
                  </a:lnTo>
                  <a:lnTo>
                    <a:pt x="3587343" y="673100"/>
                  </a:lnTo>
                  <a:lnTo>
                    <a:pt x="3557016" y="635000"/>
                  </a:lnTo>
                  <a:lnTo>
                    <a:pt x="3525393" y="584200"/>
                  </a:lnTo>
                  <a:lnTo>
                    <a:pt x="3492500" y="546100"/>
                  </a:lnTo>
                  <a:lnTo>
                    <a:pt x="3458324" y="520700"/>
                  </a:lnTo>
                  <a:lnTo>
                    <a:pt x="3422904" y="482600"/>
                  </a:lnTo>
                  <a:lnTo>
                    <a:pt x="3386467" y="444500"/>
                  </a:lnTo>
                  <a:lnTo>
                    <a:pt x="3349142" y="406400"/>
                  </a:lnTo>
                  <a:lnTo>
                    <a:pt x="3310940" y="381000"/>
                  </a:lnTo>
                  <a:lnTo>
                    <a:pt x="3271913" y="342900"/>
                  </a:lnTo>
                  <a:lnTo>
                    <a:pt x="3232061" y="317500"/>
                  </a:lnTo>
                  <a:lnTo>
                    <a:pt x="3191421" y="279400"/>
                  </a:lnTo>
                  <a:lnTo>
                    <a:pt x="3150031" y="254000"/>
                  </a:lnTo>
                  <a:lnTo>
                    <a:pt x="3107893" y="228600"/>
                  </a:lnTo>
                  <a:lnTo>
                    <a:pt x="3021533" y="177800"/>
                  </a:lnTo>
                  <a:lnTo>
                    <a:pt x="2977362" y="165100"/>
                  </a:lnTo>
                  <a:lnTo>
                    <a:pt x="2887154" y="114300"/>
                  </a:lnTo>
                  <a:lnTo>
                    <a:pt x="2794647" y="88900"/>
                  </a:lnTo>
                  <a:lnTo>
                    <a:pt x="2747594" y="63500"/>
                  </a:lnTo>
                  <a:lnTo>
                    <a:pt x="2603589" y="25400"/>
                  </a:lnTo>
                  <a:lnTo>
                    <a:pt x="2554719" y="25400"/>
                  </a:lnTo>
                  <a:lnTo>
                    <a:pt x="2455849" y="0"/>
                  </a:lnTo>
                  <a:lnTo>
                    <a:pt x="2052739" y="0"/>
                  </a:lnTo>
                  <a:lnTo>
                    <a:pt x="1953869" y="25400"/>
                  </a:lnTo>
                  <a:lnTo>
                    <a:pt x="1905012" y="25400"/>
                  </a:lnTo>
                  <a:lnTo>
                    <a:pt x="1761007" y="63500"/>
                  </a:lnTo>
                  <a:lnTo>
                    <a:pt x="1713966" y="88900"/>
                  </a:lnTo>
                  <a:lnTo>
                    <a:pt x="1621459" y="114300"/>
                  </a:lnTo>
                  <a:lnTo>
                    <a:pt x="1531251" y="165100"/>
                  </a:lnTo>
                  <a:lnTo>
                    <a:pt x="1487081" y="177800"/>
                  </a:lnTo>
                  <a:lnTo>
                    <a:pt x="1400721" y="228600"/>
                  </a:lnTo>
                  <a:lnTo>
                    <a:pt x="1358582" y="254000"/>
                  </a:lnTo>
                  <a:lnTo>
                    <a:pt x="1317180" y="279400"/>
                  </a:lnTo>
                  <a:lnTo>
                    <a:pt x="1276553" y="317500"/>
                  </a:lnTo>
                  <a:lnTo>
                    <a:pt x="1236700" y="342900"/>
                  </a:lnTo>
                  <a:lnTo>
                    <a:pt x="1197660" y="381000"/>
                  </a:lnTo>
                  <a:lnTo>
                    <a:pt x="1159459" y="406400"/>
                  </a:lnTo>
                  <a:lnTo>
                    <a:pt x="1122133" y="444500"/>
                  </a:lnTo>
                  <a:lnTo>
                    <a:pt x="1085697" y="482600"/>
                  </a:lnTo>
                  <a:lnTo>
                    <a:pt x="1050264" y="508000"/>
                  </a:lnTo>
                  <a:lnTo>
                    <a:pt x="1016101" y="546100"/>
                  </a:lnTo>
                  <a:lnTo>
                    <a:pt x="983208" y="584200"/>
                  </a:lnTo>
                  <a:lnTo>
                    <a:pt x="951598" y="635000"/>
                  </a:lnTo>
                  <a:lnTo>
                    <a:pt x="921270" y="673100"/>
                  </a:lnTo>
                  <a:lnTo>
                    <a:pt x="892251" y="711200"/>
                  </a:lnTo>
                  <a:lnTo>
                    <a:pt x="864539" y="749300"/>
                  </a:lnTo>
                  <a:lnTo>
                    <a:pt x="838149" y="787400"/>
                  </a:lnTo>
                  <a:lnTo>
                    <a:pt x="813104" y="838200"/>
                  </a:lnTo>
                  <a:lnTo>
                    <a:pt x="789393" y="876300"/>
                  </a:lnTo>
                  <a:lnTo>
                    <a:pt x="767041" y="927100"/>
                  </a:lnTo>
                  <a:lnTo>
                    <a:pt x="746048" y="965200"/>
                  </a:lnTo>
                  <a:lnTo>
                    <a:pt x="726440" y="1016000"/>
                  </a:lnTo>
                  <a:lnTo>
                    <a:pt x="708202" y="1054100"/>
                  </a:lnTo>
                  <a:lnTo>
                    <a:pt x="691375" y="1104900"/>
                  </a:lnTo>
                  <a:lnTo>
                    <a:pt x="675957" y="1155700"/>
                  </a:lnTo>
                  <a:lnTo>
                    <a:pt x="661949" y="1206500"/>
                  </a:lnTo>
                  <a:lnTo>
                    <a:pt x="656501" y="1222997"/>
                  </a:lnTo>
                  <a:lnTo>
                    <a:pt x="651992" y="1214348"/>
                  </a:lnTo>
                  <a:lnTo>
                    <a:pt x="628408" y="1168781"/>
                  </a:lnTo>
                  <a:lnTo>
                    <a:pt x="487819" y="894803"/>
                  </a:lnTo>
                  <a:lnTo>
                    <a:pt x="464235" y="849236"/>
                  </a:lnTo>
                  <a:lnTo>
                    <a:pt x="440512" y="803757"/>
                  </a:lnTo>
                  <a:lnTo>
                    <a:pt x="416623" y="758380"/>
                  </a:lnTo>
                  <a:lnTo>
                    <a:pt x="392531" y="713143"/>
                  </a:lnTo>
                  <a:lnTo>
                    <a:pt x="368198" y="668045"/>
                  </a:lnTo>
                  <a:lnTo>
                    <a:pt x="343598" y="623125"/>
                  </a:lnTo>
                  <a:lnTo>
                    <a:pt x="318693" y="578396"/>
                  </a:lnTo>
                  <a:lnTo>
                    <a:pt x="292887" y="534898"/>
                  </a:lnTo>
                  <a:lnTo>
                    <a:pt x="265150" y="492531"/>
                  </a:lnTo>
                  <a:lnTo>
                    <a:pt x="235889" y="451065"/>
                  </a:lnTo>
                  <a:lnTo>
                    <a:pt x="205486" y="410273"/>
                  </a:lnTo>
                  <a:lnTo>
                    <a:pt x="174371" y="369912"/>
                  </a:lnTo>
                  <a:lnTo>
                    <a:pt x="111594" y="289585"/>
                  </a:lnTo>
                  <a:lnTo>
                    <a:pt x="80759" y="249135"/>
                  </a:lnTo>
                  <a:lnTo>
                    <a:pt x="21285" y="168262"/>
                  </a:lnTo>
                  <a:lnTo>
                    <a:pt x="0" y="139763"/>
                  </a:lnTo>
                  <a:lnTo>
                    <a:pt x="0" y="221818"/>
                  </a:lnTo>
                  <a:lnTo>
                    <a:pt x="2082" y="224409"/>
                  </a:lnTo>
                  <a:lnTo>
                    <a:pt x="33464" y="264896"/>
                  </a:lnTo>
                  <a:lnTo>
                    <a:pt x="64135" y="305968"/>
                  </a:lnTo>
                  <a:lnTo>
                    <a:pt x="94119" y="347599"/>
                  </a:lnTo>
                  <a:lnTo>
                    <a:pt x="123431" y="389763"/>
                  </a:lnTo>
                  <a:lnTo>
                    <a:pt x="152107" y="432447"/>
                  </a:lnTo>
                  <a:lnTo>
                    <a:pt x="180149" y="475627"/>
                  </a:lnTo>
                  <a:lnTo>
                    <a:pt x="207594" y="519277"/>
                  </a:lnTo>
                  <a:lnTo>
                    <a:pt x="234454" y="563359"/>
                  </a:lnTo>
                  <a:lnTo>
                    <a:pt x="260743" y="607860"/>
                  </a:lnTo>
                  <a:lnTo>
                    <a:pt x="285292" y="651141"/>
                  </a:lnTo>
                  <a:lnTo>
                    <a:pt x="308965" y="694931"/>
                  </a:lnTo>
                  <a:lnTo>
                    <a:pt x="331889" y="739152"/>
                  </a:lnTo>
                  <a:lnTo>
                    <a:pt x="354139" y="783742"/>
                  </a:lnTo>
                  <a:lnTo>
                    <a:pt x="375856" y="828662"/>
                  </a:lnTo>
                  <a:lnTo>
                    <a:pt x="397103" y="873836"/>
                  </a:lnTo>
                  <a:lnTo>
                    <a:pt x="418020" y="919213"/>
                  </a:lnTo>
                  <a:lnTo>
                    <a:pt x="438708" y="964730"/>
                  </a:lnTo>
                  <a:lnTo>
                    <a:pt x="500430" y="1101521"/>
                  </a:lnTo>
                  <a:lnTo>
                    <a:pt x="521233" y="1147013"/>
                  </a:lnTo>
                  <a:lnTo>
                    <a:pt x="542340" y="1192326"/>
                  </a:lnTo>
                  <a:lnTo>
                    <a:pt x="563854" y="1237437"/>
                  </a:lnTo>
                  <a:lnTo>
                    <a:pt x="585889" y="1282255"/>
                  </a:lnTo>
                  <a:lnTo>
                    <a:pt x="608215" y="1326946"/>
                  </a:lnTo>
                  <a:lnTo>
                    <a:pt x="626046" y="1361706"/>
                  </a:lnTo>
                  <a:lnTo>
                    <a:pt x="620344" y="1397000"/>
                  </a:lnTo>
                  <a:lnTo>
                    <a:pt x="613587" y="1447800"/>
                  </a:lnTo>
                  <a:lnTo>
                    <a:pt x="608317" y="1498600"/>
                  </a:lnTo>
                  <a:lnTo>
                    <a:pt x="604532" y="1549400"/>
                  </a:lnTo>
                  <a:lnTo>
                    <a:pt x="602259" y="1600200"/>
                  </a:lnTo>
                  <a:lnTo>
                    <a:pt x="601510" y="1651000"/>
                  </a:lnTo>
                  <a:lnTo>
                    <a:pt x="602259" y="1701800"/>
                  </a:lnTo>
                  <a:lnTo>
                    <a:pt x="604532" y="1752600"/>
                  </a:lnTo>
                  <a:lnTo>
                    <a:pt x="608317" y="1803400"/>
                  </a:lnTo>
                  <a:lnTo>
                    <a:pt x="613587" y="1854200"/>
                  </a:lnTo>
                  <a:lnTo>
                    <a:pt x="620344" y="1892300"/>
                  </a:lnTo>
                  <a:lnTo>
                    <a:pt x="628561" y="1943100"/>
                  </a:lnTo>
                  <a:lnTo>
                    <a:pt x="638251" y="1993900"/>
                  </a:lnTo>
                  <a:lnTo>
                    <a:pt x="649376" y="2044700"/>
                  </a:lnTo>
                  <a:lnTo>
                    <a:pt x="661949" y="2095500"/>
                  </a:lnTo>
                  <a:lnTo>
                    <a:pt x="675957" y="2133600"/>
                  </a:lnTo>
                  <a:lnTo>
                    <a:pt x="691375" y="2184400"/>
                  </a:lnTo>
                  <a:lnTo>
                    <a:pt x="708202" y="2235200"/>
                  </a:lnTo>
                  <a:lnTo>
                    <a:pt x="726440" y="2273300"/>
                  </a:lnTo>
                  <a:lnTo>
                    <a:pt x="746048" y="2324100"/>
                  </a:lnTo>
                  <a:lnTo>
                    <a:pt x="767041" y="2374900"/>
                  </a:lnTo>
                  <a:lnTo>
                    <a:pt x="789393" y="2413000"/>
                  </a:lnTo>
                  <a:lnTo>
                    <a:pt x="813104" y="2451100"/>
                  </a:lnTo>
                  <a:lnTo>
                    <a:pt x="838149" y="2501900"/>
                  </a:lnTo>
                  <a:lnTo>
                    <a:pt x="864539" y="2540000"/>
                  </a:lnTo>
                  <a:lnTo>
                    <a:pt x="892251" y="2578100"/>
                  </a:lnTo>
                  <a:lnTo>
                    <a:pt x="921270" y="2628900"/>
                  </a:lnTo>
                  <a:lnTo>
                    <a:pt x="951598" y="2667000"/>
                  </a:lnTo>
                  <a:lnTo>
                    <a:pt x="983208" y="2705100"/>
                  </a:lnTo>
                  <a:lnTo>
                    <a:pt x="1016101" y="2743200"/>
                  </a:lnTo>
                  <a:lnTo>
                    <a:pt x="1050264" y="2781300"/>
                  </a:lnTo>
                  <a:lnTo>
                    <a:pt x="1085697" y="2819400"/>
                  </a:lnTo>
                  <a:lnTo>
                    <a:pt x="1122133" y="2844800"/>
                  </a:lnTo>
                  <a:lnTo>
                    <a:pt x="1159459" y="2882900"/>
                  </a:lnTo>
                  <a:lnTo>
                    <a:pt x="1197660" y="2921000"/>
                  </a:lnTo>
                  <a:lnTo>
                    <a:pt x="1236700" y="2946400"/>
                  </a:lnTo>
                  <a:lnTo>
                    <a:pt x="1276553" y="2984500"/>
                  </a:lnTo>
                  <a:lnTo>
                    <a:pt x="1306906" y="2997200"/>
                  </a:lnTo>
                  <a:lnTo>
                    <a:pt x="1492669" y="2997200"/>
                  </a:lnTo>
                  <a:lnTo>
                    <a:pt x="1464767" y="2984500"/>
                  </a:lnTo>
                  <a:lnTo>
                    <a:pt x="1423365" y="2959100"/>
                  </a:lnTo>
                  <a:lnTo>
                    <a:pt x="1382699" y="2933700"/>
                  </a:lnTo>
                  <a:lnTo>
                    <a:pt x="1342796" y="2908300"/>
                  </a:lnTo>
                  <a:lnTo>
                    <a:pt x="1303693" y="2870200"/>
                  </a:lnTo>
                  <a:lnTo>
                    <a:pt x="1265402" y="2844800"/>
                  </a:lnTo>
                  <a:lnTo>
                    <a:pt x="1227963" y="2806700"/>
                  </a:lnTo>
                  <a:lnTo>
                    <a:pt x="1191399" y="2781300"/>
                  </a:lnTo>
                  <a:lnTo>
                    <a:pt x="1155750" y="2743200"/>
                  </a:lnTo>
                  <a:lnTo>
                    <a:pt x="1121181" y="2705100"/>
                  </a:lnTo>
                  <a:lnTo>
                    <a:pt x="1087894" y="2667000"/>
                  </a:lnTo>
                  <a:lnTo>
                    <a:pt x="1055890" y="2641600"/>
                  </a:lnTo>
                  <a:lnTo>
                    <a:pt x="1025182" y="2590800"/>
                  </a:lnTo>
                  <a:lnTo>
                    <a:pt x="995781" y="2552700"/>
                  </a:lnTo>
                  <a:lnTo>
                    <a:pt x="967701" y="2514600"/>
                  </a:lnTo>
                  <a:lnTo>
                    <a:pt x="940955" y="2476500"/>
                  </a:lnTo>
                  <a:lnTo>
                    <a:pt x="915555" y="2438400"/>
                  </a:lnTo>
                  <a:lnTo>
                    <a:pt x="891501" y="2387600"/>
                  </a:lnTo>
                  <a:lnTo>
                    <a:pt x="868819" y="2349500"/>
                  </a:lnTo>
                  <a:lnTo>
                    <a:pt x="847521" y="2311400"/>
                  </a:lnTo>
                  <a:lnTo>
                    <a:pt x="827608" y="2260600"/>
                  </a:lnTo>
                  <a:lnTo>
                    <a:pt x="809091" y="2222500"/>
                  </a:lnTo>
                  <a:lnTo>
                    <a:pt x="791997" y="2171700"/>
                  </a:lnTo>
                  <a:lnTo>
                    <a:pt x="776325" y="2133600"/>
                  </a:lnTo>
                  <a:lnTo>
                    <a:pt x="762088" y="2082800"/>
                  </a:lnTo>
                  <a:lnTo>
                    <a:pt x="749300" y="2032000"/>
                  </a:lnTo>
                  <a:lnTo>
                    <a:pt x="737984" y="1993900"/>
                  </a:lnTo>
                  <a:lnTo>
                    <a:pt x="728129" y="1943100"/>
                  </a:lnTo>
                  <a:lnTo>
                    <a:pt x="719759" y="1892300"/>
                  </a:lnTo>
                  <a:lnTo>
                    <a:pt x="712889" y="1841500"/>
                  </a:lnTo>
                  <a:lnTo>
                    <a:pt x="707517" y="1790700"/>
                  </a:lnTo>
                  <a:lnTo>
                    <a:pt x="703668" y="1739900"/>
                  </a:lnTo>
                  <a:lnTo>
                    <a:pt x="701357" y="1701800"/>
                  </a:lnTo>
                  <a:lnTo>
                    <a:pt x="700582" y="1651000"/>
                  </a:lnTo>
                  <a:lnTo>
                    <a:pt x="701357" y="1600200"/>
                  </a:lnTo>
                  <a:lnTo>
                    <a:pt x="703668" y="1549400"/>
                  </a:lnTo>
                  <a:lnTo>
                    <a:pt x="706831" y="1507515"/>
                  </a:lnTo>
                  <a:lnTo>
                    <a:pt x="729526" y="1544535"/>
                  </a:lnTo>
                  <a:lnTo>
                    <a:pt x="756577" y="1586115"/>
                  </a:lnTo>
                  <a:lnTo>
                    <a:pt x="784847" y="1626819"/>
                  </a:lnTo>
                  <a:lnTo>
                    <a:pt x="814463" y="1666494"/>
                  </a:lnTo>
                  <a:lnTo>
                    <a:pt x="845540" y="1705063"/>
                  </a:lnTo>
                  <a:lnTo>
                    <a:pt x="878192" y="1742401"/>
                  </a:lnTo>
                  <a:lnTo>
                    <a:pt x="912571" y="1778406"/>
                  </a:lnTo>
                  <a:lnTo>
                    <a:pt x="948766" y="1812975"/>
                  </a:lnTo>
                  <a:lnTo>
                    <a:pt x="986929" y="1845970"/>
                  </a:lnTo>
                  <a:lnTo>
                    <a:pt x="1028204" y="1879269"/>
                  </a:lnTo>
                  <a:lnTo>
                    <a:pt x="1070127" y="1911769"/>
                  </a:lnTo>
                  <a:lnTo>
                    <a:pt x="1112621" y="1943544"/>
                  </a:lnTo>
                  <a:lnTo>
                    <a:pt x="1155585" y="1974723"/>
                  </a:lnTo>
                  <a:lnTo>
                    <a:pt x="1198956" y="2005406"/>
                  </a:lnTo>
                  <a:lnTo>
                    <a:pt x="1242618" y="2035695"/>
                  </a:lnTo>
                  <a:lnTo>
                    <a:pt x="1418729" y="2154986"/>
                  </a:lnTo>
                  <a:lnTo>
                    <a:pt x="1460982" y="2184133"/>
                  </a:lnTo>
                  <a:lnTo>
                    <a:pt x="1502435" y="2214080"/>
                  </a:lnTo>
                  <a:lnTo>
                    <a:pt x="1542910" y="2245068"/>
                  </a:lnTo>
                  <a:lnTo>
                    <a:pt x="1582229" y="2277326"/>
                  </a:lnTo>
                  <a:lnTo>
                    <a:pt x="1620227" y="2311120"/>
                  </a:lnTo>
                  <a:lnTo>
                    <a:pt x="1656715" y="2346668"/>
                  </a:lnTo>
                  <a:lnTo>
                    <a:pt x="1691513" y="2384196"/>
                  </a:lnTo>
                  <a:lnTo>
                    <a:pt x="1724469" y="2423960"/>
                  </a:lnTo>
                  <a:lnTo>
                    <a:pt x="1754581" y="2465235"/>
                  </a:lnTo>
                  <a:lnTo>
                    <a:pt x="1780654" y="2507094"/>
                  </a:lnTo>
                  <a:lnTo>
                    <a:pt x="1802714" y="2549448"/>
                  </a:lnTo>
                  <a:lnTo>
                    <a:pt x="1820735" y="2592197"/>
                  </a:lnTo>
                  <a:lnTo>
                    <a:pt x="1834730" y="2635288"/>
                  </a:lnTo>
                  <a:lnTo>
                    <a:pt x="1844687" y="2678607"/>
                  </a:lnTo>
                  <a:lnTo>
                    <a:pt x="1850631" y="2722092"/>
                  </a:lnTo>
                  <a:lnTo>
                    <a:pt x="1852536" y="2765641"/>
                  </a:lnTo>
                  <a:lnTo>
                    <a:pt x="1850402" y="2809176"/>
                  </a:lnTo>
                  <a:lnTo>
                    <a:pt x="1844255" y="2852610"/>
                  </a:lnTo>
                  <a:lnTo>
                    <a:pt x="1834070" y="2895854"/>
                  </a:lnTo>
                  <a:lnTo>
                    <a:pt x="1819859" y="2938830"/>
                  </a:lnTo>
                  <a:lnTo>
                    <a:pt x="1801622" y="2981464"/>
                  </a:lnTo>
                  <a:lnTo>
                    <a:pt x="1787867" y="3007512"/>
                  </a:lnTo>
                  <a:lnTo>
                    <a:pt x="1875028" y="3007512"/>
                  </a:lnTo>
                  <a:lnTo>
                    <a:pt x="1906638" y="2949816"/>
                  </a:lnTo>
                  <a:lnTo>
                    <a:pt x="1926882" y="2904553"/>
                  </a:lnTo>
                  <a:lnTo>
                    <a:pt x="1942858" y="2859951"/>
                  </a:lnTo>
                  <a:lnTo>
                    <a:pt x="1954568" y="2815945"/>
                  </a:lnTo>
                  <a:lnTo>
                    <a:pt x="1962010" y="2772473"/>
                  </a:lnTo>
                  <a:lnTo>
                    <a:pt x="1965198" y="2729458"/>
                  </a:lnTo>
                  <a:lnTo>
                    <a:pt x="1964118" y="2686837"/>
                  </a:lnTo>
                  <a:lnTo>
                    <a:pt x="1958771" y="2644533"/>
                  </a:lnTo>
                  <a:lnTo>
                    <a:pt x="1949183" y="2602484"/>
                  </a:lnTo>
                  <a:lnTo>
                    <a:pt x="1935327" y="2560624"/>
                  </a:lnTo>
                  <a:lnTo>
                    <a:pt x="1917217" y="2518880"/>
                  </a:lnTo>
                  <a:lnTo>
                    <a:pt x="1894852" y="2477185"/>
                  </a:lnTo>
                  <a:lnTo>
                    <a:pt x="1868246" y="2435466"/>
                  </a:lnTo>
                  <a:lnTo>
                    <a:pt x="1837385" y="2393658"/>
                  </a:lnTo>
                  <a:lnTo>
                    <a:pt x="1802561" y="2352281"/>
                  </a:lnTo>
                  <a:lnTo>
                    <a:pt x="1765833" y="2312720"/>
                  </a:lnTo>
                  <a:lnTo>
                    <a:pt x="1727263" y="2275040"/>
                  </a:lnTo>
                  <a:lnTo>
                    <a:pt x="1686915" y="2239302"/>
                  </a:lnTo>
                  <a:lnTo>
                    <a:pt x="1644853" y="2205596"/>
                  </a:lnTo>
                  <a:lnTo>
                    <a:pt x="1601177" y="2173973"/>
                  </a:lnTo>
                  <a:lnTo>
                    <a:pt x="1555953" y="2144509"/>
                  </a:lnTo>
                  <a:lnTo>
                    <a:pt x="1342682" y="2011832"/>
                  </a:lnTo>
                  <a:lnTo>
                    <a:pt x="1300340" y="1984819"/>
                  </a:lnTo>
                  <a:lnTo>
                    <a:pt x="1258290" y="1957374"/>
                  </a:lnTo>
                  <a:lnTo>
                    <a:pt x="1216634" y="1929358"/>
                  </a:lnTo>
                  <a:lnTo>
                    <a:pt x="1175448" y="1900631"/>
                  </a:lnTo>
                  <a:lnTo>
                    <a:pt x="1133475" y="1869617"/>
                  </a:lnTo>
                  <a:lnTo>
                    <a:pt x="1093317" y="1836978"/>
                  </a:lnTo>
                  <a:lnTo>
                    <a:pt x="1054900" y="1802803"/>
                  </a:lnTo>
                  <a:lnTo>
                    <a:pt x="1018133" y="1767166"/>
                  </a:lnTo>
                  <a:lnTo>
                    <a:pt x="982941" y="1730159"/>
                  </a:lnTo>
                  <a:lnTo>
                    <a:pt x="949248" y="1691894"/>
                  </a:lnTo>
                  <a:lnTo>
                    <a:pt x="916965" y="1652422"/>
                  </a:lnTo>
                  <a:lnTo>
                    <a:pt x="886002" y="1611871"/>
                  </a:lnTo>
                  <a:lnTo>
                    <a:pt x="856310" y="1570304"/>
                  </a:lnTo>
                  <a:lnTo>
                    <a:pt x="827773" y="1527810"/>
                  </a:lnTo>
                  <a:lnTo>
                    <a:pt x="800328" y="1484490"/>
                  </a:lnTo>
                  <a:lnTo>
                    <a:pt x="773899" y="1440434"/>
                  </a:lnTo>
                  <a:lnTo>
                    <a:pt x="748398" y="1395704"/>
                  </a:lnTo>
                  <a:lnTo>
                    <a:pt x="728179" y="1358582"/>
                  </a:lnTo>
                  <a:lnTo>
                    <a:pt x="737984" y="1308100"/>
                  </a:lnTo>
                  <a:lnTo>
                    <a:pt x="749300" y="1257300"/>
                  </a:lnTo>
                  <a:lnTo>
                    <a:pt x="762088" y="1206500"/>
                  </a:lnTo>
                  <a:lnTo>
                    <a:pt x="776325" y="1168400"/>
                  </a:lnTo>
                  <a:lnTo>
                    <a:pt x="791997" y="1117600"/>
                  </a:lnTo>
                  <a:lnTo>
                    <a:pt x="809091" y="1079500"/>
                  </a:lnTo>
                  <a:lnTo>
                    <a:pt x="827608" y="1028700"/>
                  </a:lnTo>
                  <a:lnTo>
                    <a:pt x="847521" y="990600"/>
                  </a:lnTo>
                  <a:lnTo>
                    <a:pt x="868819" y="939800"/>
                  </a:lnTo>
                  <a:lnTo>
                    <a:pt x="891501" y="901700"/>
                  </a:lnTo>
                  <a:lnTo>
                    <a:pt x="915555" y="850900"/>
                  </a:lnTo>
                  <a:lnTo>
                    <a:pt x="940955" y="812800"/>
                  </a:lnTo>
                  <a:lnTo>
                    <a:pt x="967701" y="774700"/>
                  </a:lnTo>
                  <a:lnTo>
                    <a:pt x="995781" y="736600"/>
                  </a:lnTo>
                  <a:lnTo>
                    <a:pt x="1025182" y="698500"/>
                  </a:lnTo>
                  <a:lnTo>
                    <a:pt x="1055890" y="660400"/>
                  </a:lnTo>
                  <a:lnTo>
                    <a:pt x="1087894" y="622300"/>
                  </a:lnTo>
                  <a:lnTo>
                    <a:pt x="1121181" y="584200"/>
                  </a:lnTo>
                  <a:lnTo>
                    <a:pt x="1155750" y="546100"/>
                  </a:lnTo>
                  <a:lnTo>
                    <a:pt x="1191399" y="508000"/>
                  </a:lnTo>
                  <a:lnTo>
                    <a:pt x="1227963" y="482600"/>
                  </a:lnTo>
                  <a:lnTo>
                    <a:pt x="1265402" y="444500"/>
                  </a:lnTo>
                  <a:lnTo>
                    <a:pt x="1303693" y="419100"/>
                  </a:lnTo>
                  <a:lnTo>
                    <a:pt x="1342796" y="393700"/>
                  </a:lnTo>
                  <a:lnTo>
                    <a:pt x="1382699" y="355600"/>
                  </a:lnTo>
                  <a:lnTo>
                    <a:pt x="1423365" y="330200"/>
                  </a:lnTo>
                  <a:lnTo>
                    <a:pt x="1464767" y="304800"/>
                  </a:lnTo>
                  <a:lnTo>
                    <a:pt x="1506867" y="279400"/>
                  </a:lnTo>
                  <a:lnTo>
                    <a:pt x="1549666" y="266700"/>
                  </a:lnTo>
                  <a:lnTo>
                    <a:pt x="1637182" y="215900"/>
                  </a:lnTo>
                  <a:lnTo>
                    <a:pt x="1681848" y="203200"/>
                  </a:lnTo>
                  <a:lnTo>
                    <a:pt x="1727085" y="177800"/>
                  </a:lnTo>
                  <a:lnTo>
                    <a:pt x="1960841" y="114300"/>
                  </a:lnTo>
                  <a:lnTo>
                    <a:pt x="2008911" y="114300"/>
                  </a:lnTo>
                  <a:lnTo>
                    <a:pt x="2057349" y="101600"/>
                  </a:lnTo>
                  <a:lnTo>
                    <a:pt x="2155240" y="101600"/>
                  </a:lnTo>
                  <a:lnTo>
                    <a:pt x="2204631" y="88900"/>
                  </a:lnTo>
                  <a:lnTo>
                    <a:pt x="2303957" y="88900"/>
                  </a:lnTo>
                  <a:lnTo>
                    <a:pt x="2353360" y="101600"/>
                  </a:lnTo>
                  <a:lnTo>
                    <a:pt x="2451265" y="101600"/>
                  </a:lnTo>
                  <a:lnTo>
                    <a:pt x="2499703" y="114300"/>
                  </a:lnTo>
                  <a:lnTo>
                    <a:pt x="2547785" y="114300"/>
                  </a:lnTo>
                  <a:lnTo>
                    <a:pt x="2781541" y="177800"/>
                  </a:lnTo>
                  <a:lnTo>
                    <a:pt x="2826778" y="203200"/>
                  </a:lnTo>
                  <a:lnTo>
                    <a:pt x="2871457" y="215900"/>
                  </a:lnTo>
                  <a:lnTo>
                    <a:pt x="2958973" y="266700"/>
                  </a:lnTo>
                  <a:lnTo>
                    <a:pt x="3001759" y="279400"/>
                  </a:lnTo>
                  <a:lnTo>
                    <a:pt x="3043872" y="304800"/>
                  </a:lnTo>
                  <a:lnTo>
                    <a:pt x="3085274" y="330200"/>
                  </a:lnTo>
                  <a:lnTo>
                    <a:pt x="3125940" y="355600"/>
                  </a:lnTo>
                  <a:lnTo>
                    <a:pt x="3165843" y="393700"/>
                  </a:lnTo>
                  <a:lnTo>
                    <a:pt x="3204946" y="419100"/>
                  </a:lnTo>
                  <a:lnTo>
                    <a:pt x="3243237" y="444500"/>
                  </a:lnTo>
                  <a:lnTo>
                    <a:pt x="3280676" y="482600"/>
                  </a:lnTo>
                  <a:lnTo>
                    <a:pt x="3317240" y="508000"/>
                  </a:lnTo>
                  <a:lnTo>
                    <a:pt x="3352901" y="546100"/>
                  </a:lnTo>
                  <a:lnTo>
                    <a:pt x="3387458" y="584200"/>
                  </a:lnTo>
                  <a:lnTo>
                    <a:pt x="3420745" y="622300"/>
                  </a:lnTo>
                  <a:lnTo>
                    <a:pt x="3452749" y="660400"/>
                  </a:lnTo>
                  <a:lnTo>
                    <a:pt x="3483457" y="698500"/>
                  </a:lnTo>
                  <a:lnTo>
                    <a:pt x="3512858" y="736600"/>
                  </a:lnTo>
                  <a:lnTo>
                    <a:pt x="3540925" y="774700"/>
                  </a:lnTo>
                  <a:lnTo>
                    <a:pt x="3567671" y="812800"/>
                  </a:lnTo>
                  <a:lnTo>
                    <a:pt x="3593071" y="850900"/>
                  </a:lnTo>
                  <a:lnTo>
                    <a:pt x="3617125" y="901700"/>
                  </a:lnTo>
                  <a:lnTo>
                    <a:pt x="3639794" y="939800"/>
                  </a:lnTo>
                  <a:lnTo>
                    <a:pt x="3661105" y="990600"/>
                  </a:lnTo>
                  <a:lnTo>
                    <a:pt x="3681006" y="1028700"/>
                  </a:lnTo>
                  <a:lnTo>
                    <a:pt x="3699522" y="1079500"/>
                  </a:lnTo>
                  <a:lnTo>
                    <a:pt x="3716617" y="1117600"/>
                  </a:lnTo>
                  <a:lnTo>
                    <a:pt x="3732276" y="1168400"/>
                  </a:lnTo>
                  <a:lnTo>
                    <a:pt x="3746512" y="1206500"/>
                  </a:lnTo>
                  <a:lnTo>
                    <a:pt x="3759289" y="1257300"/>
                  </a:lnTo>
                  <a:lnTo>
                    <a:pt x="3770617" y="1308100"/>
                  </a:lnTo>
                  <a:lnTo>
                    <a:pt x="3780472" y="1358900"/>
                  </a:lnTo>
                  <a:lnTo>
                    <a:pt x="3788841" y="1397000"/>
                  </a:lnTo>
                  <a:lnTo>
                    <a:pt x="3795712" y="1447800"/>
                  </a:lnTo>
                  <a:lnTo>
                    <a:pt x="3801072" y="1498600"/>
                  </a:lnTo>
                  <a:lnTo>
                    <a:pt x="3804920" y="1549400"/>
                  </a:lnTo>
                  <a:lnTo>
                    <a:pt x="3807231" y="1600200"/>
                  </a:lnTo>
                  <a:lnTo>
                    <a:pt x="3808018" y="1651000"/>
                  </a:lnTo>
                  <a:lnTo>
                    <a:pt x="3807231" y="1701800"/>
                  </a:lnTo>
                  <a:lnTo>
                    <a:pt x="3804920" y="1739900"/>
                  </a:lnTo>
                  <a:lnTo>
                    <a:pt x="3801072" y="1790700"/>
                  </a:lnTo>
                  <a:lnTo>
                    <a:pt x="3795712" y="1841500"/>
                  </a:lnTo>
                  <a:lnTo>
                    <a:pt x="3788841" y="1892300"/>
                  </a:lnTo>
                  <a:lnTo>
                    <a:pt x="3780472" y="1943100"/>
                  </a:lnTo>
                  <a:lnTo>
                    <a:pt x="3770617" y="1993900"/>
                  </a:lnTo>
                  <a:lnTo>
                    <a:pt x="3759289" y="2032000"/>
                  </a:lnTo>
                  <a:lnTo>
                    <a:pt x="3746512" y="2082800"/>
                  </a:lnTo>
                  <a:lnTo>
                    <a:pt x="3732276" y="2133600"/>
                  </a:lnTo>
                  <a:lnTo>
                    <a:pt x="3716617" y="2171700"/>
                  </a:lnTo>
                  <a:lnTo>
                    <a:pt x="3699522" y="2222500"/>
                  </a:lnTo>
                  <a:lnTo>
                    <a:pt x="3681006" y="2260600"/>
                  </a:lnTo>
                  <a:lnTo>
                    <a:pt x="3661105" y="2311400"/>
                  </a:lnTo>
                  <a:lnTo>
                    <a:pt x="3639794" y="2349500"/>
                  </a:lnTo>
                  <a:lnTo>
                    <a:pt x="3617125" y="2387600"/>
                  </a:lnTo>
                  <a:lnTo>
                    <a:pt x="3593071" y="2438400"/>
                  </a:lnTo>
                  <a:lnTo>
                    <a:pt x="3567671" y="2476500"/>
                  </a:lnTo>
                  <a:lnTo>
                    <a:pt x="3540925" y="2514600"/>
                  </a:lnTo>
                  <a:lnTo>
                    <a:pt x="3512858" y="2552700"/>
                  </a:lnTo>
                  <a:lnTo>
                    <a:pt x="3483457" y="2590800"/>
                  </a:lnTo>
                  <a:lnTo>
                    <a:pt x="3452749" y="2641600"/>
                  </a:lnTo>
                  <a:lnTo>
                    <a:pt x="3420745" y="2667000"/>
                  </a:lnTo>
                  <a:lnTo>
                    <a:pt x="3387458" y="2705100"/>
                  </a:lnTo>
                  <a:lnTo>
                    <a:pt x="3352901" y="2743200"/>
                  </a:lnTo>
                  <a:lnTo>
                    <a:pt x="3317240" y="2781300"/>
                  </a:lnTo>
                  <a:lnTo>
                    <a:pt x="3280676" y="2806700"/>
                  </a:lnTo>
                  <a:lnTo>
                    <a:pt x="3243237" y="2844800"/>
                  </a:lnTo>
                  <a:lnTo>
                    <a:pt x="3204946" y="2870200"/>
                  </a:lnTo>
                  <a:lnTo>
                    <a:pt x="3165843" y="2908300"/>
                  </a:lnTo>
                  <a:lnTo>
                    <a:pt x="3125940" y="2933700"/>
                  </a:lnTo>
                  <a:lnTo>
                    <a:pt x="3085274" y="2959100"/>
                  </a:lnTo>
                  <a:lnTo>
                    <a:pt x="3043872" y="2984500"/>
                  </a:lnTo>
                  <a:lnTo>
                    <a:pt x="3015970" y="2997200"/>
                  </a:lnTo>
                  <a:lnTo>
                    <a:pt x="3201708" y="2997200"/>
                  </a:lnTo>
                  <a:lnTo>
                    <a:pt x="3232061" y="2984500"/>
                  </a:lnTo>
                  <a:lnTo>
                    <a:pt x="3271913" y="2946400"/>
                  </a:lnTo>
                  <a:lnTo>
                    <a:pt x="3310940" y="2921000"/>
                  </a:lnTo>
                  <a:lnTo>
                    <a:pt x="3349142" y="2882900"/>
                  </a:lnTo>
                  <a:lnTo>
                    <a:pt x="3386467" y="2844800"/>
                  </a:lnTo>
                  <a:lnTo>
                    <a:pt x="3422904" y="2819400"/>
                  </a:lnTo>
                  <a:lnTo>
                    <a:pt x="3458324" y="2781300"/>
                  </a:lnTo>
                  <a:lnTo>
                    <a:pt x="3492500" y="2743200"/>
                  </a:lnTo>
                  <a:lnTo>
                    <a:pt x="3525393" y="2705100"/>
                  </a:lnTo>
                  <a:lnTo>
                    <a:pt x="3557016" y="2667000"/>
                  </a:lnTo>
                  <a:lnTo>
                    <a:pt x="3587343" y="2628900"/>
                  </a:lnTo>
                  <a:lnTo>
                    <a:pt x="3616363" y="2578100"/>
                  </a:lnTo>
                  <a:lnTo>
                    <a:pt x="3644074" y="2540000"/>
                  </a:lnTo>
                  <a:lnTo>
                    <a:pt x="3670465" y="2501900"/>
                  </a:lnTo>
                  <a:lnTo>
                    <a:pt x="3695522" y="2451100"/>
                  </a:lnTo>
                  <a:lnTo>
                    <a:pt x="3719233" y="2413000"/>
                  </a:lnTo>
                  <a:lnTo>
                    <a:pt x="3741585" y="2374900"/>
                  </a:lnTo>
                  <a:lnTo>
                    <a:pt x="3762578" y="2324100"/>
                  </a:lnTo>
                  <a:lnTo>
                    <a:pt x="3782187" y="2273300"/>
                  </a:lnTo>
                  <a:lnTo>
                    <a:pt x="3800424" y="2235200"/>
                  </a:lnTo>
                  <a:lnTo>
                    <a:pt x="3817251" y="2184400"/>
                  </a:lnTo>
                  <a:lnTo>
                    <a:pt x="3832669" y="2133600"/>
                  </a:lnTo>
                  <a:lnTo>
                    <a:pt x="3846677" y="2095500"/>
                  </a:lnTo>
                  <a:lnTo>
                    <a:pt x="3859250" y="2044700"/>
                  </a:lnTo>
                  <a:lnTo>
                    <a:pt x="3870375" y="1993900"/>
                  </a:lnTo>
                  <a:lnTo>
                    <a:pt x="3880066" y="1943100"/>
                  </a:lnTo>
                  <a:lnTo>
                    <a:pt x="3888295" y="1892300"/>
                  </a:lnTo>
                  <a:lnTo>
                    <a:pt x="3895039" y="1854200"/>
                  </a:lnTo>
                  <a:lnTo>
                    <a:pt x="3900309" y="1803400"/>
                  </a:lnTo>
                  <a:lnTo>
                    <a:pt x="3904094" y="1752600"/>
                  </a:lnTo>
                  <a:lnTo>
                    <a:pt x="3906367" y="1701800"/>
                  </a:lnTo>
                  <a:lnTo>
                    <a:pt x="3907129" y="16510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00089" y="1101838"/>
            <a:ext cx="1097187" cy="10971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33285" y="1739549"/>
            <a:ext cx="228767" cy="16670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483805" y="1747538"/>
            <a:ext cx="336550" cy="415925"/>
            <a:chOff x="3483805" y="1747538"/>
            <a:chExt cx="336550" cy="41592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4720" y="1974690"/>
              <a:ext cx="135498" cy="9854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94379" y="1758111"/>
              <a:ext cx="315595" cy="394970"/>
            </a:xfrm>
            <a:custGeom>
              <a:avLst/>
              <a:gdLst/>
              <a:ahLst/>
              <a:cxnLst/>
              <a:rect l="l" t="t" r="r" b="b"/>
              <a:pathLst>
                <a:path w="315595" h="394969">
                  <a:moveTo>
                    <a:pt x="100914" y="138112"/>
                  </a:moveTo>
                  <a:lnTo>
                    <a:pt x="173583" y="138112"/>
                  </a:lnTo>
                  <a:lnTo>
                    <a:pt x="227858" y="145913"/>
                  </a:lnTo>
                  <a:lnTo>
                    <a:pt x="268919" y="168033"/>
                  </a:lnTo>
                  <a:lnTo>
                    <a:pt x="297237" y="200317"/>
                  </a:lnTo>
                  <a:lnTo>
                    <a:pt x="312394" y="238861"/>
                  </a:lnTo>
                  <a:lnTo>
                    <a:pt x="315185" y="266179"/>
                  </a:lnTo>
                  <a:lnTo>
                    <a:pt x="314487" y="279848"/>
                  </a:lnTo>
                  <a:lnTo>
                    <a:pt x="303769" y="319685"/>
                  </a:lnTo>
                  <a:lnTo>
                    <a:pt x="279779" y="354518"/>
                  </a:lnTo>
                  <a:lnTo>
                    <a:pt x="242989" y="380695"/>
                  </a:lnTo>
                  <a:lnTo>
                    <a:pt x="193157" y="393859"/>
                  </a:lnTo>
                  <a:lnTo>
                    <a:pt x="173583" y="394741"/>
                  </a:lnTo>
                  <a:lnTo>
                    <a:pt x="0" y="394741"/>
                  </a:lnTo>
                  <a:lnTo>
                    <a:pt x="0" y="0"/>
                  </a:lnTo>
                  <a:lnTo>
                    <a:pt x="283616" y="0"/>
                  </a:lnTo>
                  <a:lnTo>
                    <a:pt x="283616" y="90182"/>
                  </a:lnTo>
                  <a:lnTo>
                    <a:pt x="100914" y="90182"/>
                  </a:lnTo>
                  <a:lnTo>
                    <a:pt x="100914" y="138112"/>
                  </a:lnTo>
                  <a:close/>
                </a:path>
              </a:pathLst>
            </a:custGeom>
            <a:ln w="21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875130" y="1747538"/>
            <a:ext cx="336550" cy="415925"/>
            <a:chOff x="3875130" y="1747538"/>
            <a:chExt cx="336550" cy="415925"/>
          </a:xfrm>
        </p:grpSpPr>
        <p:sp>
          <p:nvSpPr>
            <p:cNvPr id="13" name="object 13"/>
            <p:cNvSpPr/>
            <p:nvPr/>
          </p:nvSpPr>
          <p:spPr>
            <a:xfrm>
              <a:off x="3885704" y="1758111"/>
              <a:ext cx="315595" cy="394970"/>
            </a:xfrm>
            <a:custGeom>
              <a:avLst/>
              <a:gdLst/>
              <a:ahLst/>
              <a:cxnLst/>
              <a:rect l="l" t="t" r="r" b="b"/>
              <a:pathLst>
                <a:path w="315595" h="394969">
                  <a:moveTo>
                    <a:pt x="100901" y="394741"/>
                  </a:moveTo>
                  <a:lnTo>
                    <a:pt x="100901" y="394741"/>
                  </a:lnTo>
                  <a:lnTo>
                    <a:pt x="0" y="394741"/>
                  </a:lnTo>
                  <a:lnTo>
                    <a:pt x="0" y="345381"/>
                  </a:lnTo>
                  <a:lnTo>
                    <a:pt x="0" y="0"/>
                  </a:lnTo>
                  <a:lnTo>
                    <a:pt x="21450" y="0"/>
                  </a:lnTo>
                  <a:lnTo>
                    <a:pt x="173583" y="0"/>
                  </a:lnTo>
                  <a:lnTo>
                    <a:pt x="193156" y="1010"/>
                  </a:lnTo>
                  <a:lnTo>
                    <a:pt x="242989" y="16116"/>
                  </a:lnTo>
                  <a:lnTo>
                    <a:pt x="279816" y="45889"/>
                  </a:lnTo>
                  <a:lnTo>
                    <a:pt x="303788" y="85853"/>
                  </a:lnTo>
                  <a:lnTo>
                    <a:pt x="314509" y="131565"/>
                  </a:lnTo>
                  <a:lnTo>
                    <a:pt x="315213" y="147223"/>
                  </a:lnTo>
                  <a:lnTo>
                    <a:pt x="314509" y="162897"/>
                  </a:lnTo>
                  <a:lnTo>
                    <a:pt x="303788" y="208556"/>
                  </a:lnTo>
                  <a:lnTo>
                    <a:pt x="279816" y="248436"/>
                  </a:lnTo>
                  <a:lnTo>
                    <a:pt x="242989" y="277952"/>
                  </a:lnTo>
                  <a:lnTo>
                    <a:pt x="193156" y="292832"/>
                  </a:lnTo>
                  <a:lnTo>
                    <a:pt x="173583" y="293827"/>
                  </a:lnTo>
                  <a:lnTo>
                    <a:pt x="100901" y="293827"/>
                  </a:lnTo>
                  <a:lnTo>
                    <a:pt x="100901" y="394741"/>
                  </a:lnTo>
                  <a:close/>
                </a:path>
              </a:pathLst>
            </a:custGeom>
            <a:ln w="21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6032" y="1837383"/>
              <a:ext cx="136198" cy="134248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4277563" y="1756473"/>
            <a:ext cx="339725" cy="397510"/>
          </a:xfrm>
          <a:custGeom>
            <a:avLst/>
            <a:gdLst/>
            <a:ahLst/>
            <a:cxnLst/>
            <a:rect l="l" t="t" r="r" b="b"/>
            <a:pathLst>
              <a:path w="339725" h="397510">
                <a:moveTo>
                  <a:pt x="235153" y="202399"/>
                </a:moveTo>
                <a:lnTo>
                  <a:pt x="36068" y="396925"/>
                </a:lnTo>
                <a:lnTo>
                  <a:pt x="0" y="396925"/>
                </a:lnTo>
                <a:lnTo>
                  <a:pt x="0" y="1638"/>
                </a:lnTo>
                <a:lnTo>
                  <a:pt x="12932" y="1638"/>
                </a:lnTo>
                <a:lnTo>
                  <a:pt x="25825" y="1638"/>
                </a:lnTo>
                <a:lnTo>
                  <a:pt x="103149" y="1638"/>
                </a:lnTo>
                <a:lnTo>
                  <a:pt x="103149" y="195059"/>
                </a:lnTo>
                <a:lnTo>
                  <a:pt x="302768" y="0"/>
                </a:lnTo>
                <a:lnTo>
                  <a:pt x="339382" y="0"/>
                </a:lnTo>
                <a:lnTo>
                  <a:pt x="339382" y="396379"/>
                </a:lnTo>
                <a:lnTo>
                  <a:pt x="326434" y="396379"/>
                </a:lnTo>
                <a:lnTo>
                  <a:pt x="313474" y="396379"/>
                </a:lnTo>
                <a:lnTo>
                  <a:pt x="235153" y="396379"/>
                </a:lnTo>
                <a:lnTo>
                  <a:pt x="235153" y="202399"/>
                </a:lnTo>
                <a:close/>
              </a:path>
            </a:pathLst>
          </a:custGeom>
          <a:ln w="211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17999" y="1753044"/>
            <a:ext cx="1804670" cy="400685"/>
          </a:xfrm>
          <a:custGeom>
            <a:avLst/>
            <a:gdLst/>
            <a:ahLst/>
            <a:cxnLst/>
            <a:rect l="l" t="t" r="r" b="b"/>
            <a:pathLst>
              <a:path w="1804670" h="400685">
                <a:moveTo>
                  <a:pt x="102539" y="95250"/>
                </a:moveTo>
                <a:lnTo>
                  <a:pt x="102539" y="399808"/>
                </a:lnTo>
                <a:lnTo>
                  <a:pt x="89862" y="399808"/>
                </a:lnTo>
                <a:lnTo>
                  <a:pt x="77128" y="399808"/>
                </a:lnTo>
                <a:lnTo>
                  <a:pt x="0" y="399808"/>
                </a:lnTo>
                <a:lnTo>
                  <a:pt x="0" y="5067"/>
                </a:lnTo>
                <a:lnTo>
                  <a:pt x="245770" y="5067"/>
                </a:lnTo>
                <a:lnTo>
                  <a:pt x="245770" y="17163"/>
                </a:lnTo>
                <a:lnTo>
                  <a:pt x="245770" y="95250"/>
                </a:lnTo>
                <a:lnTo>
                  <a:pt x="102539" y="95250"/>
                </a:lnTo>
                <a:close/>
              </a:path>
              <a:path w="1804670" h="400685">
                <a:moveTo>
                  <a:pt x="567182" y="399808"/>
                </a:moveTo>
                <a:lnTo>
                  <a:pt x="544068" y="350240"/>
                </a:lnTo>
                <a:lnTo>
                  <a:pt x="388493" y="350240"/>
                </a:lnTo>
                <a:lnTo>
                  <a:pt x="365328" y="399808"/>
                </a:lnTo>
                <a:lnTo>
                  <a:pt x="266649" y="399808"/>
                </a:lnTo>
                <a:lnTo>
                  <a:pt x="266649" y="385216"/>
                </a:lnTo>
                <a:lnTo>
                  <a:pt x="444258" y="0"/>
                </a:lnTo>
                <a:lnTo>
                  <a:pt x="487705" y="0"/>
                </a:lnTo>
                <a:lnTo>
                  <a:pt x="665911" y="385216"/>
                </a:lnTo>
                <a:lnTo>
                  <a:pt x="665911" y="399808"/>
                </a:lnTo>
                <a:lnTo>
                  <a:pt x="567182" y="399808"/>
                </a:lnTo>
                <a:close/>
              </a:path>
              <a:path w="1804670" h="400685">
                <a:moveTo>
                  <a:pt x="511429" y="263918"/>
                </a:moveTo>
                <a:lnTo>
                  <a:pt x="465683" y="160096"/>
                </a:lnTo>
                <a:lnTo>
                  <a:pt x="421081" y="263918"/>
                </a:lnTo>
                <a:lnTo>
                  <a:pt x="511429" y="263918"/>
                </a:lnTo>
                <a:close/>
              </a:path>
              <a:path w="1804670" h="400685">
                <a:moveTo>
                  <a:pt x="1046556" y="5067"/>
                </a:moveTo>
                <a:lnTo>
                  <a:pt x="1046556" y="399808"/>
                </a:lnTo>
                <a:lnTo>
                  <a:pt x="1033583" y="399808"/>
                </a:lnTo>
                <a:lnTo>
                  <a:pt x="1020633" y="399808"/>
                </a:lnTo>
                <a:lnTo>
                  <a:pt x="943317" y="399808"/>
                </a:lnTo>
                <a:lnTo>
                  <a:pt x="943317" y="241350"/>
                </a:lnTo>
                <a:lnTo>
                  <a:pt x="821486" y="241350"/>
                </a:lnTo>
                <a:lnTo>
                  <a:pt x="821486" y="399808"/>
                </a:lnTo>
                <a:lnTo>
                  <a:pt x="808526" y="399808"/>
                </a:lnTo>
                <a:lnTo>
                  <a:pt x="718350" y="399808"/>
                </a:lnTo>
                <a:lnTo>
                  <a:pt x="718350" y="5067"/>
                </a:lnTo>
                <a:lnTo>
                  <a:pt x="821486" y="5067"/>
                </a:lnTo>
                <a:lnTo>
                  <a:pt x="821486" y="148285"/>
                </a:lnTo>
                <a:lnTo>
                  <a:pt x="943317" y="148285"/>
                </a:lnTo>
                <a:lnTo>
                  <a:pt x="943317" y="5067"/>
                </a:lnTo>
                <a:lnTo>
                  <a:pt x="956250" y="5067"/>
                </a:lnTo>
                <a:lnTo>
                  <a:pt x="1033583" y="5067"/>
                </a:lnTo>
                <a:lnTo>
                  <a:pt x="1046556" y="5067"/>
                </a:lnTo>
                <a:close/>
              </a:path>
              <a:path w="1804670" h="400685">
                <a:moveTo>
                  <a:pt x="1205458" y="95250"/>
                </a:moveTo>
                <a:lnTo>
                  <a:pt x="1108519" y="95250"/>
                </a:lnTo>
                <a:lnTo>
                  <a:pt x="1108519" y="83742"/>
                </a:lnTo>
                <a:lnTo>
                  <a:pt x="1108519" y="72363"/>
                </a:lnTo>
                <a:lnTo>
                  <a:pt x="1108519" y="5067"/>
                </a:lnTo>
                <a:lnTo>
                  <a:pt x="1401762" y="5067"/>
                </a:lnTo>
                <a:lnTo>
                  <a:pt x="1401762" y="95250"/>
                </a:lnTo>
                <a:lnTo>
                  <a:pt x="1305267" y="95250"/>
                </a:lnTo>
                <a:lnTo>
                  <a:pt x="1305267" y="399808"/>
                </a:lnTo>
                <a:lnTo>
                  <a:pt x="1292864" y="399808"/>
                </a:lnTo>
                <a:lnTo>
                  <a:pt x="1280420" y="399808"/>
                </a:lnTo>
                <a:lnTo>
                  <a:pt x="1205458" y="399808"/>
                </a:lnTo>
                <a:lnTo>
                  <a:pt x="1205458" y="95250"/>
                </a:lnTo>
                <a:close/>
              </a:path>
              <a:path w="1804670" h="400685">
                <a:moveTo>
                  <a:pt x="1700110" y="205828"/>
                </a:moveTo>
                <a:lnTo>
                  <a:pt x="1501038" y="400354"/>
                </a:lnTo>
                <a:lnTo>
                  <a:pt x="1464970" y="400354"/>
                </a:lnTo>
                <a:lnTo>
                  <a:pt x="1464970" y="5067"/>
                </a:lnTo>
                <a:lnTo>
                  <a:pt x="1477868" y="5067"/>
                </a:lnTo>
                <a:lnTo>
                  <a:pt x="1490745" y="5067"/>
                </a:lnTo>
                <a:lnTo>
                  <a:pt x="1568056" y="5067"/>
                </a:lnTo>
                <a:lnTo>
                  <a:pt x="1568056" y="198488"/>
                </a:lnTo>
                <a:lnTo>
                  <a:pt x="1767687" y="3429"/>
                </a:lnTo>
                <a:lnTo>
                  <a:pt x="1804289" y="3429"/>
                </a:lnTo>
                <a:lnTo>
                  <a:pt x="1804289" y="399808"/>
                </a:lnTo>
                <a:lnTo>
                  <a:pt x="1791364" y="399808"/>
                </a:lnTo>
                <a:lnTo>
                  <a:pt x="1778404" y="399808"/>
                </a:lnTo>
                <a:lnTo>
                  <a:pt x="1700110" y="399808"/>
                </a:lnTo>
                <a:lnTo>
                  <a:pt x="1700110" y="205828"/>
                </a:lnTo>
                <a:close/>
              </a:path>
            </a:pathLst>
          </a:custGeom>
          <a:ln w="211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613314" y="1739549"/>
            <a:ext cx="1064895" cy="424180"/>
            <a:chOff x="6613314" y="1739549"/>
            <a:chExt cx="1064895" cy="424180"/>
          </a:xfrm>
        </p:grpSpPr>
        <p:sp>
          <p:nvSpPr>
            <p:cNvPr id="18" name="object 18"/>
            <p:cNvSpPr/>
            <p:nvPr/>
          </p:nvSpPr>
          <p:spPr>
            <a:xfrm>
              <a:off x="6623887" y="1753044"/>
              <a:ext cx="779145" cy="400050"/>
            </a:xfrm>
            <a:custGeom>
              <a:avLst/>
              <a:gdLst/>
              <a:ahLst/>
              <a:cxnLst/>
              <a:rect l="l" t="t" r="r" b="b"/>
              <a:pathLst>
                <a:path w="779145" h="400050">
                  <a:moveTo>
                    <a:pt x="328218" y="5067"/>
                  </a:moveTo>
                  <a:lnTo>
                    <a:pt x="328218" y="399808"/>
                  </a:lnTo>
                  <a:lnTo>
                    <a:pt x="315246" y="399808"/>
                  </a:lnTo>
                  <a:lnTo>
                    <a:pt x="302296" y="399808"/>
                  </a:lnTo>
                  <a:lnTo>
                    <a:pt x="224980" y="399808"/>
                  </a:lnTo>
                  <a:lnTo>
                    <a:pt x="224980" y="241350"/>
                  </a:lnTo>
                  <a:lnTo>
                    <a:pt x="103149" y="241350"/>
                  </a:lnTo>
                  <a:lnTo>
                    <a:pt x="103149" y="399808"/>
                  </a:lnTo>
                  <a:lnTo>
                    <a:pt x="90188" y="399808"/>
                  </a:lnTo>
                  <a:lnTo>
                    <a:pt x="0" y="399808"/>
                  </a:lnTo>
                  <a:lnTo>
                    <a:pt x="0" y="5067"/>
                  </a:lnTo>
                  <a:lnTo>
                    <a:pt x="103149" y="5067"/>
                  </a:lnTo>
                  <a:lnTo>
                    <a:pt x="103149" y="148285"/>
                  </a:lnTo>
                  <a:lnTo>
                    <a:pt x="224980" y="148285"/>
                  </a:lnTo>
                  <a:lnTo>
                    <a:pt x="224980" y="5067"/>
                  </a:lnTo>
                  <a:lnTo>
                    <a:pt x="237913" y="5067"/>
                  </a:lnTo>
                  <a:lnTo>
                    <a:pt x="315246" y="5067"/>
                  </a:lnTo>
                  <a:lnTo>
                    <a:pt x="328218" y="5067"/>
                  </a:lnTo>
                  <a:close/>
                </a:path>
                <a:path w="779145" h="400050">
                  <a:moveTo>
                    <a:pt x="679996" y="399808"/>
                  </a:moveTo>
                  <a:lnTo>
                    <a:pt x="656831" y="350240"/>
                  </a:lnTo>
                  <a:lnTo>
                    <a:pt x="501256" y="350240"/>
                  </a:lnTo>
                  <a:lnTo>
                    <a:pt x="478142" y="399808"/>
                  </a:lnTo>
                  <a:lnTo>
                    <a:pt x="379412" y="399808"/>
                  </a:lnTo>
                  <a:lnTo>
                    <a:pt x="379412" y="385216"/>
                  </a:lnTo>
                  <a:lnTo>
                    <a:pt x="557022" y="0"/>
                  </a:lnTo>
                  <a:lnTo>
                    <a:pt x="600532" y="0"/>
                  </a:lnTo>
                  <a:lnTo>
                    <a:pt x="778725" y="385216"/>
                  </a:lnTo>
                  <a:lnTo>
                    <a:pt x="778725" y="399808"/>
                  </a:lnTo>
                  <a:lnTo>
                    <a:pt x="679996" y="399808"/>
                  </a:lnTo>
                  <a:close/>
                </a:path>
                <a:path w="779145" h="400050">
                  <a:moveTo>
                    <a:pt x="624243" y="263918"/>
                  </a:moveTo>
                  <a:lnTo>
                    <a:pt x="578497" y="160096"/>
                  </a:lnTo>
                  <a:lnTo>
                    <a:pt x="533895" y="263918"/>
                  </a:lnTo>
                  <a:lnTo>
                    <a:pt x="624243" y="263918"/>
                  </a:lnTo>
                  <a:close/>
                </a:path>
              </a:pathLst>
            </a:custGeom>
            <a:ln w="21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48885" y="1739549"/>
              <a:ext cx="228767" cy="166702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2443454" y="1172819"/>
            <a:ext cx="280670" cy="337820"/>
          </a:xfrm>
          <a:custGeom>
            <a:avLst/>
            <a:gdLst/>
            <a:ahLst/>
            <a:cxnLst/>
            <a:rect l="l" t="t" r="r" b="b"/>
            <a:pathLst>
              <a:path w="280669" h="337819">
                <a:moveTo>
                  <a:pt x="280644" y="0"/>
                </a:moveTo>
                <a:lnTo>
                  <a:pt x="280644" y="337489"/>
                </a:lnTo>
                <a:lnTo>
                  <a:pt x="269537" y="337489"/>
                </a:lnTo>
                <a:lnTo>
                  <a:pt x="258464" y="337489"/>
                </a:lnTo>
                <a:lnTo>
                  <a:pt x="192341" y="337489"/>
                </a:lnTo>
                <a:lnTo>
                  <a:pt x="192341" y="79565"/>
                </a:lnTo>
                <a:lnTo>
                  <a:pt x="88163" y="79565"/>
                </a:lnTo>
                <a:lnTo>
                  <a:pt x="88163" y="337489"/>
                </a:lnTo>
                <a:lnTo>
                  <a:pt x="77096" y="337489"/>
                </a:lnTo>
                <a:lnTo>
                  <a:pt x="0" y="337489"/>
                </a:lnTo>
                <a:lnTo>
                  <a:pt x="0" y="0"/>
                </a:lnTo>
                <a:lnTo>
                  <a:pt x="248668" y="0"/>
                </a:lnTo>
                <a:lnTo>
                  <a:pt x="280644" y="0"/>
                </a:lnTo>
                <a:close/>
              </a:path>
            </a:pathLst>
          </a:custGeom>
          <a:ln w="180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780538" y="1157973"/>
            <a:ext cx="2814955" cy="400050"/>
            <a:chOff x="2780538" y="1157973"/>
            <a:chExt cx="2814955" cy="400050"/>
          </a:xfrm>
        </p:grpSpPr>
        <p:sp>
          <p:nvSpPr>
            <p:cNvPr id="22" name="object 22"/>
            <p:cNvSpPr/>
            <p:nvPr/>
          </p:nvSpPr>
          <p:spPr>
            <a:xfrm>
              <a:off x="2789580" y="1167015"/>
              <a:ext cx="346710" cy="350520"/>
            </a:xfrm>
            <a:custGeom>
              <a:avLst/>
              <a:gdLst/>
              <a:ahLst/>
              <a:cxnLst/>
              <a:rect l="l" t="t" r="r" b="b"/>
              <a:pathLst>
                <a:path w="346710" h="350519">
                  <a:moveTo>
                    <a:pt x="346227" y="174967"/>
                  </a:moveTo>
                  <a:lnTo>
                    <a:pt x="342542" y="216093"/>
                  </a:lnTo>
                  <a:lnTo>
                    <a:pt x="323510" y="267408"/>
                  </a:lnTo>
                  <a:lnTo>
                    <a:pt x="292201" y="306438"/>
                  </a:lnTo>
                  <a:lnTo>
                    <a:pt x="251817" y="333205"/>
                  </a:lnTo>
                  <a:lnTo>
                    <a:pt x="205374" y="347722"/>
                  </a:lnTo>
                  <a:lnTo>
                    <a:pt x="173037" y="350481"/>
                  </a:lnTo>
                  <a:lnTo>
                    <a:pt x="156792" y="349792"/>
                  </a:lnTo>
                  <a:lnTo>
                    <a:pt x="109486" y="339420"/>
                  </a:lnTo>
                  <a:lnTo>
                    <a:pt x="66724" y="316724"/>
                  </a:lnTo>
                  <a:lnTo>
                    <a:pt x="31883" y="281752"/>
                  </a:lnTo>
                  <a:lnTo>
                    <a:pt x="8272" y="234586"/>
                  </a:lnTo>
                  <a:lnTo>
                    <a:pt x="920" y="196224"/>
                  </a:lnTo>
                  <a:lnTo>
                    <a:pt x="0" y="174967"/>
                  </a:lnTo>
                  <a:lnTo>
                    <a:pt x="920" y="153747"/>
                  </a:lnTo>
                  <a:lnTo>
                    <a:pt x="8272" y="115480"/>
                  </a:lnTo>
                  <a:lnTo>
                    <a:pt x="31883" y="68324"/>
                  </a:lnTo>
                  <a:lnTo>
                    <a:pt x="66724" y="33386"/>
                  </a:lnTo>
                  <a:lnTo>
                    <a:pt x="109486" y="10858"/>
                  </a:lnTo>
                  <a:lnTo>
                    <a:pt x="156792" y="678"/>
                  </a:lnTo>
                  <a:lnTo>
                    <a:pt x="173037" y="0"/>
                  </a:lnTo>
                  <a:lnTo>
                    <a:pt x="189327" y="678"/>
                  </a:lnTo>
                  <a:lnTo>
                    <a:pt x="236740" y="10858"/>
                  </a:lnTo>
                  <a:lnTo>
                    <a:pt x="279553" y="33386"/>
                  </a:lnTo>
                  <a:lnTo>
                    <a:pt x="314301" y="68324"/>
                  </a:lnTo>
                  <a:lnTo>
                    <a:pt x="337938" y="115480"/>
                  </a:lnTo>
                  <a:lnTo>
                    <a:pt x="345306" y="153747"/>
                  </a:lnTo>
                  <a:lnTo>
                    <a:pt x="346227" y="174967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69298" y="1241806"/>
              <a:ext cx="187349" cy="2009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158972" y="1168450"/>
              <a:ext cx="655320" cy="380365"/>
            </a:xfrm>
            <a:custGeom>
              <a:avLst/>
              <a:gdLst/>
              <a:ahLst/>
              <a:cxnLst/>
              <a:rect l="l" t="t" r="r" b="b"/>
              <a:pathLst>
                <a:path w="655320" h="380365">
                  <a:moveTo>
                    <a:pt x="71335" y="342798"/>
                  </a:moveTo>
                  <a:lnTo>
                    <a:pt x="71335" y="380009"/>
                  </a:lnTo>
                  <a:lnTo>
                    <a:pt x="0" y="380009"/>
                  </a:lnTo>
                  <a:lnTo>
                    <a:pt x="0" y="267093"/>
                  </a:lnTo>
                  <a:lnTo>
                    <a:pt x="34239" y="267093"/>
                  </a:lnTo>
                  <a:lnTo>
                    <a:pt x="149974" y="0"/>
                  </a:lnTo>
                  <a:lnTo>
                    <a:pt x="187032" y="0"/>
                  </a:lnTo>
                  <a:lnTo>
                    <a:pt x="306641" y="267093"/>
                  </a:lnTo>
                  <a:lnTo>
                    <a:pt x="341858" y="267093"/>
                  </a:lnTo>
                  <a:lnTo>
                    <a:pt x="341858" y="380009"/>
                  </a:lnTo>
                  <a:lnTo>
                    <a:pt x="270967" y="380009"/>
                  </a:lnTo>
                  <a:lnTo>
                    <a:pt x="270967" y="342798"/>
                  </a:lnTo>
                  <a:lnTo>
                    <a:pt x="71335" y="342798"/>
                  </a:lnTo>
                  <a:close/>
                </a:path>
                <a:path w="655320" h="380365">
                  <a:moveTo>
                    <a:pt x="168325" y="144208"/>
                  </a:moveTo>
                  <a:lnTo>
                    <a:pt x="121500" y="266153"/>
                  </a:lnTo>
                  <a:lnTo>
                    <a:pt x="216941" y="266153"/>
                  </a:lnTo>
                  <a:lnTo>
                    <a:pt x="168325" y="144208"/>
                  </a:lnTo>
                  <a:close/>
                </a:path>
                <a:path w="655320" h="380365">
                  <a:moveTo>
                    <a:pt x="471639" y="341858"/>
                  </a:moveTo>
                  <a:lnTo>
                    <a:pt x="471639" y="341858"/>
                  </a:lnTo>
                  <a:lnTo>
                    <a:pt x="385317" y="341858"/>
                  </a:lnTo>
                  <a:lnTo>
                    <a:pt x="385317" y="299664"/>
                  </a:lnTo>
                  <a:lnTo>
                    <a:pt x="385317" y="4368"/>
                  </a:lnTo>
                  <a:lnTo>
                    <a:pt x="403670" y="4368"/>
                  </a:lnTo>
                  <a:lnTo>
                    <a:pt x="533806" y="4368"/>
                  </a:lnTo>
                  <a:lnTo>
                    <a:pt x="550517" y="5224"/>
                  </a:lnTo>
                  <a:lnTo>
                    <a:pt x="593128" y="18110"/>
                  </a:lnTo>
                  <a:lnTo>
                    <a:pt x="624592" y="43583"/>
                  </a:lnTo>
                  <a:lnTo>
                    <a:pt x="645098" y="77739"/>
                  </a:lnTo>
                  <a:lnTo>
                    <a:pt x="654277" y="116849"/>
                  </a:lnTo>
                  <a:lnTo>
                    <a:pt x="654881" y="130230"/>
                  </a:lnTo>
                  <a:lnTo>
                    <a:pt x="654277" y="143618"/>
                  </a:lnTo>
                  <a:lnTo>
                    <a:pt x="645098" y="182665"/>
                  </a:lnTo>
                  <a:lnTo>
                    <a:pt x="624592" y="216765"/>
                  </a:lnTo>
                  <a:lnTo>
                    <a:pt x="593128" y="242036"/>
                  </a:lnTo>
                  <a:lnTo>
                    <a:pt x="550517" y="254739"/>
                  </a:lnTo>
                  <a:lnTo>
                    <a:pt x="533806" y="255587"/>
                  </a:lnTo>
                  <a:lnTo>
                    <a:pt x="471639" y="255587"/>
                  </a:lnTo>
                  <a:lnTo>
                    <a:pt x="471639" y="341858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1570" y="1240552"/>
              <a:ext cx="116437" cy="11479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58120" y="1167015"/>
              <a:ext cx="346710" cy="350520"/>
            </a:xfrm>
            <a:custGeom>
              <a:avLst/>
              <a:gdLst/>
              <a:ahLst/>
              <a:cxnLst/>
              <a:rect l="l" t="t" r="r" b="b"/>
              <a:pathLst>
                <a:path w="346710" h="350519">
                  <a:moveTo>
                    <a:pt x="346227" y="174967"/>
                  </a:moveTo>
                  <a:lnTo>
                    <a:pt x="342542" y="216093"/>
                  </a:lnTo>
                  <a:lnTo>
                    <a:pt x="323532" y="267408"/>
                  </a:lnTo>
                  <a:lnTo>
                    <a:pt x="292201" y="306438"/>
                  </a:lnTo>
                  <a:lnTo>
                    <a:pt x="251817" y="333205"/>
                  </a:lnTo>
                  <a:lnTo>
                    <a:pt x="205408" y="347722"/>
                  </a:lnTo>
                  <a:lnTo>
                    <a:pt x="173037" y="350481"/>
                  </a:lnTo>
                  <a:lnTo>
                    <a:pt x="156785" y="349792"/>
                  </a:lnTo>
                  <a:lnTo>
                    <a:pt x="109486" y="339420"/>
                  </a:lnTo>
                  <a:lnTo>
                    <a:pt x="66724" y="316724"/>
                  </a:lnTo>
                  <a:lnTo>
                    <a:pt x="31881" y="281752"/>
                  </a:lnTo>
                  <a:lnTo>
                    <a:pt x="8267" y="234586"/>
                  </a:lnTo>
                  <a:lnTo>
                    <a:pt x="920" y="196224"/>
                  </a:lnTo>
                  <a:lnTo>
                    <a:pt x="0" y="174967"/>
                  </a:lnTo>
                  <a:lnTo>
                    <a:pt x="920" y="153747"/>
                  </a:lnTo>
                  <a:lnTo>
                    <a:pt x="8267" y="115480"/>
                  </a:lnTo>
                  <a:lnTo>
                    <a:pt x="31881" y="68324"/>
                  </a:lnTo>
                  <a:lnTo>
                    <a:pt x="66724" y="33386"/>
                  </a:lnTo>
                  <a:lnTo>
                    <a:pt x="109486" y="10858"/>
                  </a:lnTo>
                  <a:lnTo>
                    <a:pt x="156785" y="678"/>
                  </a:lnTo>
                  <a:lnTo>
                    <a:pt x="173037" y="0"/>
                  </a:lnTo>
                  <a:lnTo>
                    <a:pt x="189354" y="678"/>
                  </a:lnTo>
                  <a:lnTo>
                    <a:pt x="236740" y="10858"/>
                  </a:lnTo>
                  <a:lnTo>
                    <a:pt x="279553" y="33386"/>
                  </a:lnTo>
                  <a:lnTo>
                    <a:pt x="314320" y="68324"/>
                  </a:lnTo>
                  <a:lnTo>
                    <a:pt x="337938" y="115480"/>
                  </a:lnTo>
                  <a:lnTo>
                    <a:pt x="345306" y="153747"/>
                  </a:lnTo>
                  <a:lnTo>
                    <a:pt x="346227" y="174967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7825" y="1241806"/>
              <a:ext cx="187400" cy="20090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249292" y="1167015"/>
              <a:ext cx="1337310" cy="350520"/>
            </a:xfrm>
            <a:custGeom>
              <a:avLst/>
              <a:gdLst/>
              <a:ahLst/>
              <a:cxnLst/>
              <a:rect l="l" t="t" r="r" b="b"/>
              <a:pathLst>
                <a:path w="1337310" h="350519">
                  <a:moveTo>
                    <a:pt x="0" y="174472"/>
                  </a:moveTo>
                  <a:lnTo>
                    <a:pt x="3697" y="134275"/>
                  </a:lnTo>
                  <a:lnTo>
                    <a:pt x="22925" y="83850"/>
                  </a:lnTo>
                  <a:lnTo>
                    <a:pt x="54622" y="45338"/>
                  </a:lnTo>
                  <a:lnTo>
                    <a:pt x="95120" y="18830"/>
                  </a:lnTo>
                  <a:lnTo>
                    <a:pt x="141184" y="4595"/>
                  </a:lnTo>
                  <a:lnTo>
                    <a:pt x="173037" y="1879"/>
                  </a:lnTo>
                  <a:lnTo>
                    <a:pt x="186050" y="2352"/>
                  </a:lnTo>
                  <a:lnTo>
                    <a:pt x="225069" y="9423"/>
                  </a:lnTo>
                  <a:lnTo>
                    <a:pt x="262163" y="25041"/>
                  </a:lnTo>
                  <a:lnTo>
                    <a:pt x="294208" y="49925"/>
                  </a:lnTo>
                  <a:lnTo>
                    <a:pt x="318472" y="84837"/>
                  </a:lnTo>
                  <a:lnTo>
                    <a:pt x="331736" y="130225"/>
                  </a:lnTo>
                  <a:lnTo>
                    <a:pt x="320740" y="130225"/>
                  </a:lnTo>
                  <a:lnTo>
                    <a:pt x="309995" y="130225"/>
                  </a:lnTo>
                  <a:lnTo>
                    <a:pt x="246849" y="130225"/>
                  </a:lnTo>
                  <a:lnTo>
                    <a:pt x="241664" y="118242"/>
                  </a:lnTo>
                  <a:lnTo>
                    <a:pt x="208899" y="87272"/>
                  </a:lnTo>
                  <a:lnTo>
                    <a:pt x="173037" y="80505"/>
                  </a:lnTo>
                  <a:lnTo>
                    <a:pt x="154927" y="82133"/>
                  </a:lnTo>
                  <a:lnTo>
                    <a:pt x="111963" y="106552"/>
                  </a:lnTo>
                  <a:lnTo>
                    <a:pt x="90523" y="154519"/>
                  </a:lnTo>
                  <a:lnTo>
                    <a:pt x="89090" y="174472"/>
                  </a:lnTo>
                  <a:lnTo>
                    <a:pt x="89741" y="186575"/>
                  </a:lnTo>
                  <a:lnTo>
                    <a:pt x="105168" y="230478"/>
                  </a:lnTo>
                  <a:lnTo>
                    <a:pt x="138518" y="260331"/>
                  </a:lnTo>
                  <a:lnTo>
                    <a:pt x="173037" y="268084"/>
                  </a:lnTo>
                  <a:lnTo>
                    <a:pt x="186327" y="267229"/>
                  </a:lnTo>
                  <a:lnTo>
                    <a:pt x="230388" y="246679"/>
                  </a:lnTo>
                  <a:lnTo>
                    <a:pt x="248297" y="213563"/>
                  </a:lnTo>
                  <a:lnTo>
                    <a:pt x="259046" y="213563"/>
                  </a:lnTo>
                  <a:lnTo>
                    <a:pt x="333171" y="213563"/>
                  </a:lnTo>
                  <a:lnTo>
                    <a:pt x="330102" y="230742"/>
                  </a:lnTo>
                  <a:lnTo>
                    <a:pt x="313131" y="274535"/>
                  </a:lnTo>
                  <a:lnTo>
                    <a:pt x="286258" y="307275"/>
                  </a:lnTo>
                  <a:lnTo>
                    <a:pt x="252034" y="329669"/>
                  </a:lnTo>
                  <a:lnTo>
                    <a:pt x="213233" y="342525"/>
                  </a:lnTo>
                  <a:lnTo>
                    <a:pt x="173037" y="346709"/>
                  </a:lnTo>
                  <a:lnTo>
                    <a:pt x="157016" y="346049"/>
                  </a:lnTo>
                  <a:lnTo>
                    <a:pt x="110083" y="336092"/>
                  </a:lnTo>
                  <a:lnTo>
                    <a:pt x="67399" y="313893"/>
                  </a:lnTo>
                  <a:lnTo>
                    <a:pt x="32251" y="279433"/>
                  </a:lnTo>
                  <a:lnTo>
                    <a:pt x="8331" y="232978"/>
                  </a:lnTo>
                  <a:lnTo>
                    <a:pt x="922" y="195309"/>
                  </a:lnTo>
                  <a:lnTo>
                    <a:pt x="0" y="174472"/>
                  </a:lnTo>
                  <a:close/>
                </a:path>
                <a:path w="1337310" h="350519">
                  <a:moveTo>
                    <a:pt x="448818" y="82892"/>
                  </a:moveTo>
                  <a:lnTo>
                    <a:pt x="365912" y="82892"/>
                  </a:lnTo>
                  <a:lnTo>
                    <a:pt x="365912" y="73050"/>
                  </a:lnTo>
                  <a:lnTo>
                    <a:pt x="365912" y="63314"/>
                  </a:lnTo>
                  <a:lnTo>
                    <a:pt x="365912" y="5803"/>
                  </a:lnTo>
                  <a:lnTo>
                    <a:pt x="616686" y="5803"/>
                  </a:lnTo>
                  <a:lnTo>
                    <a:pt x="616686" y="82892"/>
                  </a:lnTo>
                  <a:lnTo>
                    <a:pt x="534136" y="82892"/>
                  </a:lnTo>
                  <a:lnTo>
                    <a:pt x="534136" y="343293"/>
                  </a:lnTo>
                  <a:lnTo>
                    <a:pt x="523546" y="343293"/>
                  </a:lnTo>
                  <a:lnTo>
                    <a:pt x="512908" y="343293"/>
                  </a:lnTo>
                  <a:lnTo>
                    <a:pt x="448818" y="343293"/>
                  </a:lnTo>
                  <a:lnTo>
                    <a:pt x="448818" y="82892"/>
                  </a:lnTo>
                  <a:close/>
                </a:path>
                <a:path w="1337310" h="350519">
                  <a:moveTo>
                    <a:pt x="758431" y="343293"/>
                  </a:moveTo>
                  <a:lnTo>
                    <a:pt x="758431" y="343293"/>
                  </a:lnTo>
                  <a:lnTo>
                    <a:pt x="670712" y="343293"/>
                  </a:lnTo>
                  <a:lnTo>
                    <a:pt x="670712" y="5803"/>
                  </a:lnTo>
                  <a:lnTo>
                    <a:pt x="758431" y="5803"/>
                  </a:lnTo>
                  <a:lnTo>
                    <a:pt x="758431" y="133489"/>
                  </a:lnTo>
                  <a:lnTo>
                    <a:pt x="764628" y="133489"/>
                  </a:lnTo>
                  <a:lnTo>
                    <a:pt x="779883" y="132818"/>
                  </a:lnTo>
                  <a:lnTo>
                    <a:pt x="822030" y="116789"/>
                  </a:lnTo>
                  <a:lnTo>
                    <a:pt x="843272" y="74114"/>
                  </a:lnTo>
                  <a:lnTo>
                    <a:pt x="846445" y="29276"/>
                  </a:lnTo>
                  <a:lnTo>
                    <a:pt x="846734" y="5803"/>
                  </a:lnTo>
                  <a:lnTo>
                    <a:pt x="857784" y="5803"/>
                  </a:lnTo>
                  <a:lnTo>
                    <a:pt x="935329" y="5803"/>
                  </a:lnTo>
                  <a:lnTo>
                    <a:pt x="935273" y="18703"/>
                  </a:lnTo>
                  <a:lnTo>
                    <a:pt x="933646" y="68577"/>
                  </a:lnTo>
                  <a:lnTo>
                    <a:pt x="924675" y="114512"/>
                  </a:lnTo>
                  <a:lnTo>
                    <a:pt x="901370" y="155291"/>
                  </a:lnTo>
                  <a:lnTo>
                    <a:pt x="870242" y="181317"/>
                  </a:lnTo>
                  <a:lnTo>
                    <a:pt x="961974" y="329742"/>
                  </a:lnTo>
                  <a:lnTo>
                    <a:pt x="961974" y="343293"/>
                  </a:lnTo>
                  <a:lnTo>
                    <a:pt x="866025" y="343293"/>
                  </a:lnTo>
                  <a:lnTo>
                    <a:pt x="791718" y="212623"/>
                  </a:lnTo>
                  <a:lnTo>
                    <a:pt x="785914" y="213563"/>
                  </a:lnTo>
                  <a:lnTo>
                    <a:pt x="780249" y="214109"/>
                  </a:lnTo>
                  <a:lnTo>
                    <a:pt x="774801" y="214261"/>
                  </a:lnTo>
                  <a:lnTo>
                    <a:pt x="769340" y="214401"/>
                  </a:lnTo>
                  <a:lnTo>
                    <a:pt x="763879" y="214502"/>
                  </a:lnTo>
                  <a:lnTo>
                    <a:pt x="758431" y="214502"/>
                  </a:lnTo>
                  <a:lnTo>
                    <a:pt x="758431" y="343293"/>
                  </a:lnTo>
                  <a:close/>
                </a:path>
                <a:path w="1337310" h="350519">
                  <a:moveTo>
                    <a:pt x="1337017" y="174967"/>
                  </a:moveTo>
                  <a:lnTo>
                    <a:pt x="1333333" y="216093"/>
                  </a:lnTo>
                  <a:lnTo>
                    <a:pt x="1314328" y="267408"/>
                  </a:lnTo>
                  <a:lnTo>
                    <a:pt x="1282992" y="306438"/>
                  </a:lnTo>
                  <a:lnTo>
                    <a:pt x="1242608" y="333205"/>
                  </a:lnTo>
                  <a:lnTo>
                    <a:pt x="1196203" y="347722"/>
                  </a:lnTo>
                  <a:lnTo>
                    <a:pt x="1163828" y="350481"/>
                  </a:lnTo>
                  <a:lnTo>
                    <a:pt x="1147604" y="349792"/>
                  </a:lnTo>
                  <a:lnTo>
                    <a:pt x="1100289" y="339420"/>
                  </a:lnTo>
                  <a:lnTo>
                    <a:pt x="1057514" y="316724"/>
                  </a:lnTo>
                  <a:lnTo>
                    <a:pt x="1022680" y="281752"/>
                  </a:lnTo>
                  <a:lnTo>
                    <a:pt x="999084" y="234586"/>
                  </a:lnTo>
                  <a:lnTo>
                    <a:pt x="991712" y="196224"/>
                  </a:lnTo>
                  <a:lnTo>
                    <a:pt x="990790" y="174967"/>
                  </a:lnTo>
                  <a:lnTo>
                    <a:pt x="991712" y="153747"/>
                  </a:lnTo>
                  <a:lnTo>
                    <a:pt x="999084" y="115480"/>
                  </a:lnTo>
                  <a:lnTo>
                    <a:pt x="1022680" y="68324"/>
                  </a:lnTo>
                  <a:lnTo>
                    <a:pt x="1057514" y="33386"/>
                  </a:lnTo>
                  <a:lnTo>
                    <a:pt x="1100289" y="10858"/>
                  </a:lnTo>
                  <a:lnTo>
                    <a:pt x="1147604" y="678"/>
                  </a:lnTo>
                  <a:lnTo>
                    <a:pt x="1163828" y="0"/>
                  </a:lnTo>
                  <a:lnTo>
                    <a:pt x="1180146" y="678"/>
                  </a:lnTo>
                  <a:lnTo>
                    <a:pt x="1227531" y="10858"/>
                  </a:lnTo>
                  <a:lnTo>
                    <a:pt x="1270343" y="33386"/>
                  </a:lnTo>
                  <a:lnTo>
                    <a:pt x="1305115" y="68324"/>
                  </a:lnTo>
                  <a:lnTo>
                    <a:pt x="1328729" y="115480"/>
                  </a:lnTo>
                  <a:lnTo>
                    <a:pt x="1336096" y="153747"/>
                  </a:lnTo>
                  <a:lnTo>
                    <a:pt x="1337017" y="174967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19801" y="1241806"/>
              <a:ext cx="187400" cy="20090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5642457" y="1163777"/>
            <a:ext cx="281940" cy="355600"/>
            <a:chOff x="5642457" y="1163777"/>
            <a:chExt cx="281940" cy="355600"/>
          </a:xfrm>
        </p:grpSpPr>
        <p:sp>
          <p:nvSpPr>
            <p:cNvPr id="31" name="object 31"/>
            <p:cNvSpPr/>
            <p:nvPr/>
          </p:nvSpPr>
          <p:spPr>
            <a:xfrm>
              <a:off x="5651500" y="1172819"/>
              <a:ext cx="263525" cy="337820"/>
            </a:xfrm>
            <a:custGeom>
              <a:avLst/>
              <a:gdLst/>
              <a:ahLst/>
              <a:cxnLst/>
              <a:rect l="l" t="t" r="r" b="b"/>
              <a:pathLst>
                <a:path w="263525" h="337819">
                  <a:moveTo>
                    <a:pt x="249237" y="103581"/>
                  </a:moveTo>
                  <a:lnTo>
                    <a:pt x="238334" y="143125"/>
                  </a:lnTo>
                  <a:lnTo>
                    <a:pt x="222745" y="161975"/>
                  </a:lnTo>
                  <a:lnTo>
                    <a:pt x="232419" y="167717"/>
                  </a:lnTo>
                  <a:lnTo>
                    <a:pt x="257682" y="199645"/>
                  </a:lnTo>
                  <a:lnTo>
                    <a:pt x="263232" y="230924"/>
                  </a:lnTo>
                  <a:lnTo>
                    <a:pt x="262477" y="245323"/>
                  </a:lnTo>
                  <a:lnTo>
                    <a:pt x="251117" y="284505"/>
                  </a:lnTo>
                  <a:lnTo>
                    <a:pt x="226805" y="315177"/>
                  </a:lnTo>
                  <a:lnTo>
                    <a:pt x="189920" y="333873"/>
                  </a:lnTo>
                  <a:lnTo>
                    <a:pt x="158102" y="337489"/>
                  </a:lnTo>
                  <a:lnTo>
                    <a:pt x="0" y="337489"/>
                  </a:lnTo>
                  <a:lnTo>
                    <a:pt x="0" y="0"/>
                  </a:lnTo>
                  <a:lnTo>
                    <a:pt x="144119" y="0"/>
                  </a:lnTo>
                  <a:lnTo>
                    <a:pt x="185001" y="7720"/>
                  </a:lnTo>
                  <a:lnTo>
                    <a:pt x="218482" y="29852"/>
                  </a:lnTo>
                  <a:lnTo>
                    <a:pt x="241222" y="62931"/>
                  </a:lnTo>
                  <a:lnTo>
                    <a:pt x="249237" y="103581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25795" y="1367168"/>
              <a:ext cx="113042" cy="755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25795" y="1240866"/>
              <a:ext cx="98157" cy="72605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5973254" y="1163777"/>
            <a:ext cx="287655" cy="355600"/>
            <a:chOff x="5973254" y="1163777"/>
            <a:chExt cx="287655" cy="355600"/>
          </a:xfrm>
        </p:grpSpPr>
        <p:sp>
          <p:nvSpPr>
            <p:cNvPr id="35" name="object 35"/>
            <p:cNvSpPr/>
            <p:nvPr/>
          </p:nvSpPr>
          <p:spPr>
            <a:xfrm>
              <a:off x="5982296" y="1172819"/>
              <a:ext cx="269875" cy="337820"/>
            </a:xfrm>
            <a:custGeom>
              <a:avLst/>
              <a:gdLst/>
              <a:ahLst/>
              <a:cxnLst/>
              <a:rect l="l" t="t" r="r" b="b"/>
              <a:pathLst>
                <a:path w="269875" h="337819">
                  <a:moveTo>
                    <a:pt x="0" y="0"/>
                  </a:moveTo>
                  <a:lnTo>
                    <a:pt x="86271" y="0"/>
                  </a:lnTo>
                  <a:lnTo>
                    <a:pt x="86271" y="100749"/>
                  </a:lnTo>
                  <a:lnTo>
                    <a:pt x="148424" y="100749"/>
                  </a:lnTo>
                  <a:lnTo>
                    <a:pt x="194841" y="107971"/>
                  </a:lnTo>
                  <a:lnTo>
                    <a:pt x="229971" y="128404"/>
                  </a:lnTo>
                  <a:lnTo>
                    <a:pt x="254188" y="158329"/>
                  </a:lnTo>
                  <a:lnTo>
                    <a:pt x="268908" y="206316"/>
                  </a:lnTo>
                  <a:lnTo>
                    <a:pt x="269513" y="218889"/>
                  </a:lnTo>
                  <a:lnTo>
                    <a:pt x="268908" y="231488"/>
                  </a:lnTo>
                  <a:lnTo>
                    <a:pt x="254188" y="279709"/>
                  </a:lnTo>
                  <a:lnTo>
                    <a:pt x="229971" y="309495"/>
                  </a:lnTo>
                  <a:lnTo>
                    <a:pt x="194841" y="330203"/>
                  </a:lnTo>
                  <a:lnTo>
                    <a:pt x="148424" y="337489"/>
                  </a:lnTo>
                  <a:lnTo>
                    <a:pt x="0" y="337489"/>
                  </a:lnTo>
                  <a:lnTo>
                    <a:pt x="0" y="0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59525" y="1342123"/>
              <a:ext cx="117004" cy="100426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6315468" y="1172819"/>
            <a:ext cx="86360" cy="337820"/>
          </a:xfrm>
          <a:custGeom>
            <a:avLst/>
            <a:gdLst/>
            <a:ahLst/>
            <a:cxnLst/>
            <a:rect l="l" t="t" r="r" b="b"/>
            <a:pathLst>
              <a:path w="86360" h="337819">
                <a:moveTo>
                  <a:pt x="0" y="337489"/>
                </a:moveTo>
                <a:lnTo>
                  <a:pt x="0" y="0"/>
                </a:lnTo>
                <a:lnTo>
                  <a:pt x="86271" y="0"/>
                </a:lnTo>
                <a:lnTo>
                  <a:pt x="86271" y="337489"/>
                </a:lnTo>
                <a:lnTo>
                  <a:pt x="0" y="337489"/>
                </a:lnTo>
                <a:close/>
              </a:path>
            </a:pathLst>
          </a:custGeom>
          <a:ln w="180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6481407" y="1058151"/>
            <a:ext cx="308610" cy="462280"/>
            <a:chOff x="6481407" y="1058151"/>
            <a:chExt cx="308610" cy="462280"/>
          </a:xfrm>
        </p:grpSpPr>
        <p:sp>
          <p:nvSpPr>
            <p:cNvPr id="39" name="object 39"/>
            <p:cNvSpPr/>
            <p:nvPr/>
          </p:nvSpPr>
          <p:spPr>
            <a:xfrm>
              <a:off x="6490449" y="1171371"/>
              <a:ext cx="290830" cy="339725"/>
            </a:xfrm>
            <a:custGeom>
              <a:avLst/>
              <a:gdLst/>
              <a:ahLst/>
              <a:cxnLst/>
              <a:rect l="l" t="t" r="r" b="b"/>
              <a:pathLst>
                <a:path w="290829" h="339725">
                  <a:moveTo>
                    <a:pt x="30848" y="339432"/>
                  </a:moveTo>
                  <a:lnTo>
                    <a:pt x="201066" y="173037"/>
                  </a:lnTo>
                  <a:lnTo>
                    <a:pt x="201066" y="338937"/>
                  </a:lnTo>
                  <a:lnTo>
                    <a:pt x="212404" y="338937"/>
                  </a:lnTo>
                  <a:lnTo>
                    <a:pt x="290309" y="338937"/>
                  </a:lnTo>
                  <a:lnTo>
                    <a:pt x="290309" y="0"/>
                  </a:lnTo>
                  <a:lnTo>
                    <a:pt x="259003" y="0"/>
                  </a:lnTo>
                  <a:lnTo>
                    <a:pt x="88303" y="166839"/>
                  </a:lnTo>
                  <a:lnTo>
                    <a:pt x="88303" y="1447"/>
                  </a:lnTo>
                  <a:lnTo>
                    <a:pt x="0" y="1447"/>
                  </a:lnTo>
                  <a:lnTo>
                    <a:pt x="0" y="339432"/>
                  </a:lnTo>
                  <a:lnTo>
                    <a:pt x="30848" y="339432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55219" y="1058151"/>
              <a:ext cx="186308" cy="105295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6996810" y="1168450"/>
            <a:ext cx="958215" cy="342265"/>
          </a:xfrm>
          <a:custGeom>
            <a:avLst/>
            <a:gdLst/>
            <a:ahLst/>
            <a:cxnLst/>
            <a:rect l="l" t="t" r="r" b="b"/>
            <a:pathLst>
              <a:path w="958215" h="342265">
                <a:moveTo>
                  <a:pt x="87706" y="341858"/>
                </a:moveTo>
                <a:lnTo>
                  <a:pt x="87706" y="341858"/>
                </a:lnTo>
                <a:lnTo>
                  <a:pt x="0" y="341858"/>
                </a:lnTo>
                <a:lnTo>
                  <a:pt x="0" y="4368"/>
                </a:lnTo>
                <a:lnTo>
                  <a:pt x="87706" y="4368"/>
                </a:lnTo>
                <a:lnTo>
                  <a:pt x="87706" y="132054"/>
                </a:lnTo>
                <a:lnTo>
                  <a:pt x="93954" y="132054"/>
                </a:lnTo>
                <a:lnTo>
                  <a:pt x="109181" y="131383"/>
                </a:lnTo>
                <a:lnTo>
                  <a:pt x="151332" y="115354"/>
                </a:lnTo>
                <a:lnTo>
                  <a:pt x="172548" y="72678"/>
                </a:lnTo>
                <a:lnTo>
                  <a:pt x="175744" y="27841"/>
                </a:lnTo>
                <a:lnTo>
                  <a:pt x="176009" y="4368"/>
                </a:lnTo>
                <a:lnTo>
                  <a:pt x="187066" y="4368"/>
                </a:lnTo>
                <a:lnTo>
                  <a:pt x="264668" y="4368"/>
                </a:lnTo>
                <a:lnTo>
                  <a:pt x="264603" y="17268"/>
                </a:lnTo>
                <a:lnTo>
                  <a:pt x="262956" y="67141"/>
                </a:lnTo>
                <a:lnTo>
                  <a:pt x="253970" y="113077"/>
                </a:lnTo>
                <a:lnTo>
                  <a:pt x="230678" y="153856"/>
                </a:lnTo>
                <a:lnTo>
                  <a:pt x="199529" y="179882"/>
                </a:lnTo>
                <a:lnTo>
                  <a:pt x="291249" y="328307"/>
                </a:lnTo>
                <a:lnTo>
                  <a:pt x="291249" y="341858"/>
                </a:lnTo>
                <a:lnTo>
                  <a:pt x="195313" y="341858"/>
                </a:lnTo>
                <a:lnTo>
                  <a:pt x="121043" y="211188"/>
                </a:lnTo>
                <a:lnTo>
                  <a:pt x="115239" y="212128"/>
                </a:lnTo>
                <a:lnTo>
                  <a:pt x="109588" y="212674"/>
                </a:lnTo>
                <a:lnTo>
                  <a:pt x="104076" y="212826"/>
                </a:lnTo>
                <a:lnTo>
                  <a:pt x="98666" y="212966"/>
                </a:lnTo>
                <a:lnTo>
                  <a:pt x="93218" y="213067"/>
                </a:lnTo>
                <a:lnTo>
                  <a:pt x="87706" y="213067"/>
                </a:lnTo>
                <a:lnTo>
                  <a:pt x="87706" y="341858"/>
                </a:lnTo>
                <a:close/>
              </a:path>
              <a:path w="958215" h="342265">
                <a:moveTo>
                  <a:pt x="468655" y="144208"/>
                </a:moveTo>
                <a:lnTo>
                  <a:pt x="382828" y="341858"/>
                </a:lnTo>
                <a:lnTo>
                  <a:pt x="298450" y="341858"/>
                </a:lnTo>
                <a:lnTo>
                  <a:pt x="298450" y="329399"/>
                </a:lnTo>
                <a:lnTo>
                  <a:pt x="450303" y="0"/>
                </a:lnTo>
                <a:lnTo>
                  <a:pt x="487502" y="0"/>
                </a:lnTo>
                <a:lnTo>
                  <a:pt x="639813" y="329399"/>
                </a:lnTo>
                <a:lnTo>
                  <a:pt x="639813" y="341858"/>
                </a:lnTo>
                <a:lnTo>
                  <a:pt x="555421" y="341858"/>
                </a:lnTo>
                <a:lnTo>
                  <a:pt x="468655" y="144208"/>
                </a:lnTo>
                <a:close/>
              </a:path>
              <a:path w="958215" h="342265">
                <a:moveTo>
                  <a:pt x="704951" y="341858"/>
                </a:moveTo>
                <a:lnTo>
                  <a:pt x="704951" y="332676"/>
                </a:lnTo>
                <a:lnTo>
                  <a:pt x="757923" y="223685"/>
                </a:lnTo>
                <a:lnTo>
                  <a:pt x="644220" y="17310"/>
                </a:lnTo>
                <a:lnTo>
                  <a:pt x="644220" y="4368"/>
                </a:lnTo>
                <a:lnTo>
                  <a:pt x="740613" y="4368"/>
                </a:lnTo>
                <a:lnTo>
                  <a:pt x="804214" y="128790"/>
                </a:lnTo>
                <a:lnTo>
                  <a:pt x="806691" y="128790"/>
                </a:lnTo>
                <a:lnTo>
                  <a:pt x="864489" y="4368"/>
                </a:lnTo>
                <a:lnTo>
                  <a:pt x="958100" y="4368"/>
                </a:lnTo>
                <a:lnTo>
                  <a:pt x="958100" y="17310"/>
                </a:lnTo>
                <a:lnTo>
                  <a:pt x="797966" y="341858"/>
                </a:lnTo>
                <a:lnTo>
                  <a:pt x="704951" y="341858"/>
                </a:lnTo>
                <a:close/>
              </a:path>
            </a:pathLst>
          </a:custGeom>
          <a:ln w="180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7992656" y="1163777"/>
            <a:ext cx="287655" cy="355600"/>
            <a:chOff x="7992656" y="1163777"/>
            <a:chExt cx="287655" cy="355600"/>
          </a:xfrm>
        </p:grpSpPr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78978" y="1357998"/>
              <a:ext cx="115861" cy="8426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001698" y="1172819"/>
              <a:ext cx="269875" cy="337820"/>
            </a:xfrm>
            <a:custGeom>
              <a:avLst/>
              <a:gdLst/>
              <a:ahLst/>
              <a:cxnLst/>
              <a:rect l="l" t="t" r="r" b="b"/>
              <a:pathLst>
                <a:path w="269875" h="337819">
                  <a:moveTo>
                    <a:pt x="86321" y="118071"/>
                  </a:moveTo>
                  <a:lnTo>
                    <a:pt x="148475" y="118071"/>
                  </a:lnTo>
                  <a:lnTo>
                    <a:pt x="194868" y="124742"/>
                  </a:lnTo>
                  <a:lnTo>
                    <a:pt x="229997" y="143665"/>
                  </a:lnTo>
                  <a:lnTo>
                    <a:pt x="259773" y="181768"/>
                  </a:lnTo>
                  <a:lnTo>
                    <a:pt x="269563" y="227564"/>
                  </a:lnTo>
                  <a:lnTo>
                    <a:pt x="268959" y="239256"/>
                  </a:lnTo>
                  <a:lnTo>
                    <a:pt x="254191" y="283811"/>
                  </a:lnTo>
                  <a:lnTo>
                    <a:pt x="219513" y="318957"/>
                  </a:lnTo>
                  <a:lnTo>
                    <a:pt x="180671" y="334479"/>
                  </a:lnTo>
                  <a:lnTo>
                    <a:pt x="148475" y="337489"/>
                  </a:lnTo>
                  <a:lnTo>
                    <a:pt x="0" y="337489"/>
                  </a:lnTo>
                  <a:lnTo>
                    <a:pt x="0" y="0"/>
                  </a:lnTo>
                  <a:lnTo>
                    <a:pt x="242531" y="0"/>
                  </a:lnTo>
                  <a:lnTo>
                    <a:pt x="242531" y="77088"/>
                  </a:lnTo>
                  <a:lnTo>
                    <a:pt x="86321" y="77088"/>
                  </a:lnTo>
                  <a:lnTo>
                    <a:pt x="86321" y="118071"/>
                  </a:lnTo>
                  <a:close/>
                </a:path>
              </a:pathLst>
            </a:custGeom>
            <a:ln w="18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897522" y="3128883"/>
            <a:ext cx="6338570" cy="27660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5865" marR="1196975" indent="1479550">
              <a:lnSpc>
                <a:spcPct val="117500"/>
              </a:lnSpc>
              <a:spcBef>
                <a:spcPts val="90"/>
              </a:spcBef>
            </a:pPr>
            <a:r>
              <a:rPr sz="2550" spc="-10" dirty="0">
                <a:latin typeface="Verdana"/>
                <a:cs typeface="Verdana"/>
              </a:rPr>
              <a:t>Вокал </a:t>
            </a:r>
            <a:r>
              <a:rPr sz="2550" dirty="0">
                <a:latin typeface="Verdana"/>
                <a:cs typeface="Verdana"/>
              </a:rPr>
              <a:t>Гитарное</a:t>
            </a:r>
            <a:r>
              <a:rPr sz="2550" spc="-220" dirty="0">
                <a:latin typeface="Verdana"/>
                <a:cs typeface="Verdana"/>
              </a:rPr>
              <a:t> </a:t>
            </a:r>
            <a:r>
              <a:rPr sz="2550" spc="-10" dirty="0">
                <a:latin typeface="Verdana"/>
                <a:cs typeface="Verdana"/>
              </a:rPr>
              <a:t>объединение</a:t>
            </a:r>
            <a:endParaRPr sz="2550">
              <a:latin typeface="Verdana"/>
              <a:cs typeface="Verdana"/>
            </a:endParaRPr>
          </a:p>
          <a:p>
            <a:pPr marL="12700" marR="5080" algn="ctr">
              <a:lnSpc>
                <a:spcPct val="117500"/>
              </a:lnSpc>
            </a:pPr>
            <a:r>
              <a:rPr sz="2550" dirty="0">
                <a:latin typeface="Verdana"/>
                <a:cs typeface="Verdana"/>
              </a:rPr>
              <a:t>Декоративно</a:t>
            </a:r>
            <a:r>
              <a:rPr sz="2550" dirty="0">
                <a:latin typeface="Century Gothic"/>
                <a:cs typeface="Century Gothic"/>
              </a:rPr>
              <a:t>-</a:t>
            </a:r>
            <a:r>
              <a:rPr sz="2550" dirty="0">
                <a:latin typeface="Verdana"/>
                <a:cs typeface="Verdana"/>
              </a:rPr>
              <a:t>прикладное</a:t>
            </a:r>
            <a:r>
              <a:rPr sz="2550" spc="215" dirty="0">
                <a:latin typeface="Verdana"/>
                <a:cs typeface="Verdana"/>
              </a:rPr>
              <a:t> </a:t>
            </a:r>
            <a:r>
              <a:rPr sz="2550" spc="-10" dirty="0">
                <a:latin typeface="Verdana"/>
                <a:cs typeface="Verdana"/>
              </a:rPr>
              <a:t>творчество </a:t>
            </a:r>
            <a:r>
              <a:rPr sz="2550" spc="-55" dirty="0">
                <a:latin typeface="Verdana"/>
                <a:cs typeface="Verdana"/>
              </a:rPr>
              <a:t>Настольный</a:t>
            </a:r>
            <a:r>
              <a:rPr sz="2550" spc="-160" dirty="0">
                <a:latin typeface="Verdana"/>
                <a:cs typeface="Verdana"/>
              </a:rPr>
              <a:t> </a:t>
            </a:r>
            <a:r>
              <a:rPr sz="2550" spc="-10" dirty="0">
                <a:latin typeface="Verdana"/>
                <a:cs typeface="Verdana"/>
              </a:rPr>
              <a:t>теннис</a:t>
            </a:r>
            <a:endParaRPr sz="2550">
              <a:latin typeface="Verdana"/>
              <a:cs typeface="Verdana"/>
            </a:endParaRPr>
          </a:p>
          <a:p>
            <a:pPr marL="4445" algn="ctr">
              <a:lnSpc>
                <a:spcPct val="100000"/>
              </a:lnSpc>
              <a:spcBef>
                <a:spcPts val="540"/>
              </a:spcBef>
            </a:pPr>
            <a:r>
              <a:rPr sz="2550" spc="-10" dirty="0">
                <a:latin typeface="Verdana"/>
                <a:cs typeface="Verdana"/>
              </a:rPr>
              <a:t>Бильярд</a:t>
            </a:r>
            <a:endParaRPr sz="255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  <a:spcBef>
                <a:spcPts val="535"/>
              </a:spcBef>
            </a:pPr>
            <a:r>
              <a:rPr sz="2550" spc="-110" dirty="0">
                <a:latin typeface="Verdana"/>
                <a:cs typeface="Verdana"/>
              </a:rPr>
              <a:t>Клуб</a:t>
            </a:r>
            <a:r>
              <a:rPr sz="2550" spc="-150" dirty="0">
                <a:latin typeface="Verdana"/>
                <a:cs typeface="Verdana"/>
              </a:rPr>
              <a:t> </a:t>
            </a:r>
            <a:r>
              <a:rPr sz="2550" spc="55" dirty="0">
                <a:latin typeface="Verdana"/>
                <a:cs typeface="Verdana"/>
              </a:rPr>
              <a:t>молодой</a:t>
            </a:r>
            <a:r>
              <a:rPr sz="2550" spc="-150" dirty="0">
                <a:latin typeface="Verdana"/>
                <a:cs typeface="Verdana"/>
              </a:rPr>
              <a:t> </a:t>
            </a:r>
            <a:r>
              <a:rPr sz="2550" spc="60" dirty="0">
                <a:latin typeface="Verdana"/>
                <a:cs typeface="Verdana"/>
              </a:rPr>
              <a:t>семьи</a:t>
            </a:r>
            <a:endParaRPr sz="255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0737"/>
            <a:ext cx="3840479" cy="6015355"/>
            <a:chOff x="0" y="770737"/>
            <a:chExt cx="3840479" cy="6015355"/>
          </a:xfrm>
        </p:grpSpPr>
        <p:sp>
          <p:nvSpPr>
            <p:cNvPr id="3" name="object 3"/>
            <p:cNvSpPr/>
            <p:nvPr/>
          </p:nvSpPr>
          <p:spPr>
            <a:xfrm>
              <a:off x="0" y="770737"/>
              <a:ext cx="3840479" cy="6015355"/>
            </a:xfrm>
            <a:custGeom>
              <a:avLst/>
              <a:gdLst/>
              <a:ahLst/>
              <a:cxnLst/>
              <a:rect l="l" t="t" r="r" b="b"/>
              <a:pathLst>
                <a:path w="3840479" h="6015355">
                  <a:moveTo>
                    <a:pt x="2570807" y="6015037"/>
                  </a:moveTo>
                  <a:lnTo>
                    <a:pt x="0" y="6015037"/>
                  </a:lnTo>
                  <a:lnTo>
                    <a:pt x="0" y="0"/>
                  </a:lnTo>
                  <a:lnTo>
                    <a:pt x="2006527" y="0"/>
                  </a:lnTo>
                  <a:lnTo>
                    <a:pt x="2045209" y="23183"/>
                  </a:lnTo>
                  <a:lnTo>
                    <a:pt x="2083495" y="46763"/>
                  </a:lnTo>
                  <a:lnTo>
                    <a:pt x="2121474" y="70791"/>
                  </a:lnTo>
                  <a:lnTo>
                    <a:pt x="2159142" y="95261"/>
                  </a:lnTo>
                  <a:lnTo>
                    <a:pt x="2196495" y="120170"/>
                  </a:lnTo>
                  <a:lnTo>
                    <a:pt x="2233529" y="145515"/>
                  </a:lnTo>
                  <a:lnTo>
                    <a:pt x="2270242" y="171293"/>
                  </a:lnTo>
                  <a:lnTo>
                    <a:pt x="2306628" y="197498"/>
                  </a:lnTo>
                  <a:lnTo>
                    <a:pt x="2342685" y="224128"/>
                  </a:lnTo>
                  <a:lnTo>
                    <a:pt x="2378409" y="251179"/>
                  </a:lnTo>
                  <a:lnTo>
                    <a:pt x="2413796" y="278648"/>
                  </a:lnTo>
                  <a:lnTo>
                    <a:pt x="2448843" y="306530"/>
                  </a:lnTo>
                  <a:lnTo>
                    <a:pt x="2483545" y="334822"/>
                  </a:lnTo>
                  <a:lnTo>
                    <a:pt x="2517900" y="363521"/>
                  </a:lnTo>
                  <a:lnTo>
                    <a:pt x="2551903" y="392622"/>
                  </a:lnTo>
                  <a:lnTo>
                    <a:pt x="2585551" y="422122"/>
                  </a:lnTo>
                  <a:lnTo>
                    <a:pt x="2618840" y="452018"/>
                  </a:lnTo>
                  <a:lnTo>
                    <a:pt x="2651767" y="482305"/>
                  </a:lnTo>
                  <a:lnTo>
                    <a:pt x="2684328" y="512981"/>
                  </a:lnTo>
                  <a:lnTo>
                    <a:pt x="2716519" y="544040"/>
                  </a:lnTo>
                  <a:lnTo>
                    <a:pt x="2748337" y="575481"/>
                  </a:lnTo>
                  <a:lnTo>
                    <a:pt x="2779777" y="607299"/>
                  </a:lnTo>
                  <a:lnTo>
                    <a:pt x="2810837" y="639490"/>
                  </a:lnTo>
                  <a:lnTo>
                    <a:pt x="2841512" y="672050"/>
                  </a:lnTo>
                  <a:lnTo>
                    <a:pt x="2871800" y="704977"/>
                  </a:lnTo>
                  <a:lnTo>
                    <a:pt x="2901695" y="738267"/>
                  </a:lnTo>
                  <a:lnTo>
                    <a:pt x="2931196" y="771915"/>
                  </a:lnTo>
                  <a:lnTo>
                    <a:pt x="2960297" y="805918"/>
                  </a:lnTo>
                  <a:lnTo>
                    <a:pt x="2988995" y="840273"/>
                  </a:lnTo>
                  <a:lnTo>
                    <a:pt x="3017288" y="874975"/>
                  </a:lnTo>
                  <a:lnTo>
                    <a:pt x="3045170" y="910022"/>
                  </a:lnTo>
                  <a:lnTo>
                    <a:pt x="3072638" y="945409"/>
                  </a:lnTo>
                  <a:lnTo>
                    <a:pt x="3099689" y="981132"/>
                  </a:lnTo>
                  <a:lnTo>
                    <a:pt x="3126320" y="1017189"/>
                  </a:lnTo>
                  <a:lnTo>
                    <a:pt x="3152525" y="1053576"/>
                  </a:lnTo>
                  <a:lnTo>
                    <a:pt x="3178302" y="1090288"/>
                  </a:lnTo>
                  <a:lnTo>
                    <a:pt x="3203647" y="1127323"/>
                  </a:lnTo>
                  <a:lnTo>
                    <a:pt x="3228557" y="1164676"/>
                  </a:lnTo>
                  <a:lnTo>
                    <a:pt x="3253027" y="1202343"/>
                  </a:lnTo>
                  <a:lnTo>
                    <a:pt x="3277054" y="1240322"/>
                  </a:lnTo>
                  <a:lnTo>
                    <a:pt x="3300635" y="1278609"/>
                  </a:lnTo>
                  <a:lnTo>
                    <a:pt x="3323765" y="1317199"/>
                  </a:lnTo>
                  <a:lnTo>
                    <a:pt x="3346442" y="1356090"/>
                  </a:lnTo>
                  <a:lnTo>
                    <a:pt x="3368660" y="1395277"/>
                  </a:lnTo>
                  <a:lnTo>
                    <a:pt x="3390418" y="1434757"/>
                  </a:lnTo>
                  <a:lnTo>
                    <a:pt x="3411710" y="1474526"/>
                  </a:lnTo>
                  <a:lnTo>
                    <a:pt x="3432534" y="1514581"/>
                  </a:lnTo>
                  <a:lnTo>
                    <a:pt x="3452886" y="1554918"/>
                  </a:lnTo>
                  <a:lnTo>
                    <a:pt x="3472762" y="1595533"/>
                  </a:lnTo>
                  <a:lnTo>
                    <a:pt x="3492158" y="1636422"/>
                  </a:lnTo>
                  <a:lnTo>
                    <a:pt x="3511071" y="1677583"/>
                  </a:lnTo>
                  <a:lnTo>
                    <a:pt x="3529497" y="1719010"/>
                  </a:lnTo>
                  <a:lnTo>
                    <a:pt x="3547433" y="1760702"/>
                  </a:lnTo>
                  <a:lnTo>
                    <a:pt x="3564874" y="1802653"/>
                  </a:lnTo>
                  <a:lnTo>
                    <a:pt x="3581818" y="1844860"/>
                  </a:lnTo>
                  <a:lnTo>
                    <a:pt x="3598260" y="1887321"/>
                  </a:lnTo>
                  <a:lnTo>
                    <a:pt x="3614197" y="1930030"/>
                  </a:lnTo>
                  <a:lnTo>
                    <a:pt x="3629624" y="1972984"/>
                  </a:lnTo>
                  <a:lnTo>
                    <a:pt x="3644540" y="2016180"/>
                  </a:lnTo>
                  <a:lnTo>
                    <a:pt x="3658939" y="2059614"/>
                  </a:lnTo>
                  <a:lnTo>
                    <a:pt x="3672818" y="2103282"/>
                  </a:lnTo>
                  <a:lnTo>
                    <a:pt x="3686174" y="2147181"/>
                  </a:lnTo>
                  <a:lnTo>
                    <a:pt x="3699003" y="2191307"/>
                  </a:lnTo>
                  <a:lnTo>
                    <a:pt x="3711301" y="2235656"/>
                  </a:lnTo>
                  <a:lnTo>
                    <a:pt x="3723064" y="2280225"/>
                  </a:lnTo>
                  <a:lnTo>
                    <a:pt x="3734289" y="2325010"/>
                  </a:lnTo>
                  <a:lnTo>
                    <a:pt x="3744973" y="2370007"/>
                  </a:lnTo>
                  <a:lnTo>
                    <a:pt x="3755111" y="2415213"/>
                  </a:lnTo>
                  <a:lnTo>
                    <a:pt x="3764700" y="2460624"/>
                  </a:lnTo>
                  <a:lnTo>
                    <a:pt x="3773736" y="2506236"/>
                  </a:lnTo>
                  <a:lnTo>
                    <a:pt x="3782216" y="2552047"/>
                  </a:lnTo>
                  <a:lnTo>
                    <a:pt x="3790135" y="2598051"/>
                  </a:lnTo>
                  <a:lnTo>
                    <a:pt x="3797491" y="2644245"/>
                  </a:lnTo>
                  <a:lnTo>
                    <a:pt x="3804279" y="2690626"/>
                  </a:lnTo>
                  <a:lnTo>
                    <a:pt x="3810497" y="2737191"/>
                  </a:lnTo>
                  <a:lnTo>
                    <a:pt x="3816139" y="2783934"/>
                  </a:lnTo>
                  <a:lnTo>
                    <a:pt x="3821203" y="2830854"/>
                  </a:lnTo>
                  <a:lnTo>
                    <a:pt x="3825685" y="2877945"/>
                  </a:lnTo>
                  <a:lnTo>
                    <a:pt x="3829582" y="2925205"/>
                  </a:lnTo>
                  <a:lnTo>
                    <a:pt x="3832888" y="2972630"/>
                  </a:lnTo>
                  <a:lnTo>
                    <a:pt x="3835602" y="3020215"/>
                  </a:lnTo>
                  <a:lnTo>
                    <a:pt x="3837719" y="3067959"/>
                  </a:lnTo>
                  <a:lnTo>
                    <a:pt x="3839236" y="3115856"/>
                  </a:lnTo>
                  <a:lnTo>
                    <a:pt x="3840149" y="3163903"/>
                  </a:lnTo>
                  <a:lnTo>
                    <a:pt x="3840454" y="3212096"/>
                  </a:lnTo>
                  <a:lnTo>
                    <a:pt x="3840149" y="3260290"/>
                  </a:lnTo>
                  <a:lnTo>
                    <a:pt x="3839236" y="3308337"/>
                  </a:lnTo>
                  <a:lnTo>
                    <a:pt x="3837719" y="3356235"/>
                  </a:lnTo>
                  <a:lnTo>
                    <a:pt x="3835602" y="3403978"/>
                  </a:lnTo>
                  <a:lnTo>
                    <a:pt x="3832888" y="3451564"/>
                  </a:lnTo>
                  <a:lnTo>
                    <a:pt x="3829582" y="3498989"/>
                  </a:lnTo>
                  <a:lnTo>
                    <a:pt x="3825685" y="3546250"/>
                  </a:lnTo>
                  <a:lnTo>
                    <a:pt x="3821203" y="3593342"/>
                  </a:lnTo>
                  <a:lnTo>
                    <a:pt x="3816139" y="3640261"/>
                  </a:lnTo>
                  <a:lnTo>
                    <a:pt x="3810497" y="3687005"/>
                  </a:lnTo>
                  <a:lnTo>
                    <a:pt x="3804279" y="3733570"/>
                  </a:lnTo>
                  <a:lnTo>
                    <a:pt x="3797491" y="3779952"/>
                  </a:lnTo>
                  <a:lnTo>
                    <a:pt x="3790135" y="3826147"/>
                  </a:lnTo>
                  <a:lnTo>
                    <a:pt x="3782216" y="3872151"/>
                  </a:lnTo>
                  <a:lnTo>
                    <a:pt x="3773736" y="3917962"/>
                  </a:lnTo>
                  <a:lnTo>
                    <a:pt x="3764700" y="3963575"/>
                  </a:lnTo>
                  <a:lnTo>
                    <a:pt x="3755111" y="4008986"/>
                  </a:lnTo>
                  <a:lnTo>
                    <a:pt x="3744973" y="4054193"/>
                  </a:lnTo>
                  <a:lnTo>
                    <a:pt x="3734289" y="4099190"/>
                  </a:lnTo>
                  <a:lnTo>
                    <a:pt x="3723064" y="4143976"/>
                  </a:lnTo>
                  <a:lnTo>
                    <a:pt x="3711301" y="4188545"/>
                  </a:lnTo>
                  <a:lnTo>
                    <a:pt x="3699003" y="4232895"/>
                  </a:lnTo>
                  <a:lnTo>
                    <a:pt x="3686174" y="4277021"/>
                  </a:lnTo>
                  <a:lnTo>
                    <a:pt x="3672818" y="4320921"/>
                  </a:lnTo>
                  <a:lnTo>
                    <a:pt x="3658939" y="4364590"/>
                  </a:lnTo>
                  <a:lnTo>
                    <a:pt x="3644540" y="4408024"/>
                  </a:lnTo>
                  <a:lnTo>
                    <a:pt x="3629624" y="4451221"/>
                  </a:lnTo>
                  <a:lnTo>
                    <a:pt x="3614197" y="4494176"/>
                  </a:lnTo>
                  <a:lnTo>
                    <a:pt x="3598260" y="4536885"/>
                  </a:lnTo>
                  <a:lnTo>
                    <a:pt x="3581818" y="4579346"/>
                  </a:lnTo>
                  <a:lnTo>
                    <a:pt x="3564874" y="4621554"/>
                  </a:lnTo>
                  <a:lnTo>
                    <a:pt x="3547433" y="4663506"/>
                  </a:lnTo>
                  <a:lnTo>
                    <a:pt x="3529497" y="4705198"/>
                  </a:lnTo>
                  <a:lnTo>
                    <a:pt x="3511071" y="4746626"/>
                  </a:lnTo>
                  <a:lnTo>
                    <a:pt x="3492158" y="4787787"/>
                  </a:lnTo>
                  <a:lnTo>
                    <a:pt x="3472762" y="4828677"/>
                  </a:lnTo>
                  <a:lnTo>
                    <a:pt x="3452886" y="4869293"/>
                  </a:lnTo>
                  <a:lnTo>
                    <a:pt x="3432534" y="4909630"/>
                  </a:lnTo>
                  <a:lnTo>
                    <a:pt x="3411710" y="4949686"/>
                  </a:lnTo>
                  <a:lnTo>
                    <a:pt x="3390418" y="4989456"/>
                  </a:lnTo>
                  <a:lnTo>
                    <a:pt x="3368660" y="5028936"/>
                  </a:lnTo>
                  <a:lnTo>
                    <a:pt x="3346442" y="5068124"/>
                  </a:lnTo>
                  <a:lnTo>
                    <a:pt x="3323765" y="5107015"/>
                  </a:lnTo>
                  <a:lnTo>
                    <a:pt x="3300635" y="5145606"/>
                  </a:lnTo>
                  <a:lnTo>
                    <a:pt x="3277054" y="5183894"/>
                  </a:lnTo>
                  <a:lnTo>
                    <a:pt x="3253027" y="5221873"/>
                  </a:lnTo>
                  <a:lnTo>
                    <a:pt x="3228557" y="5259542"/>
                  </a:lnTo>
                  <a:lnTo>
                    <a:pt x="3203647" y="5296895"/>
                  </a:lnTo>
                  <a:lnTo>
                    <a:pt x="3178302" y="5333931"/>
                  </a:lnTo>
                  <a:lnTo>
                    <a:pt x="3152525" y="5370644"/>
                  </a:lnTo>
                  <a:lnTo>
                    <a:pt x="3126320" y="5407031"/>
                  </a:lnTo>
                  <a:lnTo>
                    <a:pt x="3099689" y="5443088"/>
                  </a:lnTo>
                  <a:lnTo>
                    <a:pt x="3072638" y="5478813"/>
                  </a:lnTo>
                  <a:lnTo>
                    <a:pt x="3045170" y="5514201"/>
                  </a:lnTo>
                  <a:lnTo>
                    <a:pt x="3017288" y="5549248"/>
                  </a:lnTo>
                  <a:lnTo>
                    <a:pt x="2988995" y="5583951"/>
                  </a:lnTo>
                  <a:lnTo>
                    <a:pt x="2960297" y="5618306"/>
                  </a:lnTo>
                  <a:lnTo>
                    <a:pt x="2931196" y="5652310"/>
                  </a:lnTo>
                  <a:lnTo>
                    <a:pt x="2901695" y="5685959"/>
                  </a:lnTo>
                  <a:lnTo>
                    <a:pt x="2871800" y="5719249"/>
                  </a:lnTo>
                  <a:lnTo>
                    <a:pt x="2841512" y="5752176"/>
                  </a:lnTo>
                  <a:lnTo>
                    <a:pt x="2810837" y="5784738"/>
                  </a:lnTo>
                  <a:lnTo>
                    <a:pt x="2779777" y="5816930"/>
                  </a:lnTo>
                  <a:lnTo>
                    <a:pt x="2748337" y="5848748"/>
                  </a:lnTo>
                  <a:lnTo>
                    <a:pt x="2716519" y="5880189"/>
                  </a:lnTo>
                  <a:lnTo>
                    <a:pt x="2684328" y="5911250"/>
                  </a:lnTo>
                  <a:lnTo>
                    <a:pt x="2651767" y="5941926"/>
                  </a:lnTo>
                  <a:lnTo>
                    <a:pt x="2618840" y="5972214"/>
                  </a:lnTo>
                  <a:lnTo>
                    <a:pt x="2585551" y="6002110"/>
                  </a:lnTo>
                  <a:lnTo>
                    <a:pt x="2570807" y="601503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477069"/>
              <a:ext cx="3249930" cy="3302000"/>
            </a:xfrm>
            <a:custGeom>
              <a:avLst/>
              <a:gdLst/>
              <a:ahLst/>
              <a:cxnLst/>
              <a:rect l="l" t="t" r="r" b="b"/>
              <a:pathLst>
                <a:path w="3249930" h="3302000">
                  <a:moveTo>
                    <a:pt x="1607350" y="12700"/>
                  </a:moveTo>
                  <a:lnTo>
                    <a:pt x="1108066" y="12700"/>
                  </a:lnTo>
                  <a:lnTo>
                    <a:pt x="1157482" y="0"/>
                  </a:lnTo>
                  <a:lnTo>
                    <a:pt x="1557933" y="0"/>
                  </a:lnTo>
                  <a:lnTo>
                    <a:pt x="1607350" y="12700"/>
                  </a:lnTo>
                  <a:close/>
                </a:path>
                <a:path w="3249930" h="3302000">
                  <a:moveTo>
                    <a:pt x="0" y="736600"/>
                  </a:moveTo>
                  <a:lnTo>
                    <a:pt x="0" y="571500"/>
                  </a:lnTo>
                  <a:lnTo>
                    <a:pt x="20294" y="546100"/>
                  </a:lnTo>
                  <a:lnTo>
                    <a:pt x="56370" y="508000"/>
                  </a:lnTo>
                  <a:lnTo>
                    <a:pt x="93217" y="482600"/>
                  </a:lnTo>
                  <a:lnTo>
                    <a:pt x="130816" y="444500"/>
                  </a:lnTo>
                  <a:lnTo>
                    <a:pt x="169148" y="419100"/>
                  </a:lnTo>
                  <a:lnTo>
                    <a:pt x="208191" y="381000"/>
                  </a:lnTo>
                  <a:lnTo>
                    <a:pt x="247927" y="355600"/>
                  </a:lnTo>
                  <a:lnTo>
                    <a:pt x="288335" y="330200"/>
                  </a:lnTo>
                  <a:lnTo>
                    <a:pt x="329396" y="292100"/>
                  </a:lnTo>
                  <a:lnTo>
                    <a:pt x="371090" y="266700"/>
                  </a:lnTo>
                  <a:lnTo>
                    <a:pt x="456297" y="215900"/>
                  </a:lnTo>
                  <a:lnTo>
                    <a:pt x="499770" y="203200"/>
                  </a:lnTo>
                  <a:lnTo>
                    <a:pt x="588357" y="152400"/>
                  </a:lnTo>
                  <a:lnTo>
                    <a:pt x="633431" y="139700"/>
                  </a:lnTo>
                  <a:lnTo>
                    <a:pt x="678999" y="114300"/>
                  </a:lnTo>
                  <a:lnTo>
                    <a:pt x="1058945" y="12700"/>
                  </a:lnTo>
                  <a:lnTo>
                    <a:pt x="1656472" y="12700"/>
                  </a:lnTo>
                  <a:lnTo>
                    <a:pt x="1990376" y="101600"/>
                  </a:lnTo>
                  <a:lnTo>
                    <a:pt x="1306945" y="101600"/>
                  </a:lnTo>
                  <a:lnTo>
                    <a:pt x="1256421" y="114300"/>
                  </a:lnTo>
                  <a:lnTo>
                    <a:pt x="1156176" y="114300"/>
                  </a:lnTo>
                  <a:lnTo>
                    <a:pt x="1106500" y="127000"/>
                  </a:lnTo>
                  <a:lnTo>
                    <a:pt x="1057152" y="127000"/>
                  </a:lnTo>
                  <a:lnTo>
                    <a:pt x="769221" y="203200"/>
                  </a:lnTo>
                  <a:lnTo>
                    <a:pt x="722804" y="228600"/>
                  </a:lnTo>
                  <a:lnTo>
                    <a:pt x="676897" y="241300"/>
                  </a:lnTo>
                  <a:lnTo>
                    <a:pt x="631522" y="266700"/>
                  </a:lnTo>
                  <a:lnTo>
                    <a:pt x="586701" y="279400"/>
                  </a:lnTo>
                  <a:lnTo>
                    <a:pt x="498816" y="330200"/>
                  </a:lnTo>
                  <a:lnTo>
                    <a:pt x="413423" y="381000"/>
                  </a:lnTo>
                  <a:lnTo>
                    <a:pt x="371718" y="406400"/>
                  </a:lnTo>
                  <a:lnTo>
                    <a:pt x="330704" y="431800"/>
                  </a:lnTo>
                  <a:lnTo>
                    <a:pt x="290404" y="457200"/>
                  </a:lnTo>
                  <a:lnTo>
                    <a:pt x="250840" y="495300"/>
                  </a:lnTo>
                  <a:lnTo>
                    <a:pt x="212036" y="520700"/>
                  </a:lnTo>
                  <a:lnTo>
                    <a:pt x="174014" y="558800"/>
                  </a:lnTo>
                  <a:lnTo>
                    <a:pt x="136796" y="596900"/>
                  </a:lnTo>
                  <a:lnTo>
                    <a:pt x="100406" y="622300"/>
                  </a:lnTo>
                  <a:lnTo>
                    <a:pt x="65021" y="660400"/>
                  </a:lnTo>
                  <a:lnTo>
                    <a:pt x="30796" y="698500"/>
                  </a:lnTo>
                  <a:lnTo>
                    <a:pt x="0" y="736600"/>
                  </a:lnTo>
                  <a:close/>
                </a:path>
                <a:path w="3249930" h="3302000">
                  <a:moveTo>
                    <a:pt x="2610478" y="3302000"/>
                  </a:moveTo>
                  <a:lnTo>
                    <a:pt x="2431965" y="3302000"/>
                  </a:lnTo>
                  <a:lnTo>
                    <a:pt x="2464541" y="3276600"/>
                  </a:lnTo>
                  <a:lnTo>
                    <a:pt x="2503341" y="3251200"/>
                  </a:lnTo>
                  <a:lnTo>
                    <a:pt x="2541359" y="3213100"/>
                  </a:lnTo>
                  <a:lnTo>
                    <a:pt x="2578571" y="3175000"/>
                  </a:lnTo>
                  <a:lnTo>
                    <a:pt x="2614955" y="3136900"/>
                  </a:lnTo>
                  <a:lnTo>
                    <a:pt x="2650347" y="3111500"/>
                  </a:lnTo>
                  <a:lnTo>
                    <a:pt x="2684577" y="3073400"/>
                  </a:lnTo>
                  <a:lnTo>
                    <a:pt x="2717638" y="3035300"/>
                  </a:lnTo>
                  <a:lnTo>
                    <a:pt x="2749518" y="2997200"/>
                  </a:lnTo>
                  <a:lnTo>
                    <a:pt x="2780208" y="2946400"/>
                  </a:lnTo>
                  <a:lnTo>
                    <a:pt x="2809700" y="2908300"/>
                  </a:lnTo>
                  <a:lnTo>
                    <a:pt x="2837982" y="2870200"/>
                  </a:lnTo>
                  <a:lnTo>
                    <a:pt x="2865047" y="2832100"/>
                  </a:lnTo>
                  <a:lnTo>
                    <a:pt x="2890884" y="2781300"/>
                  </a:lnTo>
                  <a:lnTo>
                    <a:pt x="2915484" y="2743200"/>
                  </a:lnTo>
                  <a:lnTo>
                    <a:pt x="2938838" y="2705100"/>
                  </a:lnTo>
                  <a:lnTo>
                    <a:pt x="2960935" y="2654300"/>
                  </a:lnTo>
                  <a:lnTo>
                    <a:pt x="2981767" y="2616200"/>
                  </a:lnTo>
                  <a:lnTo>
                    <a:pt x="3001324" y="2565400"/>
                  </a:lnTo>
                  <a:lnTo>
                    <a:pt x="3019596" y="2514600"/>
                  </a:lnTo>
                  <a:lnTo>
                    <a:pt x="3036574" y="2476500"/>
                  </a:lnTo>
                  <a:lnTo>
                    <a:pt x="3052248" y="2425700"/>
                  </a:lnTo>
                  <a:lnTo>
                    <a:pt x="3066609" y="2374900"/>
                  </a:lnTo>
                  <a:lnTo>
                    <a:pt x="3079648" y="2336800"/>
                  </a:lnTo>
                  <a:lnTo>
                    <a:pt x="3091354" y="2286000"/>
                  </a:lnTo>
                  <a:lnTo>
                    <a:pt x="3101719" y="2235200"/>
                  </a:lnTo>
                  <a:lnTo>
                    <a:pt x="3110733" y="2184400"/>
                  </a:lnTo>
                  <a:lnTo>
                    <a:pt x="3118386" y="2133600"/>
                  </a:lnTo>
                  <a:lnTo>
                    <a:pt x="3124669" y="2082800"/>
                  </a:lnTo>
                  <a:lnTo>
                    <a:pt x="3129572" y="2032000"/>
                  </a:lnTo>
                  <a:lnTo>
                    <a:pt x="3133086" y="1981200"/>
                  </a:lnTo>
                  <a:lnTo>
                    <a:pt x="3135202" y="1930400"/>
                  </a:lnTo>
                  <a:lnTo>
                    <a:pt x="3135909" y="1879600"/>
                  </a:lnTo>
                  <a:lnTo>
                    <a:pt x="3135202" y="1828800"/>
                  </a:lnTo>
                  <a:lnTo>
                    <a:pt x="3133086" y="1778000"/>
                  </a:lnTo>
                  <a:lnTo>
                    <a:pt x="3129572" y="1739900"/>
                  </a:lnTo>
                  <a:lnTo>
                    <a:pt x="3124669" y="1689100"/>
                  </a:lnTo>
                  <a:lnTo>
                    <a:pt x="3118386" y="1638300"/>
                  </a:lnTo>
                  <a:lnTo>
                    <a:pt x="3110733" y="1587500"/>
                  </a:lnTo>
                  <a:lnTo>
                    <a:pt x="3101719" y="1536700"/>
                  </a:lnTo>
                  <a:lnTo>
                    <a:pt x="3091354" y="1485900"/>
                  </a:lnTo>
                  <a:lnTo>
                    <a:pt x="3079648" y="1435100"/>
                  </a:lnTo>
                  <a:lnTo>
                    <a:pt x="3066609" y="1397000"/>
                  </a:lnTo>
                  <a:lnTo>
                    <a:pt x="3052248" y="1346200"/>
                  </a:lnTo>
                  <a:lnTo>
                    <a:pt x="3036574" y="1295400"/>
                  </a:lnTo>
                  <a:lnTo>
                    <a:pt x="3019596" y="1244600"/>
                  </a:lnTo>
                  <a:lnTo>
                    <a:pt x="3001324" y="1206500"/>
                  </a:lnTo>
                  <a:lnTo>
                    <a:pt x="2981767" y="1155700"/>
                  </a:lnTo>
                  <a:lnTo>
                    <a:pt x="2960935" y="1117600"/>
                  </a:lnTo>
                  <a:lnTo>
                    <a:pt x="2938838" y="1066800"/>
                  </a:lnTo>
                  <a:lnTo>
                    <a:pt x="2915484" y="1028700"/>
                  </a:lnTo>
                  <a:lnTo>
                    <a:pt x="2890884" y="977900"/>
                  </a:lnTo>
                  <a:lnTo>
                    <a:pt x="2865047" y="939800"/>
                  </a:lnTo>
                  <a:lnTo>
                    <a:pt x="2837982" y="901700"/>
                  </a:lnTo>
                  <a:lnTo>
                    <a:pt x="2809700" y="863600"/>
                  </a:lnTo>
                  <a:lnTo>
                    <a:pt x="2780208" y="812800"/>
                  </a:lnTo>
                  <a:lnTo>
                    <a:pt x="2749518" y="774700"/>
                  </a:lnTo>
                  <a:lnTo>
                    <a:pt x="2717638" y="736600"/>
                  </a:lnTo>
                  <a:lnTo>
                    <a:pt x="2684577" y="698500"/>
                  </a:lnTo>
                  <a:lnTo>
                    <a:pt x="2650347" y="660400"/>
                  </a:lnTo>
                  <a:lnTo>
                    <a:pt x="2614955" y="622300"/>
                  </a:lnTo>
                  <a:lnTo>
                    <a:pt x="2578571" y="596900"/>
                  </a:lnTo>
                  <a:lnTo>
                    <a:pt x="2541359" y="558800"/>
                  </a:lnTo>
                  <a:lnTo>
                    <a:pt x="2503341" y="520700"/>
                  </a:lnTo>
                  <a:lnTo>
                    <a:pt x="2464541" y="495300"/>
                  </a:lnTo>
                  <a:lnTo>
                    <a:pt x="2424981" y="457200"/>
                  </a:lnTo>
                  <a:lnTo>
                    <a:pt x="2384683" y="431800"/>
                  </a:lnTo>
                  <a:lnTo>
                    <a:pt x="2343672" y="406400"/>
                  </a:lnTo>
                  <a:lnTo>
                    <a:pt x="2301968" y="381000"/>
                  </a:lnTo>
                  <a:lnTo>
                    <a:pt x="2216578" y="330200"/>
                  </a:lnTo>
                  <a:lnTo>
                    <a:pt x="2128694" y="279400"/>
                  </a:lnTo>
                  <a:lnTo>
                    <a:pt x="2083874" y="266700"/>
                  </a:lnTo>
                  <a:lnTo>
                    <a:pt x="2038499" y="241300"/>
                  </a:lnTo>
                  <a:lnTo>
                    <a:pt x="1992591" y="228600"/>
                  </a:lnTo>
                  <a:lnTo>
                    <a:pt x="1946174" y="203200"/>
                  </a:lnTo>
                  <a:lnTo>
                    <a:pt x="1658245" y="127000"/>
                  </a:lnTo>
                  <a:lnTo>
                    <a:pt x="1608898" y="127000"/>
                  </a:lnTo>
                  <a:lnTo>
                    <a:pt x="1559223" y="114300"/>
                  </a:lnTo>
                  <a:lnTo>
                    <a:pt x="1458983" y="114300"/>
                  </a:lnTo>
                  <a:lnTo>
                    <a:pt x="1408463" y="101600"/>
                  </a:lnTo>
                  <a:lnTo>
                    <a:pt x="1990376" y="101600"/>
                  </a:lnTo>
                  <a:lnTo>
                    <a:pt x="2036419" y="114300"/>
                  </a:lnTo>
                  <a:lnTo>
                    <a:pt x="2081987" y="139700"/>
                  </a:lnTo>
                  <a:lnTo>
                    <a:pt x="2127061" y="152400"/>
                  </a:lnTo>
                  <a:lnTo>
                    <a:pt x="2215648" y="203200"/>
                  </a:lnTo>
                  <a:lnTo>
                    <a:pt x="2259121" y="215900"/>
                  </a:lnTo>
                  <a:lnTo>
                    <a:pt x="2344328" y="266700"/>
                  </a:lnTo>
                  <a:lnTo>
                    <a:pt x="2386022" y="292100"/>
                  </a:lnTo>
                  <a:lnTo>
                    <a:pt x="2427084" y="330200"/>
                  </a:lnTo>
                  <a:lnTo>
                    <a:pt x="2467492" y="355600"/>
                  </a:lnTo>
                  <a:lnTo>
                    <a:pt x="2507229" y="381000"/>
                  </a:lnTo>
                  <a:lnTo>
                    <a:pt x="2546273" y="419100"/>
                  </a:lnTo>
                  <a:lnTo>
                    <a:pt x="2584605" y="444500"/>
                  </a:lnTo>
                  <a:lnTo>
                    <a:pt x="2622205" y="482600"/>
                  </a:lnTo>
                  <a:lnTo>
                    <a:pt x="2659053" y="508000"/>
                  </a:lnTo>
                  <a:lnTo>
                    <a:pt x="2695130" y="546100"/>
                  </a:lnTo>
                  <a:lnTo>
                    <a:pt x="2730350" y="584200"/>
                  </a:lnTo>
                  <a:lnTo>
                    <a:pt x="2764489" y="622300"/>
                  </a:lnTo>
                  <a:lnTo>
                    <a:pt x="2797540" y="660400"/>
                  </a:lnTo>
                  <a:lnTo>
                    <a:pt x="2829493" y="698500"/>
                  </a:lnTo>
                  <a:lnTo>
                    <a:pt x="2860341" y="736600"/>
                  </a:lnTo>
                  <a:lnTo>
                    <a:pt x="2890077" y="774700"/>
                  </a:lnTo>
                  <a:lnTo>
                    <a:pt x="2918692" y="812800"/>
                  </a:lnTo>
                  <a:lnTo>
                    <a:pt x="2946178" y="863600"/>
                  </a:lnTo>
                  <a:lnTo>
                    <a:pt x="2972528" y="901700"/>
                  </a:lnTo>
                  <a:lnTo>
                    <a:pt x="2997734" y="939800"/>
                  </a:lnTo>
                  <a:lnTo>
                    <a:pt x="3021787" y="977900"/>
                  </a:lnTo>
                  <a:lnTo>
                    <a:pt x="3044680" y="1028700"/>
                  </a:lnTo>
                  <a:lnTo>
                    <a:pt x="3066405" y="1066800"/>
                  </a:lnTo>
                  <a:lnTo>
                    <a:pt x="3086953" y="1117600"/>
                  </a:lnTo>
                  <a:lnTo>
                    <a:pt x="3106318" y="1155700"/>
                  </a:lnTo>
                  <a:lnTo>
                    <a:pt x="3124491" y="1206500"/>
                  </a:lnTo>
                  <a:lnTo>
                    <a:pt x="3141463" y="1257300"/>
                  </a:lnTo>
                  <a:lnTo>
                    <a:pt x="3157228" y="1295400"/>
                  </a:lnTo>
                  <a:lnTo>
                    <a:pt x="3171778" y="1346200"/>
                  </a:lnTo>
                  <a:lnTo>
                    <a:pt x="3185104" y="1397000"/>
                  </a:lnTo>
                  <a:lnTo>
                    <a:pt x="3197198" y="1435100"/>
                  </a:lnTo>
                  <a:lnTo>
                    <a:pt x="3208052" y="1485900"/>
                  </a:lnTo>
                  <a:lnTo>
                    <a:pt x="3217660" y="1536700"/>
                  </a:lnTo>
                  <a:lnTo>
                    <a:pt x="3226012" y="1587500"/>
                  </a:lnTo>
                  <a:lnTo>
                    <a:pt x="3233101" y="1638300"/>
                  </a:lnTo>
                  <a:lnTo>
                    <a:pt x="3238919" y="1689100"/>
                  </a:lnTo>
                  <a:lnTo>
                    <a:pt x="3243457" y="1739900"/>
                  </a:lnTo>
                  <a:lnTo>
                    <a:pt x="3246709" y="1790700"/>
                  </a:lnTo>
                  <a:lnTo>
                    <a:pt x="3248666" y="1828800"/>
                  </a:lnTo>
                  <a:lnTo>
                    <a:pt x="3249320" y="1879600"/>
                  </a:lnTo>
                  <a:lnTo>
                    <a:pt x="3248666" y="1930400"/>
                  </a:lnTo>
                  <a:lnTo>
                    <a:pt x="3246709" y="1981200"/>
                  </a:lnTo>
                  <a:lnTo>
                    <a:pt x="3243457" y="2032000"/>
                  </a:lnTo>
                  <a:lnTo>
                    <a:pt x="3238919" y="2082800"/>
                  </a:lnTo>
                  <a:lnTo>
                    <a:pt x="3233101" y="2133600"/>
                  </a:lnTo>
                  <a:lnTo>
                    <a:pt x="3226012" y="2184400"/>
                  </a:lnTo>
                  <a:lnTo>
                    <a:pt x="3217660" y="2235200"/>
                  </a:lnTo>
                  <a:lnTo>
                    <a:pt x="3208052" y="2286000"/>
                  </a:lnTo>
                  <a:lnTo>
                    <a:pt x="3197198" y="2324100"/>
                  </a:lnTo>
                  <a:lnTo>
                    <a:pt x="3185104" y="2374900"/>
                  </a:lnTo>
                  <a:lnTo>
                    <a:pt x="3171778" y="2425700"/>
                  </a:lnTo>
                  <a:lnTo>
                    <a:pt x="3157228" y="2476500"/>
                  </a:lnTo>
                  <a:lnTo>
                    <a:pt x="3141463" y="2514600"/>
                  </a:lnTo>
                  <a:lnTo>
                    <a:pt x="3124491" y="2565400"/>
                  </a:lnTo>
                  <a:lnTo>
                    <a:pt x="3106318" y="2603500"/>
                  </a:lnTo>
                  <a:lnTo>
                    <a:pt x="3086953" y="2654300"/>
                  </a:lnTo>
                  <a:lnTo>
                    <a:pt x="3066405" y="2705100"/>
                  </a:lnTo>
                  <a:lnTo>
                    <a:pt x="3044680" y="2743200"/>
                  </a:lnTo>
                  <a:lnTo>
                    <a:pt x="3021787" y="2781300"/>
                  </a:lnTo>
                  <a:lnTo>
                    <a:pt x="2997734" y="2832100"/>
                  </a:lnTo>
                  <a:lnTo>
                    <a:pt x="2972528" y="2870200"/>
                  </a:lnTo>
                  <a:lnTo>
                    <a:pt x="2946178" y="2908300"/>
                  </a:lnTo>
                  <a:lnTo>
                    <a:pt x="2918692" y="2959100"/>
                  </a:lnTo>
                  <a:lnTo>
                    <a:pt x="2890077" y="2997200"/>
                  </a:lnTo>
                  <a:lnTo>
                    <a:pt x="2860341" y="3035300"/>
                  </a:lnTo>
                  <a:lnTo>
                    <a:pt x="2829493" y="3073400"/>
                  </a:lnTo>
                  <a:lnTo>
                    <a:pt x="2797540" y="3111500"/>
                  </a:lnTo>
                  <a:lnTo>
                    <a:pt x="2764489" y="3149600"/>
                  </a:lnTo>
                  <a:lnTo>
                    <a:pt x="2730350" y="3187700"/>
                  </a:lnTo>
                  <a:lnTo>
                    <a:pt x="2695130" y="3225800"/>
                  </a:lnTo>
                  <a:lnTo>
                    <a:pt x="2659053" y="3263900"/>
                  </a:lnTo>
                  <a:lnTo>
                    <a:pt x="2622205" y="3289300"/>
                  </a:lnTo>
                  <a:lnTo>
                    <a:pt x="2610478" y="3302000"/>
                  </a:lnTo>
                  <a:close/>
                </a:path>
                <a:path w="3249930" h="3302000">
                  <a:moveTo>
                    <a:pt x="283419" y="3302000"/>
                  </a:moveTo>
                  <a:lnTo>
                    <a:pt x="104944" y="3302000"/>
                  </a:lnTo>
                  <a:lnTo>
                    <a:pt x="93217" y="3289300"/>
                  </a:lnTo>
                  <a:lnTo>
                    <a:pt x="56370" y="3263900"/>
                  </a:lnTo>
                  <a:lnTo>
                    <a:pt x="20294" y="3225800"/>
                  </a:lnTo>
                  <a:lnTo>
                    <a:pt x="0" y="3200400"/>
                  </a:lnTo>
                  <a:lnTo>
                    <a:pt x="0" y="3035300"/>
                  </a:lnTo>
                  <a:lnTo>
                    <a:pt x="30796" y="3073400"/>
                  </a:lnTo>
                  <a:lnTo>
                    <a:pt x="65021" y="3111500"/>
                  </a:lnTo>
                  <a:lnTo>
                    <a:pt x="100406" y="3136900"/>
                  </a:lnTo>
                  <a:lnTo>
                    <a:pt x="136796" y="3175000"/>
                  </a:lnTo>
                  <a:lnTo>
                    <a:pt x="174014" y="3213100"/>
                  </a:lnTo>
                  <a:lnTo>
                    <a:pt x="212036" y="3251200"/>
                  </a:lnTo>
                  <a:lnTo>
                    <a:pt x="250840" y="3276600"/>
                  </a:lnTo>
                  <a:lnTo>
                    <a:pt x="283419" y="330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08281" y="1113209"/>
            <a:ext cx="3455035" cy="347345"/>
            <a:chOff x="1308281" y="1113209"/>
            <a:chExt cx="3455035" cy="347345"/>
          </a:xfrm>
        </p:grpSpPr>
        <p:sp>
          <p:nvSpPr>
            <p:cNvPr id="14" name="object 14"/>
            <p:cNvSpPr/>
            <p:nvPr/>
          </p:nvSpPr>
          <p:spPr>
            <a:xfrm>
              <a:off x="1316139" y="1121067"/>
              <a:ext cx="601980" cy="304800"/>
            </a:xfrm>
            <a:custGeom>
              <a:avLst/>
              <a:gdLst/>
              <a:ahLst/>
              <a:cxnLst/>
              <a:rect l="l" t="t" r="r" b="b"/>
              <a:pathLst>
                <a:path w="601980" h="304800">
                  <a:moveTo>
                    <a:pt x="243878" y="5016"/>
                  </a:moveTo>
                  <a:lnTo>
                    <a:pt x="243878" y="298259"/>
                  </a:lnTo>
                  <a:lnTo>
                    <a:pt x="234219" y="298259"/>
                  </a:lnTo>
                  <a:lnTo>
                    <a:pt x="224594" y="298259"/>
                  </a:lnTo>
                  <a:lnTo>
                    <a:pt x="167132" y="298259"/>
                  </a:lnTo>
                  <a:lnTo>
                    <a:pt x="167132" y="74167"/>
                  </a:lnTo>
                  <a:lnTo>
                    <a:pt x="76644" y="74167"/>
                  </a:lnTo>
                  <a:lnTo>
                    <a:pt x="76644" y="298259"/>
                  </a:lnTo>
                  <a:lnTo>
                    <a:pt x="67006" y="298259"/>
                  </a:lnTo>
                  <a:lnTo>
                    <a:pt x="0" y="298259"/>
                  </a:lnTo>
                  <a:lnTo>
                    <a:pt x="0" y="5016"/>
                  </a:lnTo>
                  <a:lnTo>
                    <a:pt x="216085" y="5016"/>
                  </a:lnTo>
                  <a:lnTo>
                    <a:pt x="243878" y="5016"/>
                  </a:lnTo>
                  <a:close/>
                </a:path>
                <a:path w="601980" h="304800">
                  <a:moveTo>
                    <a:pt x="601611" y="152006"/>
                  </a:moveTo>
                  <a:lnTo>
                    <a:pt x="594410" y="203827"/>
                  </a:lnTo>
                  <a:lnTo>
                    <a:pt x="573860" y="244792"/>
                  </a:lnTo>
                  <a:lnTo>
                    <a:pt x="543641" y="275185"/>
                  </a:lnTo>
                  <a:lnTo>
                    <a:pt x="506463" y="294881"/>
                  </a:lnTo>
                  <a:lnTo>
                    <a:pt x="465267" y="303910"/>
                  </a:lnTo>
                  <a:lnTo>
                    <a:pt x="451091" y="304507"/>
                  </a:lnTo>
                  <a:lnTo>
                    <a:pt x="436982" y="303910"/>
                  </a:lnTo>
                  <a:lnTo>
                    <a:pt x="395884" y="294881"/>
                  </a:lnTo>
                  <a:lnTo>
                    <a:pt x="358733" y="275185"/>
                  </a:lnTo>
                  <a:lnTo>
                    <a:pt x="328461" y="244792"/>
                  </a:lnTo>
                  <a:lnTo>
                    <a:pt x="307924" y="203827"/>
                  </a:lnTo>
                  <a:lnTo>
                    <a:pt x="300723" y="152006"/>
                  </a:lnTo>
                  <a:lnTo>
                    <a:pt x="301523" y="133568"/>
                  </a:lnTo>
                  <a:lnTo>
                    <a:pt x="313524" y="85483"/>
                  </a:lnTo>
                  <a:lnTo>
                    <a:pt x="337543" y="48050"/>
                  </a:lnTo>
                  <a:lnTo>
                    <a:pt x="370436" y="21253"/>
                  </a:lnTo>
                  <a:lnTo>
                    <a:pt x="409378" y="5282"/>
                  </a:lnTo>
                  <a:lnTo>
                    <a:pt x="451091" y="0"/>
                  </a:lnTo>
                  <a:lnTo>
                    <a:pt x="465267" y="587"/>
                  </a:lnTo>
                  <a:lnTo>
                    <a:pt x="506463" y="9385"/>
                  </a:lnTo>
                  <a:lnTo>
                    <a:pt x="543641" y="29002"/>
                  </a:lnTo>
                  <a:lnTo>
                    <a:pt x="573860" y="59340"/>
                  </a:lnTo>
                  <a:lnTo>
                    <a:pt x="594410" y="100321"/>
                  </a:lnTo>
                  <a:lnTo>
                    <a:pt x="601611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6157" y="1186044"/>
              <a:ext cx="162806" cy="1745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37842" y="1122260"/>
              <a:ext cx="569595" cy="330835"/>
            </a:xfrm>
            <a:custGeom>
              <a:avLst/>
              <a:gdLst/>
              <a:ahLst/>
              <a:cxnLst/>
              <a:rect l="l" t="t" r="r" b="b"/>
              <a:pathLst>
                <a:path w="569594" h="330834">
                  <a:moveTo>
                    <a:pt x="61963" y="297903"/>
                  </a:moveTo>
                  <a:lnTo>
                    <a:pt x="61963" y="330250"/>
                  </a:lnTo>
                  <a:lnTo>
                    <a:pt x="0" y="330250"/>
                  </a:lnTo>
                  <a:lnTo>
                    <a:pt x="0" y="232130"/>
                  </a:lnTo>
                  <a:lnTo>
                    <a:pt x="29768" y="232130"/>
                  </a:lnTo>
                  <a:lnTo>
                    <a:pt x="130327" y="0"/>
                  </a:lnTo>
                  <a:lnTo>
                    <a:pt x="162521" y="0"/>
                  </a:lnTo>
                  <a:lnTo>
                    <a:pt x="266445" y="232130"/>
                  </a:lnTo>
                  <a:lnTo>
                    <a:pt x="297065" y="232130"/>
                  </a:lnTo>
                  <a:lnTo>
                    <a:pt x="297065" y="330250"/>
                  </a:lnTo>
                  <a:lnTo>
                    <a:pt x="235445" y="330250"/>
                  </a:lnTo>
                  <a:lnTo>
                    <a:pt x="235445" y="297903"/>
                  </a:lnTo>
                  <a:lnTo>
                    <a:pt x="61963" y="297903"/>
                  </a:lnTo>
                  <a:close/>
                </a:path>
                <a:path w="569594" h="330834">
                  <a:moveTo>
                    <a:pt x="146253" y="125310"/>
                  </a:moveTo>
                  <a:lnTo>
                    <a:pt x="105562" y="231330"/>
                  </a:lnTo>
                  <a:lnTo>
                    <a:pt x="188518" y="231330"/>
                  </a:lnTo>
                  <a:lnTo>
                    <a:pt x="146253" y="125310"/>
                  </a:lnTo>
                  <a:close/>
                </a:path>
                <a:path w="569594" h="330834">
                  <a:moveTo>
                    <a:pt x="409778" y="297065"/>
                  </a:moveTo>
                  <a:lnTo>
                    <a:pt x="409778" y="297065"/>
                  </a:lnTo>
                  <a:lnTo>
                    <a:pt x="334810" y="297065"/>
                  </a:lnTo>
                  <a:lnTo>
                    <a:pt x="334810" y="260414"/>
                  </a:lnTo>
                  <a:lnTo>
                    <a:pt x="334810" y="3822"/>
                  </a:lnTo>
                  <a:lnTo>
                    <a:pt x="350744" y="3822"/>
                  </a:lnTo>
                  <a:lnTo>
                    <a:pt x="463791" y="3822"/>
                  </a:lnTo>
                  <a:lnTo>
                    <a:pt x="478325" y="4566"/>
                  </a:lnTo>
                  <a:lnTo>
                    <a:pt x="515340" y="15773"/>
                  </a:lnTo>
                  <a:lnTo>
                    <a:pt x="549719" y="47180"/>
                  </a:lnTo>
                  <a:lnTo>
                    <a:pt x="566889" y="89941"/>
                  </a:lnTo>
                  <a:lnTo>
                    <a:pt x="569004" y="113193"/>
                  </a:lnTo>
                  <a:lnTo>
                    <a:pt x="568475" y="124833"/>
                  </a:lnTo>
                  <a:lnTo>
                    <a:pt x="555675" y="169190"/>
                  </a:lnTo>
                  <a:lnTo>
                    <a:pt x="525520" y="203983"/>
                  </a:lnTo>
                  <a:lnTo>
                    <a:pt x="478325" y="221363"/>
                  </a:lnTo>
                  <a:lnTo>
                    <a:pt x="463791" y="222097"/>
                  </a:lnTo>
                  <a:lnTo>
                    <a:pt x="409778" y="222097"/>
                  </a:lnTo>
                  <a:lnTo>
                    <a:pt x="409778" y="297065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9763" y="1184934"/>
              <a:ext cx="101680" cy="9976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545308" y="1121067"/>
              <a:ext cx="300990" cy="304800"/>
            </a:xfrm>
            <a:custGeom>
              <a:avLst/>
              <a:gdLst/>
              <a:ahLst/>
              <a:cxnLst/>
              <a:rect l="l" t="t" r="r" b="b"/>
              <a:pathLst>
                <a:path w="300989" h="304800">
                  <a:moveTo>
                    <a:pt x="300824" y="152006"/>
                  </a:moveTo>
                  <a:lnTo>
                    <a:pt x="293634" y="203827"/>
                  </a:lnTo>
                  <a:lnTo>
                    <a:pt x="273124" y="244792"/>
                  </a:lnTo>
                  <a:lnTo>
                    <a:pt x="242904" y="275185"/>
                  </a:lnTo>
                  <a:lnTo>
                    <a:pt x="205676" y="294881"/>
                  </a:lnTo>
                  <a:lnTo>
                    <a:pt x="164514" y="303910"/>
                  </a:lnTo>
                  <a:lnTo>
                    <a:pt x="150368" y="304507"/>
                  </a:lnTo>
                  <a:lnTo>
                    <a:pt x="136256" y="303910"/>
                  </a:lnTo>
                  <a:lnTo>
                    <a:pt x="95097" y="294881"/>
                  </a:lnTo>
                  <a:lnTo>
                    <a:pt x="57969" y="275185"/>
                  </a:lnTo>
                  <a:lnTo>
                    <a:pt x="27700" y="244792"/>
                  </a:lnTo>
                  <a:lnTo>
                    <a:pt x="7179" y="203827"/>
                  </a:lnTo>
                  <a:lnTo>
                    <a:pt x="0" y="152006"/>
                  </a:lnTo>
                  <a:lnTo>
                    <a:pt x="799" y="133568"/>
                  </a:lnTo>
                  <a:lnTo>
                    <a:pt x="12750" y="85483"/>
                  </a:lnTo>
                  <a:lnTo>
                    <a:pt x="36780" y="48050"/>
                  </a:lnTo>
                  <a:lnTo>
                    <a:pt x="69673" y="21253"/>
                  </a:lnTo>
                  <a:lnTo>
                    <a:pt x="108623" y="5282"/>
                  </a:lnTo>
                  <a:lnTo>
                    <a:pt x="150368" y="0"/>
                  </a:lnTo>
                  <a:lnTo>
                    <a:pt x="164514" y="587"/>
                  </a:lnTo>
                  <a:lnTo>
                    <a:pt x="205676" y="9385"/>
                  </a:lnTo>
                  <a:lnTo>
                    <a:pt x="242904" y="29002"/>
                  </a:lnTo>
                  <a:lnTo>
                    <a:pt x="273124" y="59340"/>
                  </a:lnTo>
                  <a:lnTo>
                    <a:pt x="293634" y="100321"/>
                  </a:lnTo>
                  <a:lnTo>
                    <a:pt x="300824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4591" y="1186044"/>
              <a:ext cx="162806" cy="17456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885186" y="1121067"/>
              <a:ext cx="1162050" cy="304800"/>
            </a:xfrm>
            <a:custGeom>
              <a:avLst/>
              <a:gdLst/>
              <a:ahLst/>
              <a:cxnLst/>
              <a:rect l="l" t="t" r="r" b="b"/>
              <a:pathLst>
                <a:path w="1162050" h="304800">
                  <a:moveTo>
                    <a:pt x="0" y="151612"/>
                  </a:moveTo>
                  <a:lnTo>
                    <a:pt x="7216" y="100920"/>
                  </a:lnTo>
                  <a:lnTo>
                    <a:pt x="27992" y="60509"/>
                  </a:lnTo>
                  <a:lnTo>
                    <a:pt x="58549" y="30490"/>
                  </a:lnTo>
                  <a:lnTo>
                    <a:pt x="95643" y="11023"/>
                  </a:lnTo>
                  <a:lnTo>
                    <a:pt x="136422" y="2224"/>
                  </a:lnTo>
                  <a:lnTo>
                    <a:pt x="150368" y="1638"/>
                  </a:lnTo>
                  <a:lnTo>
                    <a:pt x="161668" y="2047"/>
                  </a:lnTo>
                  <a:lnTo>
                    <a:pt x="206709" y="11835"/>
                  </a:lnTo>
                  <a:lnTo>
                    <a:pt x="247059" y="35216"/>
                  </a:lnTo>
                  <a:lnTo>
                    <a:pt x="276717" y="73696"/>
                  </a:lnTo>
                  <a:lnTo>
                    <a:pt x="288226" y="113118"/>
                  </a:lnTo>
                  <a:lnTo>
                    <a:pt x="278684" y="113118"/>
                  </a:lnTo>
                  <a:lnTo>
                    <a:pt x="269344" y="113118"/>
                  </a:lnTo>
                  <a:lnTo>
                    <a:pt x="214502" y="113118"/>
                  </a:lnTo>
                  <a:lnTo>
                    <a:pt x="209971" y="102727"/>
                  </a:lnTo>
                  <a:lnTo>
                    <a:pt x="181523" y="75818"/>
                  </a:lnTo>
                  <a:lnTo>
                    <a:pt x="150368" y="69951"/>
                  </a:lnTo>
                  <a:lnTo>
                    <a:pt x="134604" y="71365"/>
                  </a:lnTo>
                  <a:lnTo>
                    <a:pt x="97281" y="92570"/>
                  </a:lnTo>
                  <a:lnTo>
                    <a:pt x="78670" y="134254"/>
                  </a:lnTo>
                  <a:lnTo>
                    <a:pt x="77431" y="151612"/>
                  </a:lnTo>
                  <a:lnTo>
                    <a:pt x="77991" y="162113"/>
                  </a:lnTo>
                  <a:lnTo>
                    <a:pt x="91378" y="200251"/>
                  </a:lnTo>
                  <a:lnTo>
                    <a:pt x="120319" y="226201"/>
                  </a:lnTo>
                  <a:lnTo>
                    <a:pt x="150368" y="232917"/>
                  </a:lnTo>
                  <a:lnTo>
                    <a:pt x="161899" y="232175"/>
                  </a:lnTo>
                  <a:lnTo>
                    <a:pt x="200187" y="214352"/>
                  </a:lnTo>
                  <a:lnTo>
                    <a:pt x="215696" y="185546"/>
                  </a:lnTo>
                  <a:lnTo>
                    <a:pt x="225043" y="185546"/>
                  </a:lnTo>
                  <a:lnTo>
                    <a:pt x="289471" y="185546"/>
                  </a:lnTo>
                  <a:lnTo>
                    <a:pt x="286818" y="200494"/>
                  </a:lnTo>
                  <a:lnTo>
                    <a:pt x="272097" y="238531"/>
                  </a:lnTo>
                  <a:lnTo>
                    <a:pt x="239356" y="274446"/>
                  </a:lnTo>
                  <a:lnTo>
                    <a:pt x="196799" y="294779"/>
                  </a:lnTo>
                  <a:lnTo>
                    <a:pt x="150368" y="301231"/>
                  </a:lnTo>
                  <a:lnTo>
                    <a:pt x="136422" y="300655"/>
                  </a:lnTo>
                  <a:lnTo>
                    <a:pt x="95643" y="292061"/>
                  </a:lnTo>
                  <a:lnTo>
                    <a:pt x="58549" y="272746"/>
                  </a:lnTo>
                  <a:lnTo>
                    <a:pt x="27992" y="242792"/>
                  </a:lnTo>
                  <a:lnTo>
                    <a:pt x="7216" y="202406"/>
                  </a:lnTo>
                  <a:lnTo>
                    <a:pt x="800" y="169685"/>
                  </a:lnTo>
                  <a:lnTo>
                    <a:pt x="0" y="151612"/>
                  </a:lnTo>
                  <a:close/>
                </a:path>
                <a:path w="1162050" h="304800">
                  <a:moveTo>
                    <a:pt x="389928" y="71983"/>
                  </a:moveTo>
                  <a:lnTo>
                    <a:pt x="317944" y="71983"/>
                  </a:lnTo>
                  <a:lnTo>
                    <a:pt x="317944" y="63437"/>
                  </a:lnTo>
                  <a:lnTo>
                    <a:pt x="317944" y="54983"/>
                  </a:lnTo>
                  <a:lnTo>
                    <a:pt x="317944" y="5016"/>
                  </a:lnTo>
                  <a:lnTo>
                    <a:pt x="535825" y="5016"/>
                  </a:lnTo>
                  <a:lnTo>
                    <a:pt x="535825" y="71983"/>
                  </a:lnTo>
                  <a:lnTo>
                    <a:pt x="464096" y="71983"/>
                  </a:lnTo>
                  <a:lnTo>
                    <a:pt x="464096" y="298259"/>
                  </a:lnTo>
                  <a:lnTo>
                    <a:pt x="454886" y="298259"/>
                  </a:lnTo>
                  <a:lnTo>
                    <a:pt x="445644" y="298259"/>
                  </a:lnTo>
                  <a:lnTo>
                    <a:pt x="389928" y="298259"/>
                  </a:lnTo>
                  <a:lnTo>
                    <a:pt x="389928" y="71983"/>
                  </a:lnTo>
                  <a:close/>
                </a:path>
                <a:path w="1162050" h="304800">
                  <a:moveTo>
                    <a:pt x="658952" y="298259"/>
                  </a:moveTo>
                  <a:lnTo>
                    <a:pt x="658952" y="298259"/>
                  </a:lnTo>
                  <a:lnTo>
                    <a:pt x="582752" y="298259"/>
                  </a:lnTo>
                  <a:lnTo>
                    <a:pt x="582752" y="5016"/>
                  </a:lnTo>
                  <a:lnTo>
                    <a:pt x="658952" y="5016"/>
                  </a:lnTo>
                  <a:lnTo>
                    <a:pt x="658952" y="115989"/>
                  </a:lnTo>
                  <a:lnTo>
                    <a:pt x="664362" y="115989"/>
                  </a:lnTo>
                  <a:lnTo>
                    <a:pt x="677601" y="115402"/>
                  </a:lnTo>
                  <a:lnTo>
                    <a:pt x="714228" y="101470"/>
                  </a:lnTo>
                  <a:lnTo>
                    <a:pt x="732680" y="64371"/>
                  </a:lnTo>
                  <a:lnTo>
                    <a:pt x="735426" y="25406"/>
                  </a:lnTo>
                  <a:lnTo>
                    <a:pt x="735647" y="5016"/>
                  </a:lnTo>
                  <a:lnTo>
                    <a:pt x="745278" y="5016"/>
                  </a:lnTo>
                  <a:lnTo>
                    <a:pt x="812698" y="5016"/>
                  </a:lnTo>
                  <a:lnTo>
                    <a:pt x="812650" y="16226"/>
                  </a:lnTo>
                  <a:lnTo>
                    <a:pt x="811238" y="59565"/>
                  </a:lnTo>
                  <a:lnTo>
                    <a:pt x="803421" y="99470"/>
                  </a:lnTo>
                  <a:lnTo>
                    <a:pt x="783171" y="134897"/>
                  </a:lnTo>
                  <a:lnTo>
                    <a:pt x="756145" y="157518"/>
                  </a:lnTo>
                  <a:lnTo>
                    <a:pt x="835812" y="286499"/>
                  </a:lnTo>
                  <a:lnTo>
                    <a:pt x="835812" y="298259"/>
                  </a:lnTo>
                  <a:lnTo>
                    <a:pt x="752475" y="298259"/>
                  </a:lnTo>
                  <a:lnTo>
                    <a:pt x="687882" y="184746"/>
                  </a:lnTo>
                  <a:lnTo>
                    <a:pt x="682866" y="185546"/>
                  </a:lnTo>
                  <a:lnTo>
                    <a:pt x="677951" y="186042"/>
                  </a:lnTo>
                  <a:lnTo>
                    <a:pt x="673201" y="186143"/>
                  </a:lnTo>
                  <a:lnTo>
                    <a:pt x="668477" y="186283"/>
                  </a:lnTo>
                  <a:lnTo>
                    <a:pt x="663714" y="186385"/>
                  </a:lnTo>
                  <a:lnTo>
                    <a:pt x="658952" y="186385"/>
                  </a:lnTo>
                  <a:lnTo>
                    <a:pt x="658952" y="298259"/>
                  </a:lnTo>
                  <a:close/>
                </a:path>
                <a:path w="1162050" h="304800">
                  <a:moveTo>
                    <a:pt x="1161694" y="152006"/>
                  </a:moveTo>
                  <a:lnTo>
                    <a:pt x="1154498" y="203827"/>
                  </a:lnTo>
                  <a:lnTo>
                    <a:pt x="1133994" y="244792"/>
                  </a:lnTo>
                  <a:lnTo>
                    <a:pt x="1103773" y="275185"/>
                  </a:lnTo>
                  <a:lnTo>
                    <a:pt x="1066546" y="294881"/>
                  </a:lnTo>
                  <a:lnTo>
                    <a:pt x="1025383" y="303910"/>
                  </a:lnTo>
                  <a:lnTo>
                    <a:pt x="1011237" y="304507"/>
                  </a:lnTo>
                  <a:lnTo>
                    <a:pt x="997120" y="303910"/>
                  </a:lnTo>
                  <a:lnTo>
                    <a:pt x="955967" y="294881"/>
                  </a:lnTo>
                  <a:lnTo>
                    <a:pt x="918817" y="275185"/>
                  </a:lnTo>
                  <a:lnTo>
                    <a:pt x="888569" y="244792"/>
                  </a:lnTo>
                  <a:lnTo>
                    <a:pt x="868048" y="203827"/>
                  </a:lnTo>
                  <a:lnTo>
                    <a:pt x="860869" y="152006"/>
                  </a:lnTo>
                  <a:lnTo>
                    <a:pt x="861668" y="133568"/>
                  </a:lnTo>
                  <a:lnTo>
                    <a:pt x="873620" y="85483"/>
                  </a:lnTo>
                  <a:lnTo>
                    <a:pt x="897650" y="48050"/>
                  </a:lnTo>
                  <a:lnTo>
                    <a:pt x="930524" y="21253"/>
                  </a:lnTo>
                  <a:lnTo>
                    <a:pt x="969491" y="5282"/>
                  </a:lnTo>
                  <a:lnTo>
                    <a:pt x="1011237" y="0"/>
                  </a:lnTo>
                  <a:lnTo>
                    <a:pt x="1025383" y="587"/>
                  </a:lnTo>
                  <a:lnTo>
                    <a:pt x="1066546" y="9385"/>
                  </a:lnTo>
                  <a:lnTo>
                    <a:pt x="1103773" y="29002"/>
                  </a:lnTo>
                  <a:lnTo>
                    <a:pt x="1133994" y="59340"/>
                  </a:lnTo>
                  <a:lnTo>
                    <a:pt x="1154498" y="100321"/>
                  </a:lnTo>
                  <a:lnTo>
                    <a:pt x="1161694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5287" y="1186044"/>
              <a:ext cx="162856" cy="17456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103484" y="1126083"/>
              <a:ext cx="229235" cy="293370"/>
            </a:xfrm>
            <a:custGeom>
              <a:avLst/>
              <a:gdLst/>
              <a:ahLst/>
              <a:cxnLst/>
              <a:rect l="l" t="t" r="r" b="b"/>
              <a:pathLst>
                <a:path w="229235" h="293369">
                  <a:moveTo>
                    <a:pt x="216598" y="89992"/>
                  </a:moveTo>
                  <a:lnTo>
                    <a:pt x="203204" y="130548"/>
                  </a:lnTo>
                  <a:lnTo>
                    <a:pt x="193586" y="140741"/>
                  </a:lnTo>
                  <a:lnTo>
                    <a:pt x="201993" y="145744"/>
                  </a:lnTo>
                  <a:lnTo>
                    <a:pt x="226602" y="182025"/>
                  </a:lnTo>
                  <a:lnTo>
                    <a:pt x="228752" y="200672"/>
                  </a:lnTo>
                  <a:lnTo>
                    <a:pt x="228093" y="213178"/>
                  </a:lnTo>
                  <a:lnTo>
                    <a:pt x="212391" y="257156"/>
                  </a:lnTo>
                  <a:lnTo>
                    <a:pt x="176979" y="286192"/>
                  </a:lnTo>
                  <a:lnTo>
                    <a:pt x="137426" y="293242"/>
                  </a:lnTo>
                  <a:lnTo>
                    <a:pt x="0" y="293242"/>
                  </a:lnTo>
                  <a:lnTo>
                    <a:pt x="0" y="0"/>
                  </a:lnTo>
                  <a:lnTo>
                    <a:pt x="125222" y="0"/>
                  </a:lnTo>
                  <a:lnTo>
                    <a:pt x="171361" y="11950"/>
                  </a:lnTo>
                  <a:lnTo>
                    <a:pt x="204203" y="44157"/>
                  </a:lnTo>
                  <a:lnTo>
                    <a:pt x="216598" y="8999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8055" y="1294984"/>
              <a:ext cx="98226" cy="6562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75912" y="1126083"/>
              <a:ext cx="449580" cy="293370"/>
            </a:xfrm>
            <a:custGeom>
              <a:avLst/>
              <a:gdLst/>
              <a:ahLst/>
              <a:cxnLst/>
              <a:rect l="l" t="t" r="r" b="b"/>
              <a:pathLst>
                <a:path w="449579" h="293369">
                  <a:moveTo>
                    <a:pt x="46989" y="66967"/>
                  </a:moveTo>
                  <a:lnTo>
                    <a:pt x="0" y="66967"/>
                  </a:lnTo>
                  <a:lnTo>
                    <a:pt x="0" y="114350"/>
                  </a:lnTo>
                  <a:lnTo>
                    <a:pt x="47383" y="114350"/>
                  </a:lnTo>
                  <a:lnTo>
                    <a:pt x="54978" y="114350"/>
                  </a:lnTo>
                  <a:lnTo>
                    <a:pt x="60528" y="112013"/>
                  </a:lnTo>
                  <a:lnTo>
                    <a:pt x="64147" y="107302"/>
                  </a:lnTo>
                  <a:lnTo>
                    <a:pt x="67767" y="102488"/>
                  </a:lnTo>
                  <a:lnTo>
                    <a:pt x="69557" y="96989"/>
                  </a:lnTo>
                  <a:lnTo>
                    <a:pt x="69557" y="90728"/>
                  </a:lnTo>
                  <a:lnTo>
                    <a:pt x="69557" y="84378"/>
                  </a:lnTo>
                  <a:lnTo>
                    <a:pt x="67678" y="78828"/>
                  </a:lnTo>
                  <a:lnTo>
                    <a:pt x="63855" y="74167"/>
                  </a:lnTo>
                  <a:lnTo>
                    <a:pt x="60083" y="69354"/>
                  </a:lnTo>
                  <a:lnTo>
                    <a:pt x="54482" y="66967"/>
                  </a:lnTo>
                  <a:lnTo>
                    <a:pt x="46989" y="66967"/>
                  </a:lnTo>
                  <a:close/>
                </a:path>
                <a:path w="449579" h="293369">
                  <a:moveTo>
                    <a:pt x="215011" y="0"/>
                  </a:moveTo>
                  <a:lnTo>
                    <a:pt x="289979" y="0"/>
                  </a:lnTo>
                  <a:lnTo>
                    <a:pt x="289979" y="87553"/>
                  </a:lnTo>
                  <a:lnTo>
                    <a:pt x="343992" y="87553"/>
                  </a:lnTo>
                  <a:lnTo>
                    <a:pt x="384306" y="93817"/>
                  </a:lnTo>
                  <a:lnTo>
                    <a:pt x="422885" y="119408"/>
                  </a:lnTo>
                  <a:lnTo>
                    <a:pt x="444456" y="157685"/>
                  </a:lnTo>
                  <a:lnTo>
                    <a:pt x="449205" y="190214"/>
                  </a:lnTo>
                  <a:lnTo>
                    <a:pt x="448676" y="201162"/>
                  </a:lnTo>
                  <a:lnTo>
                    <a:pt x="435876" y="243076"/>
                  </a:lnTo>
                  <a:lnTo>
                    <a:pt x="405697" y="275907"/>
                  </a:lnTo>
                  <a:lnTo>
                    <a:pt x="358520" y="292544"/>
                  </a:lnTo>
                  <a:lnTo>
                    <a:pt x="343992" y="293242"/>
                  </a:lnTo>
                  <a:lnTo>
                    <a:pt x="215011" y="293242"/>
                  </a:lnTo>
                  <a:lnTo>
                    <a:pt x="215011" y="0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8034" y="1273204"/>
              <a:ext cx="101680" cy="872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680394" y="1126083"/>
              <a:ext cx="75565" cy="293370"/>
            </a:xfrm>
            <a:custGeom>
              <a:avLst/>
              <a:gdLst/>
              <a:ahLst/>
              <a:cxnLst/>
              <a:rect l="l" t="t" r="r" b="b"/>
              <a:pathLst>
                <a:path w="75564" h="293369">
                  <a:moveTo>
                    <a:pt x="0" y="293242"/>
                  </a:moveTo>
                  <a:lnTo>
                    <a:pt x="0" y="0"/>
                  </a:lnTo>
                  <a:lnTo>
                    <a:pt x="75006" y="0"/>
                  </a:lnTo>
                  <a:lnTo>
                    <a:pt x="75006" y="293242"/>
                  </a:lnTo>
                  <a:lnTo>
                    <a:pt x="0" y="29324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24594" y="1026443"/>
            <a:ext cx="267970" cy="401320"/>
            <a:chOff x="4824594" y="1026443"/>
            <a:chExt cx="267970" cy="401320"/>
          </a:xfrm>
        </p:grpSpPr>
        <p:sp>
          <p:nvSpPr>
            <p:cNvPr id="28" name="object 28"/>
            <p:cNvSpPr/>
            <p:nvPr/>
          </p:nvSpPr>
          <p:spPr>
            <a:xfrm>
              <a:off x="4832451" y="1124838"/>
              <a:ext cx="252729" cy="295275"/>
            </a:xfrm>
            <a:custGeom>
              <a:avLst/>
              <a:gdLst/>
              <a:ahLst/>
              <a:cxnLst/>
              <a:rect l="l" t="t" r="r" b="b"/>
              <a:pathLst>
                <a:path w="252729" h="295275">
                  <a:moveTo>
                    <a:pt x="26784" y="294932"/>
                  </a:moveTo>
                  <a:lnTo>
                    <a:pt x="174726" y="150368"/>
                  </a:lnTo>
                  <a:lnTo>
                    <a:pt x="174726" y="294487"/>
                  </a:lnTo>
                  <a:lnTo>
                    <a:pt x="184555" y="294487"/>
                  </a:lnTo>
                  <a:lnTo>
                    <a:pt x="252260" y="294487"/>
                  </a:lnTo>
                  <a:lnTo>
                    <a:pt x="252260" y="0"/>
                  </a:lnTo>
                  <a:lnTo>
                    <a:pt x="225031" y="0"/>
                  </a:lnTo>
                  <a:lnTo>
                    <a:pt x="76695" y="144957"/>
                  </a:lnTo>
                  <a:lnTo>
                    <a:pt x="76695" y="1244"/>
                  </a:lnTo>
                  <a:lnTo>
                    <a:pt x="0" y="1244"/>
                  </a:lnTo>
                  <a:lnTo>
                    <a:pt x="0" y="294932"/>
                  </a:lnTo>
                  <a:lnTo>
                    <a:pt x="26784" y="29493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88741" y="1026443"/>
              <a:ext cx="161853" cy="91520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5272379" y="1122260"/>
            <a:ext cx="832485" cy="297180"/>
          </a:xfrm>
          <a:custGeom>
            <a:avLst/>
            <a:gdLst/>
            <a:ahLst/>
            <a:cxnLst/>
            <a:rect l="l" t="t" r="r" b="b"/>
            <a:pathLst>
              <a:path w="832485" h="297180">
                <a:moveTo>
                  <a:pt x="76200" y="297065"/>
                </a:moveTo>
                <a:lnTo>
                  <a:pt x="76200" y="297065"/>
                </a:lnTo>
                <a:lnTo>
                  <a:pt x="0" y="297065"/>
                </a:lnTo>
                <a:lnTo>
                  <a:pt x="0" y="3822"/>
                </a:lnTo>
                <a:lnTo>
                  <a:pt x="76200" y="3822"/>
                </a:lnTo>
                <a:lnTo>
                  <a:pt x="76200" y="114795"/>
                </a:lnTo>
                <a:lnTo>
                  <a:pt x="81660" y="114795"/>
                </a:lnTo>
                <a:lnTo>
                  <a:pt x="94892" y="114208"/>
                </a:lnTo>
                <a:lnTo>
                  <a:pt x="131505" y="100276"/>
                </a:lnTo>
                <a:lnTo>
                  <a:pt x="149947" y="63177"/>
                </a:lnTo>
                <a:lnTo>
                  <a:pt x="152719" y="24212"/>
                </a:lnTo>
                <a:lnTo>
                  <a:pt x="152946" y="3822"/>
                </a:lnTo>
                <a:lnTo>
                  <a:pt x="162555" y="3822"/>
                </a:lnTo>
                <a:lnTo>
                  <a:pt x="229996" y="3822"/>
                </a:lnTo>
                <a:lnTo>
                  <a:pt x="229940" y="15032"/>
                </a:lnTo>
                <a:lnTo>
                  <a:pt x="228487" y="58371"/>
                </a:lnTo>
                <a:lnTo>
                  <a:pt x="220696" y="98277"/>
                </a:lnTo>
                <a:lnTo>
                  <a:pt x="200462" y="133703"/>
                </a:lnTo>
                <a:lnTo>
                  <a:pt x="173393" y="156324"/>
                </a:lnTo>
                <a:lnTo>
                  <a:pt x="253110" y="285305"/>
                </a:lnTo>
                <a:lnTo>
                  <a:pt x="253110" y="297065"/>
                </a:lnTo>
                <a:lnTo>
                  <a:pt x="169722" y="297065"/>
                </a:lnTo>
                <a:lnTo>
                  <a:pt x="105181" y="183553"/>
                </a:lnTo>
                <a:lnTo>
                  <a:pt x="100114" y="184353"/>
                </a:lnTo>
                <a:lnTo>
                  <a:pt x="95211" y="184848"/>
                </a:lnTo>
                <a:lnTo>
                  <a:pt x="90449" y="184950"/>
                </a:lnTo>
                <a:lnTo>
                  <a:pt x="85725" y="185089"/>
                </a:lnTo>
                <a:lnTo>
                  <a:pt x="81013" y="185191"/>
                </a:lnTo>
                <a:lnTo>
                  <a:pt x="76200" y="185191"/>
                </a:lnTo>
                <a:lnTo>
                  <a:pt x="76200" y="297065"/>
                </a:lnTo>
                <a:close/>
              </a:path>
              <a:path w="832485" h="297180">
                <a:moveTo>
                  <a:pt x="407200" y="125310"/>
                </a:moveTo>
                <a:lnTo>
                  <a:pt x="332638" y="297065"/>
                </a:lnTo>
                <a:lnTo>
                  <a:pt x="259308" y="297065"/>
                </a:lnTo>
                <a:lnTo>
                  <a:pt x="259308" y="286245"/>
                </a:lnTo>
                <a:lnTo>
                  <a:pt x="391274" y="0"/>
                </a:lnTo>
                <a:lnTo>
                  <a:pt x="423570" y="0"/>
                </a:lnTo>
                <a:lnTo>
                  <a:pt x="555980" y="286245"/>
                </a:lnTo>
                <a:lnTo>
                  <a:pt x="555980" y="297065"/>
                </a:lnTo>
                <a:lnTo>
                  <a:pt x="482600" y="297065"/>
                </a:lnTo>
                <a:lnTo>
                  <a:pt x="407200" y="125310"/>
                </a:lnTo>
                <a:close/>
              </a:path>
              <a:path w="832485" h="297180">
                <a:moveTo>
                  <a:pt x="612533" y="297065"/>
                </a:moveTo>
                <a:lnTo>
                  <a:pt x="612533" y="289128"/>
                </a:lnTo>
                <a:lnTo>
                  <a:pt x="658571" y="194373"/>
                </a:lnTo>
                <a:lnTo>
                  <a:pt x="559752" y="15036"/>
                </a:lnTo>
                <a:lnTo>
                  <a:pt x="559752" y="3822"/>
                </a:lnTo>
                <a:lnTo>
                  <a:pt x="643534" y="3822"/>
                </a:lnTo>
                <a:lnTo>
                  <a:pt x="698753" y="111925"/>
                </a:lnTo>
                <a:lnTo>
                  <a:pt x="700938" y="111925"/>
                </a:lnTo>
                <a:lnTo>
                  <a:pt x="751141" y="3822"/>
                </a:lnTo>
                <a:lnTo>
                  <a:pt x="832446" y="3822"/>
                </a:lnTo>
                <a:lnTo>
                  <a:pt x="832446" y="15036"/>
                </a:lnTo>
                <a:lnTo>
                  <a:pt x="693343" y="297065"/>
                </a:lnTo>
                <a:lnTo>
                  <a:pt x="612533" y="297065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6137647" y="1118226"/>
            <a:ext cx="250190" cy="309245"/>
            <a:chOff x="6137647" y="1118226"/>
            <a:chExt cx="250190" cy="309245"/>
          </a:xfrm>
        </p:grpSpPr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12666" y="1286996"/>
              <a:ext cx="100690" cy="7320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145504" y="1126083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5018" y="102590"/>
                  </a:moveTo>
                  <a:lnTo>
                    <a:pt x="128993" y="102590"/>
                  </a:lnTo>
                  <a:lnTo>
                    <a:pt x="169325" y="108393"/>
                  </a:lnTo>
                  <a:lnTo>
                    <a:pt x="207931" y="132062"/>
                  </a:lnTo>
                  <a:lnTo>
                    <a:pt x="229488" y="167501"/>
                  </a:lnTo>
                  <a:lnTo>
                    <a:pt x="234216" y="197732"/>
                  </a:lnTo>
                  <a:lnTo>
                    <a:pt x="233695" y="207900"/>
                  </a:lnTo>
                  <a:lnTo>
                    <a:pt x="220895" y="246604"/>
                  </a:lnTo>
                  <a:lnTo>
                    <a:pt x="190739" y="277171"/>
                  </a:lnTo>
                  <a:lnTo>
                    <a:pt x="143542" y="292590"/>
                  </a:lnTo>
                  <a:lnTo>
                    <a:pt x="128993" y="293242"/>
                  </a:lnTo>
                  <a:lnTo>
                    <a:pt x="0" y="293242"/>
                  </a:lnTo>
                  <a:lnTo>
                    <a:pt x="0" y="0"/>
                  </a:lnTo>
                  <a:lnTo>
                    <a:pt x="210743" y="0"/>
                  </a:lnTo>
                  <a:lnTo>
                    <a:pt x="210743" y="66967"/>
                  </a:lnTo>
                  <a:lnTo>
                    <a:pt x="75018" y="66967"/>
                  </a:lnTo>
                  <a:lnTo>
                    <a:pt x="75018" y="102590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398841" y="1708492"/>
            <a:ext cx="244475" cy="293370"/>
          </a:xfrm>
          <a:custGeom>
            <a:avLst/>
            <a:gdLst/>
            <a:ahLst/>
            <a:cxnLst/>
            <a:rect l="l" t="t" r="r" b="b"/>
            <a:pathLst>
              <a:path w="244475" h="293369">
                <a:moveTo>
                  <a:pt x="243878" y="0"/>
                </a:moveTo>
                <a:lnTo>
                  <a:pt x="243878" y="293293"/>
                </a:lnTo>
                <a:lnTo>
                  <a:pt x="234211" y="293293"/>
                </a:lnTo>
                <a:lnTo>
                  <a:pt x="224567" y="293293"/>
                </a:lnTo>
                <a:lnTo>
                  <a:pt x="167132" y="293293"/>
                </a:lnTo>
                <a:lnTo>
                  <a:pt x="167132" y="69164"/>
                </a:lnTo>
                <a:lnTo>
                  <a:pt x="76593" y="69164"/>
                </a:lnTo>
                <a:lnTo>
                  <a:pt x="76593" y="293293"/>
                </a:lnTo>
                <a:lnTo>
                  <a:pt x="66983" y="293293"/>
                </a:lnTo>
                <a:lnTo>
                  <a:pt x="0" y="293293"/>
                </a:lnTo>
                <a:lnTo>
                  <a:pt x="0" y="0"/>
                </a:lnTo>
                <a:lnTo>
                  <a:pt x="216085" y="0"/>
                </a:lnTo>
                <a:lnTo>
                  <a:pt x="243878" y="0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709817" y="1695631"/>
            <a:ext cx="589280" cy="320675"/>
            <a:chOff x="1709817" y="1695631"/>
            <a:chExt cx="589280" cy="320675"/>
          </a:xfrm>
        </p:grpSpPr>
        <p:sp>
          <p:nvSpPr>
            <p:cNvPr id="36" name="object 36"/>
            <p:cNvSpPr/>
            <p:nvPr/>
          </p:nvSpPr>
          <p:spPr>
            <a:xfrm>
              <a:off x="1717675" y="1708492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4955" y="293293"/>
                  </a:moveTo>
                  <a:lnTo>
                    <a:pt x="74955" y="293293"/>
                  </a:lnTo>
                  <a:lnTo>
                    <a:pt x="0" y="293293"/>
                  </a:lnTo>
                  <a:lnTo>
                    <a:pt x="0" y="256620"/>
                  </a:lnTo>
                  <a:lnTo>
                    <a:pt x="0" y="0"/>
                  </a:lnTo>
                  <a:lnTo>
                    <a:pt x="15932" y="0"/>
                  </a:lnTo>
                  <a:lnTo>
                    <a:pt x="128981" y="0"/>
                  </a:lnTo>
                  <a:lnTo>
                    <a:pt x="143531" y="753"/>
                  </a:lnTo>
                  <a:lnTo>
                    <a:pt x="180530" y="11963"/>
                  </a:lnTo>
                  <a:lnTo>
                    <a:pt x="214909" y="43357"/>
                  </a:lnTo>
                  <a:lnTo>
                    <a:pt x="232117" y="86131"/>
                  </a:lnTo>
                  <a:lnTo>
                    <a:pt x="234203" y="109380"/>
                  </a:lnTo>
                  <a:lnTo>
                    <a:pt x="233682" y="121037"/>
                  </a:lnTo>
                  <a:lnTo>
                    <a:pt x="220861" y="165376"/>
                  </a:lnTo>
                  <a:lnTo>
                    <a:pt x="190715" y="200173"/>
                  </a:lnTo>
                  <a:lnTo>
                    <a:pt x="143531" y="217594"/>
                  </a:lnTo>
                  <a:lnTo>
                    <a:pt x="128981" y="218338"/>
                  </a:lnTo>
                  <a:lnTo>
                    <a:pt x="74955" y="218338"/>
                  </a:lnTo>
                  <a:lnTo>
                    <a:pt x="74955" y="293293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84773" y="1767387"/>
              <a:ext cx="101693" cy="9977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990331" y="1703489"/>
              <a:ext cx="300990" cy="304800"/>
            </a:xfrm>
            <a:custGeom>
              <a:avLst/>
              <a:gdLst/>
              <a:ahLst/>
              <a:cxnLst/>
              <a:rect l="l" t="t" r="r" b="b"/>
              <a:pathLst>
                <a:path w="300989" h="304800">
                  <a:moveTo>
                    <a:pt x="300824" y="152006"/>
                  </a:moveTo>
                  <a:lnTo>
                    <a:pt x="293624" y="203835"/>
                  </a:lnTo>
                  <a:lnTo>
                    <a:pt x="273118" y="244841"/>
                  </a:lnTo>
                  <a:lnTo>
                    <a:pt x="242905" y="275215"/>
                  </a:lnTo>
                  <a:lnTo>
                    <a:pt x="205727" y="294919"/>
                  </a:lnTo>
                  <a:lnTo>
                    <a:pt x="164536" y="303941"/>
                  </a:lnTo>
                  <a:lnTo>
                    <a:pt x="150368" y="304545"/>
                  </a:lnTo>
                  <a:lnTo>
                    <a:pt x="136250" y="303941"/>
                  </a:lnTo>
                  <a:lnTo>
                    <a:pt x="95097" y="294919"/>
                  </a:lnTo>
                  <a:lnTo>
                    <a:pt x="57969" y="275215"/>
                  </a:lnTo>
                  <a:lnTo>
                    <a:pt x="27706" y="244841"/>
                  </a:lnTo>
                  <a:lnTo>
                    <a:pt x="7200" y="203835"/>
                  </a:lnTo>
                  <a:lnTo>
                    <a:pt x="0" y="152006"/>
                  </a:lnTo>
                  <a:lnTo>
                    <a:pt x="800" y="133583"/>
                  </a:lnTo>
                  <a:lnTo>
                    <a:pt x="12801" y="85521"/>
                  </a:lnTo>
                  <a:lnTo>
                    <a:pt x="36781" y="48059"/>
                  </a:lnTo>
                  <a:lnTo>
                    <a:pt x="69673" y="21247"/>
                  </a:lnTo>
                  <a:lnTo>
                    <a:pt x="108621" y="5293"/>
                  </a:lnTo>
                  <a:lnTo>
                    <a:pt x="150368" y="0"/>
                  </a:lnTo>
                  <a:lnTo>
                    <a:pt x="164536" y="586"/>
                  </a:lnTo>
                  <a:lnTo>
                    <a:pt x="205727" y="9423"/>
                  </a:lnTo>
                  <a:lnTo>
                    <a:pt x="242905" y="28990"/>
                  </a:lnTo>
                  <a:lnTo>
                    <a:pt x="273118" y="59353"/>
                  </a:lnTo>
                  <a:lnTo>
                    <a:pt x="293624" y="100337"/>
                  </a:lnTo>
                  <a:lnTo>
                    <a:pt x="300824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9613" y="1768453"/>
              <a:ext cx="162806" cy="174617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530504" y="1792812"/>
            <a:ext cx="78224" cy="124261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2321805" y="1696863"/>
            <a:ext cx="2129155" cy="314325"/>
            <a:chOff x="2321805" y="1696863"/>
            <a:chExt cx="2129155" cy="314325"/>
          </a:xfrm>
        </p:grpSpPr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98538" y="1792812"/>
              <a:ext cx="78135" cy="12426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329662" y="1704720"/>
              <a:ext cx="2113915" cy="298450"/>
            </a:xfrm>
            <a:custGeom>
              <a:avLst/>
              <a:gdLst/>
              <a:ahLst/>
              <a:cxnLst/>
              <a:rect l="l" t="t" r="r" b="b"/>
              <a:pathLst>
                <a:path w="2113915" h="298450">
                  <a:moveTo>
                    <a:pt x="138303" y="298310"/>
                  </a:moveTo>
                  <a:lnTo>
                    <a:pt x="138303" y="273646"/>
                  </a:lnTo>
                  <a:lnTo>
                    <a:pt x="124306" y="272821"/>
                  </a:lnTo>
                  <a:lnTo>
                    <a:pt x="110742" y="271289"/>
                  </a:lnTo>
                  <a:lnTo>
                    <a:pt x="72791" y="262216"/>
                  </a:lnTo>
                  <a:lnTo>
                    <a:pt x="31803" y="237408"/>
                  </a:lnTo>
                  <a:lnTo>
                    <a:pt x="6107" y="195304"/>
                  </a:lnTo>
                  <a:lnTo>
                    <a:pt x="0" y="149974"/>
                  </a:lnTo>
                  <a:lnTo>
                    <a:pt x="668" y="133708"/>
                  </a:lnTo>
                  <a:lnTo>
                    <a:pt x="10655" y="92875"/>
                  </a:lnTo>
                  <a:lnTo>
                    <a:pt x="40424" y="55562"/>
                  </a:lnTo>
                  <a:lnTo>
                    <a:pt x="84429" y="34785"/>
                  </a:lnTo>
                  <a:lnTo>
                    <a:pt x="123854" y="27971"/>
                  </a:lnTo>
                  <a:lnTo>
                    <a:pt x="137909" y="27190"/>
                  </a:lnTo>
                  <a:lnTo>
                    <a:pt x="137909" y="2539"/>
                  </a:lnTo>
                  <a:lnTo>
                    <a:pt x="210045" y="2539"/>
                  </a:lnTo>
                  <a:lnTo>
                    <a:pt x="210045" y="27190"/>
                  </a:lnTo>
                  <a:lnTo>
                    <a:pt x="224032" y="27971"/>
                  </a:lnTo>
                  <a:lnTo>
                    <a:pt x="263321" y="34785"/>
                  </a:lnTo>
                  <a:lnTo>
                    <a:pt x="307327" y="55562"/>
                  </a:lnTo>
                  <a:lnTo>
                    <a:pt x="337083" y="92875"/>
                  </a:lnTo>
                  <a:lnTo>
                    <a:pt x="347132" y="133708"/>
                  </a:lnTo>
                  <a:lnTo>
                    <a:pt x="347802" y="149974"/>
                  </a:lnTo>
                  <a:lnTo>
                    <a:pt x="347122" y="166468"/>
                  </a:lnTo>
                  <a:lnTo>
                    <a:pt x="336892" y="207670"/>
                  </a:lnTo>
                  <a:lnTo>
                    <a:pt x="306882" y="245071"/>
                  </a:lnTo>
                  <a:lnTo>
                    <a:pt x="262928" y="266064"/>
                  </a:lnTo>
                  <a:lnTo>
                    <a:pt x="223553" y="272821"/>
                  </a:lnTo>
                  <a:lnTo>
                    <a:pt x="209499" y="273646"/>
                  </a:lnTo>
                  <a:lnTo>
                    <a:pt x="209499" y="298310"/>
                  </a:lnTo>
                  <a:lnTo>
                    <a:pt x="138303" y="298310"/>
                  </a:lnTo>
                  <a:close/>
                </a:path>
                <a:path w="2113915" h="298450">
                  <a:moveTo>
                    <a:pt x="579526" y="152946"/>
                  </a:moveTo>
                  <a:lnTo>
                    <a:pt x="431596" y="297459"/>
                  </a:lnTo>
                  <a:lnTo>
                    <a:pt x="404799" y="297459"/>
                  </a:lnTo>
                  <a:lnTo>
                    <a:pt x="404799" y="3771"/>
                  </a:lnTo>
                  <a:lnTo>
                    <a:pt x="414420" y="3771"/>
                  </a:lnTo>
                  <a:lnTo>
                    <a:pt x="424002" y="3771"/>
                  </a:lnTo>
                  <a:lnTo>
                    <a:pt x="481457" y="3771"/>
                  </a:lnTo>
                  <a:lnTo>
                    <a:pt x="481457" y="147497"/>
                  </a:lnTo>
                  <a:lnTo>
                    <a:pt x="629780" y="2539"/>
                  </a:lnTo>
                  <a:lnTo>
                    <a:pt x="656971" y="2539"/>
                  </a:lnTo>
                  <a:lnTo>
                    <a:pt x="656971" y="297065"/>
                  </a:lnTo>
                  <a:lnTo>
                    <a:pt x="647355" y="297065"/>
                  </a:lnTo>
                  <a:lnTo>
                    <a:pt x="637717" y="297065"/>
                  </a:lnTo>
                  <a:lnTo>
                    <a:pt x="579526" y="297065"/>
                  </a:lnTo>
                  <a:lnTo>
                    <a:pt x="579526" y="152946"/>
                  </a:lnTo>
                  <a:close/>
                </a:path>
                <a:path w="2113915" h="298450">
                  <a:moveTo>
                    <a:pt x="843000" y="125323"/>
                  </a:moveTo>
                  <a:lnTo>
                    <a:pt x="768438" y="297065"/>
                  </a:lnTo>
                  <a:lnTo>
                    <a:pt x="695121" y="297065"/>
                  </a:lnTo>
                  <a:lnTo>
                    <a:pt x="695121" y="286207"/>
                  </a:lnTo>
                  <a:lnTo>
                    <a:pt x="827074" y="0"/>
                  </a:lnTo>
                  <a:lnTo>
                    <a:pt x="859370" y="0"/>
                  </a:lnTo>
                  <a:lnTo>
                    <a:pt x="991781" y="286207"/>
                  </a:lnTo>
                  <a:lnTo>
                    <a:pt x="991781" y="297065"/>
                  </a:lnTo>
                  <a:lnTo>
                    <a:pt x="918413" y="297065"/>
                  </a:lnTo>
                  <a:lnTo>
                    <a:pt x="843000" y="125323"/>
                  </a:lnTo>
                  <a:close/>
                </a:path>
                <a:path w="2113915" h="298450">
                  <a:moveTo>
                    <a:pt x="1216710" y="297065"/>
                  </a:moveTo>
                  <a:lnTo>
                    <a:pt x="1199553" y="260261"/>
                  </a:lnTo>
                  <a:lnTo>
                    <a:pt x="1083957" y="260261"/>
                  </a:lnTo>
                  <a:lnTo>
                    <a:pt x="1066749" y="297065"/>
                  </a:lnTo>
                  <a:lnTo>
                    <a:pt x="993419" y="297065"/>
                  </a:lnTo>
                  <a:lnTo>
                    <a:pt x="993419" y="286207"/>
                  </a:lnTo>
                  <a:lnTo>
                    <a:pt x="1125385" y="0"/>
                  </a:lnTo>
                  <a:lnTo>
                    <a:pt x="1157681" y="0"/>
                  </a:lnTo>
                  <a:lnTo>
                    <a:pt x="1290040" y="286207"/>
                  </a:lnTo>
                  <a:lnTo>
                    <a:pt x="1290040" y="297065"/>
                  </a:lnTo>
                  <a:lnTo>
                    <a:pt x="1216710" y="297065"/>
                  </a:lnTo>
                  <a:close/>
                </a:path>
                <a:path w="2113915" h="298450">
                  <a:moveTo>
                    <a:pt x="1175283" y="196113"/>
                  </a:moveTo>
                  <a:lnTo>
                    <a:pt x="1141310" y="118973"/>
                  </a:lnTo>
                  <a:lnTo>
                    <a:pt x="1108163" y="196113"/>
                  </a:lnTo>
                  <a:lnTo>
                    <a:pt x="1175283" y="196113"/>
                  </a:lnTo>
                  <a:close/>
                </a:path>
                <a:path w="2113915" h="298450">
                  <a:moveTo>
                    <a:pt x="1405229" y="297065"/>
                  </a:moveTo>
                  <a:lnTo>
                    <a:pt x="1405229" y="297065"/>
                  </a:lnTo>
                  <a:lnTo>
                    <a:pt x="1329029" y="297065"/>
                  </a:lnTo>
                  <a:lnTo>
                    <a:pt x="1329029" y="3771"/>
                  </a:lnTo>
                  <a:lnTo>
                    <a:pt x="1405229" y="3771"/>
                  </a:lnTo>
                  <a:lnTo>
                    <a:pt x="1405229" y="114757"/>
                  </a:lnTo>
                  <a:lnTo>
                    <a:pt x="1410690" y="114757"/>
                  </a:lnTo>
                  <a:lnTo>
                    <a:pt x="1423915" y="114171"/>
                  </a:lnTo>
                  <a:lnTo>
                    <a:pt x="1460529" y="100254"/>
                  </a:lnTo>
                  <a:lnTo>
                    <a:pt x="1478975" y="63158"/>
                  </a:lnTo>
                  <a:lnTo>
                    <a:pt x="1481743" y="24188"/>
                  </a:lnTo>
                  <a:lnTo>
                    <a:pt x="1481975" y="3771"/>
                  </a:lnTo>
                  <a:lnTo>
                    <a:pt x="1491582" y="3771"/>
                  </a:lnTo>
                  <a:lnTo>
                    <a:pt x="1559013" y="3771"/>
                  </a:lnTo>
                  <a:lnTo>
                    <a:pt x="1558959" y="15010"/>
                  </a:lnTo>
                  <a:lnTo>
                    <a:pt x="1557516" y="58344"/>
                  </a:lnTo>
                  <a:lnTo>
                    <a:pt x="1549726" y="98277"/>
                  </a:lnTo>
                  <a:lnTo>
                    <a:pt x="1529491" y="133701"/>
                  </a:lnTo>
                  <a:lnTo>
                    <a:pt x="1502410" y="156324"/>
                  </a:lnTo>
                  <a:lnTo>
                    <a:pt x="1582140" y="285305"/>
                  </a:lnTo>
                  <a:lnTo>
                    <a:pt x="1582140" y="297065"/>
                  </a:lnTo>
                  <a:lnTo>
                    <a:pt x="1498739" y="297065"/>
                  </a:lnTo>
                  <a:lnTo>
                    <a:pt x="1434198" y="183514"/>
                  </a:lnTo>
                  <a:lnTo>
                    <a:pt x="1429143" y="184353"/>
                  </a:lnTo>
                  <a:lnTo>
                    <a:pt x="1424228" y="184797"/>
                  </a:lnTo>
                  <a:lnTo>
                    <a:pt x="1419466" y="184950"/>
                  </a:lnTo>
                  <a:lnTo>
                    <a:pt x="1414754" y="185102"/>
                  </a:lnTo>
                  <a:lnTo>
                    <a:pt x="1410042" y="185153"/>
                  </a:lnTo>
                  <a:lnTo>
                    <a:pt x="1405229" y="185153"/>
                  </a:lnTo>
                  <a:lnTo>
                    <a:pt x="1405229" y="297065"/>
                  </a:lnTo>
                  <a:close/>
                </a:path>
                <a:path w="2113915" h="298450">
                  <a:moveTo>
                    <a:pt x="1668310" y="70802"/>
                  </a:moveTo>
                  <a:lnTo>
                    <a:pt x="1596326" y="70802"/>
                  </a:lnTo>
                  <a:lnTo>
                    <a:pt x="1596326" y="62250"/>
                  </a:lnTo>
                  <a:lnTo>
                    <a:pt x="1596326" y="53789"/>
                  </a:lnTo>
                  <a:lnTo>
                    <a:pt x="1596326" y="3771"/>
                  </a:lnTo>
                  <a:lnTo>
                    <a:pt x="1814207" y="3771"/>
                  </a:lnTo>
                  <a:lnTo>
                    <a:pt x="1814207" y="70802"/>
                  </a:lnTo>
                  <a:lnTo>
                    <a:pt x="1742478" y="70802"/>
                  </a:lnTo>
                  <a:lnTo>
                    <a:pt x="1742478" y="297065"/>
                  </a:lnTo>
                  <a:lnTo>
                    <a:pt x="1733268" y="297065"/>
                  </a:lnTo>
                  <a:lnTo>
                    <a:pt x="1724026" y="297065"/>
                  </a:lnTo>
                  <a:lnTo>
                    <a:pt x="1668310" y="297065"/>
                  </a:lnTo>
                  <a:lnTo>
                    <a:pt x="1668310" y="70802"/>
                  </a:lnTo>
                  <a:close/>
                </a:path>
                <a:path w="2113915" h="298450">
                  <a:moveTo>
                    <a:pt x="2035860" y="152946"/>
                  </a:moveTo>
                  <a:lnTo>
                    <a:pt x="1887931" y="297459"/>
                  </a:lnTo>
                  <a:lnTo>
                    <a:pt x="1861134" y="297459"/>
                  </a:lnTo>
                  <a:lnTo>
                    <a:pt x="1861134" y="3771"/>
                  </a:lnTo>
                  <a:lnTo>
                    <a:pt x="1870725" y="3771"/>
                  </a:lnTo>
                  <a:lnTo>
                    <a:pt x="1880298" y="3771"/>
                  </a:lnTo>
                  <a:lnTo>
                    <a:pt x="1937740" y="3771"/>
                  </a:lnTo>
                  <a:lnTo>
                    <a:pt x="1937740" y="147497"/>
                  </a:lnTo>
                  <a:lnTo>
                    <a:pt x="2086063" y="2539"/>
                  </a:lnTo>
                  <a:lnTo>
                    <a:pt x="2113305" y="2539"/>
                  </a:lnTo>
                  <a:lnTo>
                    <a:pt x="2113305" y="297065"/>
                  </a:lnTo>
                  <a:lnTo>
                    <a:pt x="2103665" y="297065"/>
                  </a:lnTo>
                  <a:lnTo>
                    <a:pt x="2094022" y="297065"/>
                  </a:lnTo>
                  <a:lnTo>
                    <a:pt x="2035860" y="297065"/>
                  </a:lnTo>
                  <a:lnTo>
                    <a:pt x="2035860" y="15294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4505426" y="1708492"/>
            <a:ext cx="230504" cy="293370"/>
          </a:xfrm>
          <a:custGeom>
            <a:avLst/>
            <a:gdLst/>
            <a:ahLst/>
            <a:cxnLst/>
            <a:rect l="l" t="t" r="r" b="b"/>
            <a:pathLst>
              <a:path w="230504" h="293369">
                <a:moveTo>
                  <a:pt x="229933" y="293293"/>
                </a:moveTo>
                <a:lnTo>
                  <a:pt x="153733" y="293293"/>
                </a:lnTo>
                <a:lnTo>
                  <a:pt x="153733" y="191096"/>
                </a:lnTo>
                <a:lnTo>
                  <a:pt x="138607" y="191096"/>
                </a:lnTo>
                <a:lnTo>
                  <a:pt x="92998" y="186813"/>
                </a:lnTo>
                <a:lnTo>
                  <a:pt x="43173" y="164252"/>
                </a:lnTo>
                <a:lnTo>
                  <a:pt x="13385" y="122148"/>
                </a:lnTo>
                <a:lnTo>
                  <a:pt x="3344" y="83340"/>
                </a:lnTo>
                <a:lnTo>
                  <a:pt x="0" y="36017"/>
                </a:lnTo>
                <a:lnTo>
                  <a:pt x="0" y="0"/>
                </a:lnTo>
                <a:lnTo>
                  <a:pt x="77038" y="0"/>
                </a:lnTo>
                <a:lnTo>
                  <a:pt x="77038" y="36017"/>
                </a:lnTo>
                <a:lnTo>
                  <a:pt x="77140" y="45220"/>
                </a:lnTo>
                <a:lnTo>
                  <a:pt x="81424" y="84420"/>
                </a:lnTo>
                <a:lnTo>
                  <a:pt x="111608" y="116398"/>
                </a:lnTo>
                <a:lnTo>
                  <a:pt x="139103" y="119811"/>
                </a:lnTo>
                <a:lnTo>
                  <a:pt x="153733" y="119811"/>
                </a:lnTo>
                <a:lnTo>
                  <a:pt x="153733" y="0"/>
                </a:lnTo>
                <a:lnTo>
                  <a:pt x="229933" y="0"/>
                </a:lnTo>
                <a:lnTo>
                  <a:pt x="229933" y="293293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4802166" y="1608916"/>
            <a:ext cx="1487170" cy="407034"/>
            <a:chOff x="4802166" y="1608916"/>
            <a:chExt cx="1487170" cy="407034"/>
          </a:xfrm>
        </p:grpSpPr>
        <p:sp>
          <p:nvSpPr>
            <p:cNvPr id="46" name="object 46"/>
            <p:cNvSpPr/>
            <p:nvPr/>
          </p:nvSpPr>
          <p:spPr>
            <a:xfrm>
              <a:off x="4810023" y="1703489"/>
              <a:ext cx="1160145" cy="304800"/>
            </a:xfrm>
            <a:custGeom>
              <a:avLst/>
              <a:gdLst/>
              <a:ahLst/>
              <a:cxnLst/>
              <a:rect l="l" t="t" r="r" b="b"/>
              <a:pathLst>
                <a:path w="1160145" h="304800">
                  <a:moveTo>
                    <a:pt x="183006" y="5003"/>
                  </a:moveTo>
                  <a:lnTo>
                    <a:pt x="183006" y="5003"/>
                  </a:lnTo>
                  <a:lnTo>
                    <a:pt x="183006" y="72034"/>
                  </a:lnTo>
                  <a:lnTo>
                    <a:pt x="172489" y="72034"/>
                  </a:lnTo>
                  <a:lnTo>
                    <a:pt x="74561" y="72034"/>
                  </a:lnTo>
                  <a:lnTo>
                    <a:pt x="74561" y="113550"/>
                  </a:lnTo>
                  <a:lnTo>
                    <a:pt x="174180" y="113550"/>
                  </a:lnTo>
                  <a:lnTo>
                    <a:pt x="174180" y="121920"/>
                  </a:lnTo>
                  <a:lnTo>
                    <a:pt x="174180" y="130276"/>
                  </a:lnTo>
                  <a:lnTo>
                    <a:pt x="174180" y="180124"/>
                  </a:lnTo>
                  <a:lnTo>
                    <a:pt x="74561" y="180124"/>
                  </a:lnTo>
                  <a:lnTo>
                    <a:pt x="74561" y="231724"/>
                  </a:lnTo>
                  <a:lnTo>
                    <a:pt x="85158" y="231724"/>
                  </a:lnTo>
                  <a:lnTo>
                    <a:pt x="186778" y="231724"/>
                  </a:lnTo>
                  <a:lnTo>
                    <a:pt x="186778" y="239869"/>
                  </a:lnTo>
                  <a:lnTo>
                    <a:pt x="186778" y="298297"/>
                  </a:lnTo>
                  <a:lnTo>
                    <a:pt x="169881" y="298297"/>
                  </a:lnTo>
                  <a:lnTo>
                    <a:pt x="0" y="298297"/>
                  </a:lnTo>
                  <a:lnTo>
                    <a:pt x="0" y="261455"/>
                  </a:lnTo>
                  <a:lnTo>
                    <a:pt x="0" y="5003"/>
                  </a:lnTo>
                  <a:lnTo>
                    <a:pt x="16607" y="5003"/>
                  </a:lnTo>
                  <a:lnTo>
                    <a:pt x="166211" y="5003"/>
                  </a:lnTo>
                  <a:lnTo>
                    <a:pt x="183006" y="5003"/>
                  </a:lnTo>
                  <a:close/>
                </a:path>
                <a:path w="1160145" h="304800">
                  <a:moveTo>
                    <a:pt x="233756" y="151599"/>
                  </a:moveTo>
                  <a:lnTo>
                    <a:pt x="241021" y="100920"/>
                  </a:lnTo>
                  <a:lnTo>
                    <a:pt x="261812" y="60528"/>
                  </a:lnTo>
                  <a:lnTo>
                    <a:pt x="292347" y="30521"/>
                  </a:lnTo>
                  <a:lnTo>
                    <a:pt x="329412" y="11061"/>
                  </a:lnTo>
                  <a:lnTo>
                    <a:pt x="370235" y="2224"/>
                  </a:lnTo>
                  <a:lnTo>
                    <a:pt x="384175" y="1638"/>
                  </a:lnTo>
                  <a:lnTo>
                    <a:pt x="395459" y="2047"/>
                  </a:lnTo>
                  <a:lnTo>
                    <a:pt x="440515" y="11846"/>
                  </a:lnTo>
                  <a:lnTo>
                    <a:pt x="480849" y="35216"/>
                  </a:lnTo>
                  <a:lnTo>
                    <a:pt x="510516" y="73710"/>
                  </a:lnTo>
                  <a:lnTo>
                    <a:pt x="522046" y="113156"/>
                  </a:lnTo>
                  <a:lnTo>
                    <a:pt x="512480" y="113156"/>
                  </a:lnTo>
                  <a:lnTo>
                    <a:pt x="503139" y="113156"/>
                  </a:lnTo>
                  <a:lnTo>
                    <a:pt x="448271" y="113156"/>
                  </a:lnTo>
                  <a:lnTo>
                    <a:pt x="443768" y="102738"/>
                  </a:lnTo>
                  <a:lnTo>
                    <a:pt x="415336" y="75858"/>
                  </a:lnTo>
                  <a:lnTo>
                    <a:pt x="384175" y="70002"/>
                  </a:lnTo>
                  <a:lnTo>
                    <a:pt x="368409" y="71406"/>
                  </a:lnTo>
                  <a:lnTo>
                    <a:pt x="331050" y="92570"/>
                  </a:lnTo>
                  <a:lnTo>
                    <a:pt x="312446" y="134263"/>
                  </a:lnTo>
                  <a:lnTo>
                    <a:pt x="311200" y="151599"/>
                  </a:lnTo>
                  <a:lnTo>
                    <a:pt x="311766" y="162101"/>
                  </a:lnTo>
                  <a:lnTo>
                    <a:pt x="325191" y="200272"/>
                  </a:lnTo>
                  <a:lnTo>
                    <a:pt x="354126" y="226222"/>
                  </a:lnTo>
                  <a:lnTo>
                    <a:pt x="384175" y="232917"/>
                  </a:lnTo>
                  <a:lnTo>
                    <a:pt x="395708" y="232180"/>
                  </a:lnTo>
                  <a:lnTo>
                    <a:pt x="433985" y="214347"/>
                  </a:lnTo>
                  <a:lnTo>
                    <a:pt x="449516" y="185585"/>
                  </a:lnTo>
                  <a:lnTo>
                    <a:pt x="458862" y="185585"/>
                  </a:lnTo>
                  <a:lnTo>
                    <a:pt x="523278" y="185585"/>
                  </a:lnTo>
                  <a:lnTo>
                    <a:pt x="520611" y="200505"/>
                  </a:lnTo>
                  <a:lnTo>
                    <a:pt x="505866" y="238569"/>
                  </a:lnTo>
                  <a:lnTo>
                    <a:pt x="473125" y="274485"/>
                  </a:lnTo>
                  <a:lnTo>
                    <a:pt x="430606" y="294830"/>
                  </a:lnTo>
                  <a:lnTo>
                    <a:pt x="384175" y="301269"/>
                  </a:lnTo>
                  <a:lnTo>
                    <a:pt x="370235" y="300693"/>
                  </a:lnTo>
                  <a:lnTo>
                    <a:pt x="329412" y="292049"/>
                  </a:lnTo>
                  <a:lnTo>
                    <a:pt x="292347" y="272736"/>
                  </a:lnTo>
                  <a:lnTo>
                    <a:pt x="261812" y="242792"/>
                  </a:lnTo>
                  <a:lnTo>
                    <a:pt x="241021" y="202449"/>
                  </a:lnTo>
                  <a:lnTo>
                    <a:pt x="234565" y="169702"/>
                  </a:lnTo>
                  <a:lnTo>
                    <a:pt x="233756" y="151599"/>
                  </a:lnTo>
                  <a:close/>
                </a:path>
                <a:path w="1160145" h="304800">
                  <a:moveTo>
                    <a:pt x="657275" y="298297"/>
                  </a:moveTo>
                  <a:lnTo>
                    <a:pt x="657275" y="298297"/>
                  </a:lnTo>
                  <a:lnTo>
                    <a:pt x="581075" y="298297"/>
                  </a:lnTo>
                  <a:lnTo>
                    <a:pt x="581075" y="5003"/>
                  </a:lnTo>
                  <a:lnTo>
                    <a:pt x="657275" y="5003"/>
                  </a:lnTo>
                  <a:lnTo>
                    <a:pt x="657275" y="115989"/>
                  </a:lnTo>
                  <a:lnTo>
                    <a:pt x="662736" y="115989"/>
                  </a:lnTo>
                  <a:lnTo>
                    <a:pt x="675961" y="115403"/>
                  </a:lnTo>
                  <a:lnTo>
                    <a:pt x="712580" y="101486"/>
                  </a:lnTo>
                  <a:lnTo>
                    <a:pt x="731021" y="64390"/>
                  </a:lnTo>
                  <a:lnTo>
                    <a:pt x="733794" y="25420"/>
                  </a:lnTo>
                  <a:lnTo>
                    <a:pt x="734021" y="5003"/>
                  </a:lnTo>
                  <a:lnTo>
                    <a:pt x="743630" y="5003"/>
                  </a:lnTo>
                  <a:lnTo>
                    <a:pt x="811060" y="5003"/>
                  </a:lnTo>
                  <a:lnTo>
                    <a:pt x="811005" y="16242"/>
                  </a:lnTo>
                  <a:lnTo>
                    <a:pt x="809562" y="59576"/>
                  </a:lnTo>
                  <a:lnTo>
                    <a:pt x="801772" y="99509"/>
                  </a:lnTo>
                  <a:lnTo>
                    <a:pt x="781538" y="134933"/>
                  </a:lnTo>
                  <a:lnTo>
                    <a:pt x="754456" y="157556"/>
                  </a:lnTo>
                  <a:lnTo>
                    <a:pt x="834186" y="286537"/>
                  </a:lnTo>
                  <a:lnTo>
                    <a:pt x="834186" y="298297"/>
                  </a:lnTo>
                  <a:lnTo>
                    <a:pt x="750785" y="298297"/>
                  </a:lnTo>
                  <a:lnTo>
                    <a:pt x="686244" y="184746"/>
                  </a:lnTo>
                  <a:lnTo>
                    <a:pt x="681189" y="185585"/>
                  </a:lnTo>
                  <a:lnTo>
                    <a:pt x="676275" y="186029"/>
                  </a:lnTo>
                  <a:lnTo>
                    <a:pt x="671512" y="186181"/>
                  </a:lnTo>
                  <a:lnTo>
                    <a:pt x="666800" y="186334"/>
                  </a:lnTo>
                  <a:lnTo>
                    <a:pt x="662089" y="186385"/>
                  </a:lnTo>
                  <a:lnTo>
                    <a:pt x="657275" y="186385"/>
                  </a:lnTo>
                  <a:lnTo>
                    <a:pt x="657275" y="298297"/>
                  </a:lnTo>
                  <a:close/>
                </a:path>
                <a:path w="1160145" h="304800">
                  <a:moveTo>
                    <a:pt x="1160068" y="152006"/>
                  </a:moveTo>
                  <a:lnTo>
                    <a:pt x="1152867" y="203835"/>
                  </a:lnTo>
                  <a:lnTo>
                    <a:pt x="1132317" y="244841"/>
                  </a:lnTo>
                  <a:lnTo>
                    <a:pt x="1102098" y="275215"/>
                  </a:lnTo>
                  <a:lnTo>
                    <a:pt x="1064920" y="294919"/>
                  </a:lnTo>
                  <a:lnTo>
                    <a:pt x="1023725" y="303941"/>
                  </a:lnTo>
                  <a:lnTo>
                    <a:pt x="1009548" y="304545"/>
                  </a:lnTo>
                  <a:lnTo>
                    <a:pt x="995439" y="303941"/>
                  </a:lnTo>
                  <a:lnTo>
                    <a:pt x="954341" y="294919"/>
                  </a:lnTo>
                  <a:lnTo>
                    <a:pt x="917190" y="275215"/>
                  </a:lnTo>
                  <a:lnTo>
                    <a:pt x="886918" y="244841"/>
                  </a:lnTo>
                  <a:lnTo>
                    <a:pt x="866383" y="203835"/>
                  </a:lnTo>
                  <a:lnTo>
                    <a:pt x="859193" y="152006"/>
                  </a:lnTo>
                  <a:lnTo>
                    <a:pt x="859991" y="133583"/>
                  </a:lnTo>
                  <a:lnTo>
                    <a:pt x="871981" y="85521"/>
                  </a:lnTo>
                  <a:lnTo>
                    <a:pt x="896001" y="48059"/>
                  </a:lnTo>
                  <a:lnTo>
                    <a:pt x="928893" y="21247"/>
                  </a:lnTo>
                  <a:lnTo>
                    <a:pt x="967836" y="5293"/>
                  </a:lnTo>
                  <a:lnTo>
                    <a:pt x="1009548" y="0"/>
                  </a:lnTo>
                  <a:lnTo>
                    <a:pt x="1023725" y="586"/>
                  </a:lnTo>
                  <a:lnTo>
                    <a:pt x="1064920" y="9423"/>
                  </a:lnTo>
                  <a:lnTo>
                    <a:pt x="1102098" y="28990"/>
                  </a:lnTo>
                  <a:lnTo>
                    <a:pt x="1132317" y="59353"/>
                  </a:lnTo>
                  <a:lnTo>
                    <a:pt x="1152867" y="100337"/>
                  </a:lnTo>
                  <a:lnTo>
                    <a:pt x="1160068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38499" y="1768453"/>
              <a:ext cx="162806" cy="17461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029121" y="1707261"/>
              <a:ext cx="252729" cy="295275"/>
            </a:xfrm>
            <a:custGeom>
              <a:avLst/>
              <a:gdLst/>
              <a:ahLst/>
              <a:cxnLst/>
              <a:rect l="l" t="t" r="r" b="b"/>
              <a:pathLst>
                <a:path w="252729" h="295275">
                  <a:moveTo>
                    <a:pt x="26847" y="294919"/>
                  </a:moveTo>
                  <a:lnTo>
                    <a:pt x="174726" y="150406"/>
                  </a:lnTo>
                  <a:lnTo>
                    <a:pt x="174726" y="294525"/>
                  </a:lnTo>
                  <a:lnTo>
                    <a:pt x="184558" y="294525"/>
                  </a:lnTo>
                  <a:lnTo>
                    <a:pt x="252272" y="294525"/>
                  </a:lnTo>
                  <a:lnTo>
                    <a:pt x="252272" y="0"/>
                  </a:lnTo>
                  <a:lnTo>
                    <a:pt x="225082" y="0"/>
                  </a:lnTo>
                  <a:lnTo>
                    <a:pt x="76746" y="144957"/>
                  </a:lnTo>
                  <a:lnTo>
                    <a:pt x="76746" y="1231"/>
                  </a:lnTo>
                  <a:lnTo>
                    <a:pt x="0" y="1231"/>
                  </a:lnTo>
                  <a:lnTo>
                    <a:pt x="0" y="294919"/>
                  </a:lnTo>
                  <a:lnTo>
                    <a:pt x="26847" y="294919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412" y="1608916"/>
              <a:ext cx="161917" cy="91508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1759737" y="2287142"/>
            <a:ext cx="861694" cy="297180"/>
          </a:xfrm>
          <a:custGeom>
            <a:avLst/>
            <a:gdLst/>
            <a:ahLst/>
            <a:cxnLst/>
            <a:rect l="l" t="t" r="r" b="b"/>
            <a:pathLst>
              <a:path w="861694" h="297180">
                <a:moveTo>
                  <a:pt x="243890" y="3822"/>
                </a:moveTo>
                <a:lnTo>
                  <a:pt x="243890" y="297103"/>
                </a:lnTo>
                <a:lnTo>
                  <a:pt x="234231" y="297103"/>
                </a:lnTo>
                <a:lnTo>
                  <a:pt x="224605" y="297103"/>
                </a:lnTo>
                <a:lnTo>
                  <a:pt x="167144" y="297103"/>
                </a:lnTo>
                <a:lnTo>
                  <a:pt x="167144" y="179336"/>
                </a:lnTo>
                <a:lnTo>
                  <a:pt x="76606" y="179336"/>
                </a:lnTo>
                <a:lnTo>
                  <a:pt x="76606" y="297103"/>
                </a:lnTo>
                <a:lnTo>
                  <a:pt x="66995" y="297103"/>
                </a:lnTo>
                <a:lnTo>
                  <a:pt x="0" y="297103"/>
                </a:lnTo>
                <a:lnTo>
                  <a:pt x="0" y="3822"/>
                </a:lnTo>
                <a:lnTo>
                  <a:pt x="76606" y="3822"/>
                </a:lnTo>
                <a:lnTo>
                  <a:pt x="76606" y="110185"/>
                </a:lnTo>
                <a:lnTo>
                  <a:pt x="167144" y="110185"/>
                </a:lnTo>
                <a:lnTo>
                  <a:pt x="167144" y="3822"/>
                </a:lnTo>
                <a:lnTo>
                  <a:pt x="176758" y="3822"/>
                </a:lnTo>
                <a:lnTo>
                  <a:pt x="234231" y="3822"/>
                </a:lnTo>
                <a:lnTo>
                  <a:pt x="243890" y="3822"/>
                </a:lnTo>
                <a:close/>
              </a:path>
              <a:path w="861694" h="297180">
                <a:moveTo>
                  <a:pt x="505231" y="297103"/>
                </a:moveTo>
                <a:lnTo>
                  <a:pt x="488060" y="260248"/>
                </a:lnTo>
                <a:lnTo>
                  <a:pt x="372478" y="260248"/>
                </a:lnTo>
                <a:lnTo>
                  <a:pt x="355257" y="297103"/>
                </a:lnTo>
                <a:lnTo>
                  <a:pt x="281939" y="297103"/>
                </a:lnTo>
                <a:lnTo>
                  <a:pt x="281939" y="286245"/>
                </a:lnTo>
                <a:lnTo>
                  <a:pt x="413892" y="0"/>
                </a:lnTo>
                <a:lnTo>
                  <a:pt x="446189" y="0"/>
                </a:lnTo>
                <a:lnTo>
                  <a:pt x="578548" y="286245"/>
                </a:lnTo>
                <a:lnTo>
                  <a:pt x="578548" y="297103"/>
                </a:lnTo>
                <a:lnTo>
                  <a:pt x="505231" y="297103"/>
                </a:lnTo>
                <a:close/>
              </a:path>
              <a:path w="861694" h="297180">
                <a:moveTo>
                  <a:pt x="463803" y="196100"/>
                </a:moveTo>
                <a:lnTo>
                  <a:pt x="429818" y="119011"/>
                </a:lnTo>
                <a:lnTo>
                  <a:pt x="396684" y="196100"/>
                </a:lnTo>
                <a:lnTo>
                  <a:pt x="463803" y="196100"/>
                </a:lnTo>
                <a:close/>
              </a:path>
              <a:path w="861694" h="297180">
                <a:moveTo>
                  <a:pt x="861428" y="3822"/>
                </a:moveTo>
                <a:lnTo>
                  <a:pt x="861428" y="297103"/>
                </a:lnTo>
                <a:lnTo>
                  <a:pt x="851769" y="297103"/>
                </a:lnTo>
                <a:lnTo>
                  <a:pt x="842143" y="297103"/>
                </a:lnTo>
                <a:lnTo>
                  <a:pt x="784732" y="297103"/>
                </a:lnTo>
                <a:lnTo>
                  <a:pt x="784732" y="72974"/>
                </a:lnTo>
                <a:lnTo>
                  <a:pt x="694194" y="72974"/>
                </a:lnTo>
                <a:lnTo>
                  <a:pt x="694194" y="297103"/>
                </a:lnTo>
                <a:lnTo>
                  <a:pt x="684554" y="297103"/>
                </a:lnTo>
                <a:lnTo>
                  <a:pt x="617550" y="297103"/>
                </a:lnTo>
                <a:lnTo>
                  <a:pt x="617550" y="3822"/>
                </a:lnTo>
                <a:lnTo>
                  <a:pt x="833635" y="3822"/>
                </a:lnTo>
                <a:lnTo>
                  <a:pt x="861428" y="3822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2688263" y="2279285"/>
            <a:ext cx="1377315" cy="313055"/>
            <a:chOff x="2688263" y="2279285"/>
            <a:chExt cx="1377315" cy="313055"/>
          </a:xfrm>
        </p:grpSpPr>
        <p:sp>
          <p:nvSpPr>
            <p:cNvPr id="52" name="object 52"/>
            <p:cNvSpPr/>
            <p:nvPr/>
          </p:nvSpPr>
          <p:spPr>
            <a:xfrm>
              <a:off x="2696121" y="2290965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5006" y="293281"/>
                  </a:moveTo>
                  <a:lnTo>
                    <a:pt x="75006" y="293281"/>
                  </a:lnTo>
                  <a:lnTo>
                    <a:pt x="0" y="293281"/>
                  </a:lnTo>
                  <a:lnTo>
                    <a:pt x="0" y="256607"/>
                  </a:lnTo>
                  <a:lnTo>
                    <a:pt x="0" y="0"/>
                  </a:lnTo>
                  <a:lnTo>
                    <a:pt x="15953" y="0"/>
                  </a:lnTo>
                  <a:lnTo>
                    <a:pt x="128981" y="0"/>
                  </a:lnTo>
                  <a:lnTo>
                    <a:pt x="143532" y="743"/>
                  </a:lnTo>
                  <a:lnTo>
                    <a:pt x="180581" y="11950"/>
                  </a:lnTo>
                  <a:lnTo>
                    <a:pt x="214960" y="43357"/>
                  </a:lnTo>
                  <a:lnTo>
                    <a:pt x="232117" y="86118"/>
                  </a:lnTo>
                  <a:lnTo>
                    <a:pt x="234203" y="109366"/>
                  </a:lnTo>
                  <a:lnTo>
                    <a:pt x="233682" y="121005"/>
                  </a:lnTo>
                  <a:lnTo>
                    <a:pt x="220889" y="165362"/>
                  </a:lnTo>
                  <a:lnTo>
                    <a:pt x="190737" y="200154"/>
                  </a:lnTo>
                  <a:lnTo>
                    <a:pt x="143532" y="217541"/>
                  </a:lnTo>
                  <a:lnTo>
                    <a:pt x="128981" y="218274"/>
                  </a:lnTo>
                  <a:lnTo>
                    <a:pt x="75006" y="218274"/>
                  </a:lnTo>
                  <a:lnTo>
                    <a:pt x="75006" y="293281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63270" y="2349811"/>
              <a:ext cx="101642" cy="9977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949968" y="2287142"/>
              <a:ext cx="564515" cy="297180"/>
            </a:xfrm>
            <a:custGeom>
              <a:avLst/>
              <a:gdLst/>
              <a:ahLst/>
              <a:cxnLst/>
              <a:rect l="l" t="t" r="r" b="b"/>
              <a:pathLst>
                <a:path w="564514" h="297180">
                  <a:moveTo>
                    <a:pt x="223291" y="297103"/>
                  </a:moveTo>
                  <a:lnTo>
                    <a:pt x="206133" y="260248"/>
                  </a:lnTo>
                  <a:lnTo>
                    <a:pt x="90538" y="260248"/>
                  </a:lnTo>
                  <a:lnTo>
                    <a:pt x="73329" y="297103"/>
                  </a:lnTo>
                  <a:lnTo>
                    <a:pt x="0" y="297103"/>
                  </a:lnTo>
                  <a:lnTo>
                    <a:pt x="0" y="286245"/>
                  </a:lnTo>
                  <a:lnTo>
                    <a:pt x="131965" y="0"/>
                  </a:lnTo>
                  <a:lnTo>
                    <a:pt x="164261" y="0"/>
                  </a:lnTo>
                  <a:lnTo>
                    <a:pt x="296671" y="286245"/>
                  </a:lnTo>
                  <a:lnTo>
                    <a:pt x="296671" y="297103"/>
                  </a:lnTo>
                  <a:lnTo>
                    <a:pt x="223291" y="297103"/>
                  </a:lnTo>
                  <a:close/>
                </a:path>
                <a:path w="564514" h="297180">
                  <a:moveTo>
                    <a:pt x="181876" y="196100"/>
                  </a:moveTo>
                  <a:lnTo>
                    <a:pt x="147942" y="119011"/>
                  </a:lnTo>
                  <a:lnTo>
                    <a:pt x="114744" y="196100"/>
                  </a:lnTo>
                  <a:lnTo>
                    <a:pt x="181876" y="196100"/>
                  </a:lnTo>
                  <a:close/>
                </a:path>
                <a:path w="564514" h="297180">
                  <a:moveTo>
                    <a:pt x="551764" y="93814"/>
                  </a:moveTo>
                  <a:lnTo>
                    <a:pt x="538413" y="134365"/>
                  </a:lnTo>
                  <a:lnTo>
                    <a:pt x="528789" y="144564"/>
                  </a:lnTo>
                  <a:lnTo>
                    <a:pt x="537177" y="149565"/>
                  </a:lnTo>
                  <a:lnTo>
                    <a:pt x="561814" y="185837"/>
                  </a:lnTo>
                  <a:lnTo>
                    <a:pt x="563968" y="204482"/>
                  </a:lnTo>
                  <a:lnTo>
                    <a:pt x="563307" y="216995"/>
                  </a:lnTo>
                  <a:lnTo>
                    <a:pt x="547581" y="260973"/>
                  </a:lnTo>
                  <a:lnTo>
                    <a:pt x="512182" y="290010"/>
                  </a:lnTo>
                  <a:lnTo>
                    <a:pt x="472579" y="297103"/>
                  </a:lnTo>
                  <a:lnTo>
                    <a:pt x="335216" y="297103"/>
                  </a:lnTo>
                  <a:lnTo>
                    <a:pt x="335216" y="3822"/>
                  </a:lnTo>
                  <a:lnTo>
                    <a:pt x="460425" y="3822"/>
                  </a:lnTo>
                  <a:lnTo>
                    <a:pt x="506564" y="15773"/>
                  </a:lnTo>
                  <a:lnTo>
                    <a:pt x="539407" y="48018"/>
                  </a:lnTo>
                  <a:lnTo>
                    <a:pt x="551764" y="93814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49755" y="2459866"/>
              <a:ext cx="98213" cy="6561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357613" y="2287142"/>
              <a:ext cx="700405" cy="297180"/>
            </a:xfrm>
            <a:custGeom>
              <a:avLst/>
              <a:gdLst/>
              <a:ahLst/>
              <a:cxnLst/>
              <a:rect l="l" t="t" r="r" b="b"/>
              <a:pathLst>
                <a:path w="700404" h="297180">
                  <a:moveTo>
                    <a:pt x="46977" y="70789"/>
                  </a:moveTo>
                  <a:lnTo>
                    <a:pt x="0" y="70789"/>
                  </a:lnTo>
                  <a:lnTo>
                    <a:pt x="0" y="118173"/>
                  </a:lnTo>
                  <a:lnTo>
                    <a:pt x="47370" y="118173"/>
                  </a:lnTo>
                  <a:lnTo>
                    <a:pt x="54914" y="118173"/>
                  </a:lnTo>
                  <a:lnTo>
                    <a:pt x="60528" y="115836"/>
                  </a:lnTo>
                  <a:lnTo>
                    <a:pt x="64147" y="111124"/>
                  </a:lnTo>
                  <a:lnTo>
                    <a:pt x="67767" y="106362"/>
                  </a:lnTo>
                  <a:lnTo>
                    <a:pt x="69545" y="100799"/>
                  </a:lnTo>
                  <a:lnTo>
                    <a:pt x="69545" y="94551"/>
                  </a:lnTo>
                  <a:lnTo>
                    <a:pt x="69545" y="88201"/>
                  </a:lnTo>
                  <a:lnTo>
                    <a:pt x="67665" y="82702"/>
                  </a:lnTo>
                  <a:lnTo>
                    <a:pt x="63842" y="77977"/>
                  </a:lnTo>
                  <a:lnTo>
                    <a:pt x="60070" y="73177"/>
                  </a:lnTo>
                  <a:lnTo>
                    <a:pt x="54470" y="70789"/>
                  </a:lnTo>
                  <a:lnTo>
                    <a:pt x="46977" y="70789"/>
                  </a:lnTo>
                  <a:close/>
                </a:path>
                <a:path w="700404" h="297180">
                  <a:moveTo>
                    <a:pt x="325983" y="125310"/>
                  </a:moveTo>
                  <a:lnTo>
                    <a:pt x="251421" y="297103"/>
                  </a:lnTo>
                  <a:lnTo>
                    <a:pt x="178041" y="297103"/>
                  </a:lnTo>
                  <a:lnTo>
                    <a:pt x="178041" y="286245"/>
                  </a:lnTo>
                  <a:lnTo>
                    <a:pt x="310006" y="0"/>
                  </a:lnTo>
                  <a:lnTo>
                    <a:pt x="342353" y="0"/>
                  </a:lnTo>
                  <a:lnTo>
                    <a:pt x="474713" y="286245"/>
                  </a:lnTo>
                  <a:lnTo>
                    <a:pt x="474713" y="297103"/>
                  </a:lnTo>
                  <a:lnTo>
                    <a:pt x="401383" y="297103"/>
                  </a:lnTo>
                  <a:lnTo>
                    <a:pt x="325983" y="125310"/>
                  </a:lnTo>
                  <a:close/>
                </a:path>
                <a:path w="700404" h="297180">
                  <a:moveTo>
                    <a:pt x="696315" y="3822"/>
                  </a:moveTo>
                  <a:lnTo>
                    <a:pt x="696315" y="3822"/>
                  </a:lnTo>
                  <a:lnTo>
                    <a:pt x="696315" y="70789"/>
                  </a:lnTo>
                  <a:lnTo>
                    <a:pt x="685783" y="70789"/>
                  </a:lnTo>
                  <a:lnTo>
                    <a:pt x="587870" y="70789"/>
                  </a:lnTo>
                  <a:lnTo>
                    <a:pt x="587870" y="112369"/>
                  </a:lnTo>
                  <a:lnTo>
                    <a:pt x="687489" y="112369"/>
                  </a:lnTo>
                  <a:lnTo>
                    <a:pt x="687489" y="120725"/>
                  </a:lnTo>
                  <a:lnTo>
                    <a:pt x="687489" y="129065"/>
                  </a:lnTo>
                  <a:lnTo>
                    <a:pt x="687489" y="178942"/>
                  </a:lnTo>
                  <a:lnTo>
                    <a:pt x="587870" y="178942"/>
                  </a:lnTo>
                  <a:lnTo>
                    <a:pt x="587870" y="230479"/>
                  </a:lnTo>
                  <a:lnTo>
                    <a:pt x="598453" y="230479"/>
                  </a:lnTo>
                  <a:lnTo>
                    <a:pt x="700087" y="230479"/>
                  </a:lnTo>
                  <a:lnTo>
                    <a:pt x="700087" y="238659"/>
                  </a:lnTo>
                  <a:lnTo>
                    <a:pt x="700087" y="297103"/>
                  </a:lnTo>
                  <a:lnTo>
                    <a:pt x="683184" y="297103"/>
                  </a:lnTo>
                  <a:lnTo>
                    <a:pt x="513308" y="297103"/>
                  </a:lnTo>
                  <a:lnTo>
                    <a:pt x="513308" y="260239"/>
                  </a:lnTo>
                  <a:lnTo>
                    <a:pt x="513308" y="3822"/>
                  </a:lnTo>
                  <a:lnTo>
                    <a:pt x="529909" y="3822"/>
                  </a:lnTo>
                  <a:lnTo>
                    <a:pt x="679514" y="3822"/>
                  </a:lnTo>
                  <a:lnTo>
                    <a:pt x="696315" y="382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4122686" y="2290965"/>
            <a:ext cx="244475" cy="293370"/>
          </a:xfrm>
          <a:custGeom>
            <a:avLst/>
            <a:gdLst/>
            <a:ahLst/>
            <a:cxnLst/>
            <a:rect l="l" t="t" r="r" b="b"/>
            <a:pathLst>
              <a:path w="244475" h="293369">
                <a:moveTo>
                  <a:pt x="243878" y="0"/>
                </a:moveTo>
                <a:lnTo>
                  <a:pt x="243878" y="293281"/>
                </a:lnTo>
                <a:lnTo>
                  <a:pt x="234226" y="293281"/>
                </a:lnTo>
                <a:lnTo>
                  <a:pt x="224604" y="293281"/>
                </a:lnTo>
                <a:lnTo>
                  <a:pt x="167132" y="293281"/>
                </a:lnTo>
                <a:lnTo>
                  <a:pt x="167132" y="175514"/>
                </a:lnTo>
                <a:lnTo>
                  <a:pt x="76593" y="175514"/>
                </a:lnTo>
                <a:lnTo>
                  <a:pt x="76593" y="293281"/>
                </a:lnTo>
                <a:lnTo>
                  <a:pt x="66990" y="293281"/>
                </a:lnTo>
                <a:lnTo>
                  <a:pt x="0" y="293281"/>
                </a:lnTo>
                <a:lnTo>
                  <a:pt x="0" y="0"/>
                </a:lnTo>
                <a:lnTo>
                  <a:pt x="76593" y="0"/>
                </a:lnTo>
                <a:lnTo>
                  <a:pt x="76593" y="106362"/>
                </a:lnTo>
                <a:lnTo>
                  <a:pt x="167132" y="106362"/>
                </a:lnTo>
                <a:lnTo>
                  <a:pt x="167132" y="0"/>
                </a:lnTo>
                <a:lnTo>
                  <a:pt x="176753" y="0"/>
                </a:lnTo>
                <a:lnTo>
                  <a:pt x="234226" y="0"/>
                </a:lnTo>
                <a:lnTo>
                  <a:pt x="243878" y="0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4434069" y="2278091"/>
            <a:ext cx="1491615" cy="320675"/>
            <a:chOff x="4434069" y="2278091"/>
            <a:chExt cx="1491615" cy="320675"/>
          </a:xfrm>
        </p:grpSpPr>
        <p:sp>
          <p:nvSpPr>
            <p:cNvPr id="59" name="object 59"/>
            <p:cNvSpPr/>
            <p:nvPr/>
          </p:nvSpPr>
          <p:spPr>
            <a:xfrm>
              <a:off x="4441926" y="2285949"/>
              <a:ext cx="601980" cy="304800"/>
            </a:xfrm>
            <a:custGeom>
              <a:avLst/>
              <a:gdLst/>
              <a:ahLst/>
              <a:cxnLst/>
              <a:rect l="l" t="t" r="r" b="b"/>
              <a:pathLst>
                <a:path w="601979" h="304800">
                  <a:moveTo>
                    <a:pt x="243878" y="5016"/>
                  </a:moveTo>
                  <a:lnTo>
                    <a:pt x="243878" y="298297"/>
                  </a:lnTo>
                  <a:lnTo>
                    <a:pt x="234220" y="298297"/>
                  </a:lnTo>
                  <a:lnTo>
                    <a:pt x="224599" y="298297"/>
                  </a:lnTo>
                  <a:lnTo>
                    <a:pt x="167182" y="298297"/>
                  </a:lnTo>
                  <a:lnTo>
                    <a:pt x="167182" y="180530"/>
                  </a:lnTo>
                  <a:lnTo>
                    <a:pt x="76644" y="180530"/>
                  </a:lnTo>
                  <a:lnTo>
                    <a:pt x="76644" y="298297"/>
                  </a:lnTo>
                  <a:lnTo>
                    <a:pt x="67006" y="298297"/>
                  </a:lnTo>
                  <a:lnTo>
                    <a:pt x="0" y="298297"/>
                  </a:lnTo>
                  <a:lnTo>
                    <a:pt x="0" y="5016"/>
                  </a:lnTo>
                  <a:lnTo>
                    <a:pt x="76644" y="5016"/>
                  </a:lnTo>
                  <a:lnTo>
                    <a:pt x="76644" y="111379"/>
                  </a:lnTo>
                  <a:lnTo>
                    <a:pt x="167182" y="111379"/>
                  </a:lnTo>
                  <a:lnTo>
                    <a:pt x="167182" y="5016"/>
                  </a:lnTo>
                  <a:lnTo>
                    <a:pt x="176774" y="5016"/>
                  </a:lnTo>
                  <a:lnTo>
                    <a:pt x="234220" y="5016"/>
                  </a:lnTo>
                  <a:lnTo>
                    <a:pt x="243878" y="5016"/>
                  </a:lnTo>
                  <a:close/>
                </a:path>
                <a:path w="601979" h="304800">
                  <a:moveTo>
                    <a:pt x="601611" y="152006"/>
                  </a:moveTo>
                  <a:lnTo>
                    <a:pt x="594410" y="203827"/>
                  </a:lnTo>
                  <a:lnTo>
                    <a:pt x="573860" y="244792"/>
                  </a:lnTo>
                  <a:lnTo>
                    <a:pt x="543642" y="275185"/>
                  </a:lnTo>
                  <a:lnTo>
                    <a:pt x="506463" y="294881"/>
                  </a:lnTo>
                  <a:lnTo>
                    <a:pt x="465267" y="303911"/>
                  </a:lnTo>
                  <a:lnTo>
                    <a:pt x="451091" y="304507"/>
                  </a:lnTo>
                  <a:lnTo>
                    <a:pt x="436982" y="303911"/>
                  </a:lnTo>
                  <a:lnTo>
                    <a:pt x="395884" y="294881"/>
                  </a:lnTo>
                  <a:lnTo>
                    <a:pt x="358733" y="275185"/>
                  </a:lnTo>
                  <a:lnTo>
                    <a:pt x="328461" y="244792"/>
                  </a:lnTo>
                  <a:lnTo>
                    <a:pt x="307926" y="203827"/>
                  </a:lnTo>
                  <a:lnTo>
                    <a:pt x="300736" y="152006"/>
                  </a:lnTo>
                  <a:lnTo>
                    <a:pt x="301534" y="133568"/>
                  </a:lnTo>
                  <a:lnTo>
                    <a:pt x="313524" y="85521"/>
                  </a:lnTo>
                  <a:lnTo>
                    <a:pt x="337543" y="48038"/>
                  </a:lnTo>
                  <a:lnTo>
                    <a:pt x="370436" y="21240"/>
                  </a:lnTo>
                  <a:lnTo>
                    <a:pt x="409378" y="5272"/>
                  </a:lnTo>
                  <a:lnTo>
                    <a:pt x="451091" y="0"/>
                  </a:lnTo>
                  <a:lnTo>
                    <a:pt x="465267" y="585"/>
                  </a:lnTo>
                  <a:lnTo>
                    <a:pt x="506463" y="9372"/>
                  </a:lnTo>
                  <a:lnTo>
                    <a:pt x="543642" y="28989"/>
                  </a:lnTo>
                  <a:lnTo>
                    <a:pt x="573860" y="59334"/>
                  </a:lnTo>
                  <a:lnTo>
                    <a:pt x="594410" y="100337"/>
                  </a:lnTo>
                  <a:lnTo>
                    <a:pt x="601611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11945" y="2350913"/>
              <a:ext cx="162806" cy="17456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082527" y="2287587"/>
              <a:ext cx="835025" cy="299720"/>
            </a:xfrm>
            <a:custGeom>
              <a:avLst/>
              <a:gdLst/>
              <a:ahLst/>
              <a:cxnLst/>
              <a:rect l="l" t="t" r="r" b="b"/>
              <a:pathLst>
                <a:path w="835025" h="299719">
                  <a:moveTo>
                    <a:pt x="0" y="149974"/>
                  </a:moveTo>
                  <a:lnTo>
                    <a:pt x="7265" y="99282"/>
                  </a:lnTo>
                  <a:lnTo>
                    <a:pt x="28051" y="58872"/>
                  </a:lnTo>
                  <a:lnTo>
                    <a:pt x="58585" y="28871"/>
                  </a:lnTo>
                  <a:lnTo>
                    <a:pt x="95643" y="9372"/>
                  </a:lnTo>
                  <a:lnTo>
                    <a:pt x="136452" y="585"/>
                  </a:lnTo>
                  <a:lnTo>
                    <a:pt x="150367" y="0"/>
                  </a:lnTo>
                  <a:lnTo>
                    <a:pt x="161681" y="409"/>
                  </a:lnTo>
                  <a:lnTo>
                    <a:pt x="206757" y="10197"/>
                  </a:lnTo>
                  <a:lnTo>
                    <a:pt x="247072" y="33571"/>
                  </a:lnTo>
                  <a:lnTo>
                    <a:pt x="276759" y="72055"/>
                  </a:lnTo>
                  <a:lnTo>
                    <a:pt x="288277" y="111467"/>
                  </a:lnTo>
                  <a:lnTo>
                    <a:pt x="278719" y="111467"/>
                  </a:lnTo>
                  <a:lnTo>
                    <a:pt x="269381" y="111467"/>
                  </a:lnTo>
                  <a:lnTo>
                    <a:pt x="214515" y="111467"/>
                  </a:lnTo>
                  <a:lnTo>
                    <a:pt x="210004" y="101078"/>
                  </a:lnTo>
                  <a:lnTo>
                    <a:pt x="181552" y="74169"/>
                  </a:lnTo>
                  <a:lnTo>
                    <a:pt x="150367" y="68313"/>
                  </a:lnTo>
                  <a:lnTo>
                    <a:pt x="134631" y="69727"/>
                  </a:lnTo>
                  <a:lnTo>
                    <a:pt x="97281" y="90931"/>
                  </a:lnTo>
                  <a:lnTo>
                    <a:pt x="78681" y="132615"/>
                  </a:lnTo>
                  <a:lnTo>
                    <a:pt x="77444" y="149974"/>
                  </a:lnTo>
                  <a:lnTo>
                    <a:pt x="78010" y="160475"/>
                  </a:lnTo>
                  <a:lnTo>
                    <a:pt x="91429" y="198605"/>
                  </a:lnTo>
                  <a:lnTo>
                    <a:pt x="120369" y="224561"/>
                  </a:lnTo>
                  <a:lnTo>
                    <a:pt x="150367" y="231279"/>
                  </a:lnTo>
                  <a:lnTo>
                    <a:pt x="161924" y="230535"/>
                  </a:lnTo>
                  <a:lnTo>
                    <a:pt x="200224" y="212703"/>
                  </a:lnTo>
                  <a:lnTo>
                    <a:pt x="215760" y="183895"/>
                  </a:lnTo>
                  <a:lnTo>
                    <a:pt x="225106" y="183895"/>
                  </a:lnTo>
                  <a:lnTo>
                    <a:pt x="289521" y="183895"/>
                  </a:lnTo>
                  <a:lnTo>
                    <a:pt x="286840" y="198845"/>
                  </a:lnTo>
                  <a:lnTo>
                    <a:pt x="272110" y="236880"/>
                  </a:lnTo>
                  <a:lnTo>
                    <a:pt x="239369" y="272795"/>
                  </a:lnTo>
                  <a:lnTo>
                    <a:pt x="196799" y="293141"/>
                  </a:lnTo>
                  <a:lnTo>
                    <a:pt x="150367" y="299593"/>
                  </a:lnTo>
                  <a:lnTo>
                    <a:pt x="136452" y="299017"/>
                  </a:lnTo>
                  <a:lnTo>
                    <a:pt x="95643" y="290410"/>
                  </a:lnTo>
                  <a:lnTo>
                    <a:pt x="58585" y="271103"/>
                  </a:lnTo>
                  <a:lnTo>
                    <a:pt x="28051" y="241152"/>
                  </a:lnTo>
                  <a:lnTo>
                    <a:pt x="7265" y="200762"/>
                  </a:lnTo>
                  <a:lnTo>
                    <a:pt x="808" y="168045"/>
                  </a:lnTo>
                  <a:lnTo>
                    <a:pt x="0" y="149974"/>
                  </a:lnTo>
                  <a:close/>
                </a:path>
                <a:path w="835025" h="299719">
                  <a:moveTo>
                    <a:pt x="389978" y="70345"/>
                  </a:moveTo>
                  <a:lnTo>
                    <a:pt x="317944" y="70345"/>
                  </a:lnTo>
                  <a:lnTo>
                    <a:pt x="317944" y="61799"/>
                  </a:lnTo>
                  <a:lnTo>
                    <a:pt x="317944" y="53344"/>
                  </a:lnTo>
                  <a:lnTo>
                    <a:pt x="317944" y="3378"/>
                  </a:lnTo>
                  <a:lnTo>
                    <a:pt x="535838" y="3378"/>
                  </a:lnTo>
                  <a:lnTo>
                    <a:pt x="535838" y="70345"/>
                  </a:lnTo>
                  <a:lnTo>
                    <a:pt x="464146" y="70345"/>
                  </a:lnTo>
                  <a:lnTo>
                    <a:pt x="464146" y="296659"/>
                  </a:lnTo>
                  <a:lnTo>
                    <a:pt x="454916" y="296659"/>
                  </a:lnTo>
                  <a:lnTo>
                    <a:pt x="445674" y="296659"/>
                  </a:lnTo>
                  <a:lnTo>
                    <a:pt x="389978" y="296659"/>
                  </a:lnTo>
                  <a:lnTo>
                    <a:pt x="389978" y="70345"/>
                  </a:lnTo>
                  <a:close/>
                </a:path>
                <a:path w="835025" h="299719">
                  <a:moveTo>
                    <a:pt x="757491" y="152501"/>
                  </a:moveTo>
                  <a:lnTo>
                    <a:pt x="609549" y="297065"/>
                  </a:lnTo>
                  <a:lnTo>
                    <a:pt x="582764" y="297065"/>
                  </a:lnTo>
                  <a:lnTo>
                    <a:pt x="582764" y="3378"/>
                  </a:lnTo>
                  <a:lnTo>
                    <a:pt x="592385" y="3378"/>
                  </a:lnTo>
                  <a:lnTo>
                    <a:pt x="601967" y="3378"/>
                  </a:lnTo>
                  <a:lnTo>
                    <a:pt x="659409" y="3378"/>
                  </a:lnTo>
                  <a:lnTo>
                    <a:pt x="659409" y="147091"/>
                  </a:lnTo>
                  <a:lnTo>
                    <a:pt x="807745" y="2133"/>
                  </a:lnTo>
                  <a:lnTo>
                    <a:pt x="834923" y="2133"/>
                  </a:lnTo>
                  <a:lnTo>
                    <a:pt x="834923" y="296659"/>
                  </a:lnTo>
                  <a:lnTo>
                    <a:pt x="825320" y="296659"/>
                  </a:lnTo>
                  <a:lnTo>
                    <a:pt x="815694" y="296659"/>
                  </a:lnTo>
                  <a:lnTo>
                    <a:pt x="757491" y="296659"/>
                  </a:lnTo>
                  <a:lnTo>
                    <a:pt x="757491" y="152501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2802665" y="2865517"/>
            <a:ext cx="494030" cy="309245"/>
            <a:chOff x="2802665" y="2865517"/>
            <a:chExt cx="494030" cy="309245"/>
          </a:xfrm>
        </p:grpSpPr>
        <p:pic>
          <p:nvPicPr>
            <p:cNvPr id="63" name="object 6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02665" y="2961466"/>
              <a:ext cx="195889" cy="189641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044774" y="2873375"/>
              <a:ext cx="244475" cy="293370"/>
            </a:xfrm>
            <a:custGeom>
              <a:avLst/>
              <a:gdLst/>
              <a:ahLst/>
              <a:cxnLst/>
              <a:rect l="l" t="t" r="r" b="b"/>
              <a:pathLst>
                <a:path w="244475" h="293369">
                  <a:moveTo>
                    <a:pt x="243878" y="0"/>
                  </a:moveTo>
                  <a:lnTo>
                    <a:pt x="243878" y="293293"/>
                  </a:lnTo>
                  <a:lnTo>
                    <a:pt x="234218" y="293293"/>
                  </a:lnTo>
                  <a:lnTo>
                    <a:pt x="224578" y="293293"/>
                  </a:lnTo>
                  <a:lnTo>
                    <a:pt x="167131" y="293293"/>
                  </a:lnTo>
                  <a:lnTo>
                    <a:pt x="167131" y="69151"/>
                  </a:lnTo>
                  <a:lnTo>
                    <a:pt x="76593" y="69151"/>
                  </a:lnTo>
                  <a:lnTo>
                    <a:pt x="76593" y="293293"/>
                  </a:lnTo>
                  <a:lnTo>
                    <a:pt x="66990" y="293293"/>
                  </a:lnTo>
                  <a:lnTo>
                    <a:pt x="0" y="293293"/>
                  </a:lnTo>
                  <a:lnTo>
                    <a:pt x="0" y="0"/>
                  </a:lnTo>
                  <a:lnTo>
                    <a:pt x="216085" y="0"/>
                  </a:lnTo>
                  <a:lnTo>
                    <a:pt x="243878" y="0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3355762" y="2860501"/>
            <a:ext cx="589280" cy="320675"/>
            <a:chOff x="3355762" y="2860501"/>
            <a:chExt cx="589280" cy="320675"/>
          </a:xfrm>
        </p:grpSpPr>
        <p:sp>
          <p:nvSpPr>
            <p:cNvPr id="66" name="object 66"/>
            <p:cNvSpPr/>
            <p:nvPr/>
          </p:nvSpPr>
          <p:spPr>
            <a:xfrm>
              <a:off x="3363620" y="2873374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4955" y="293293"/>
                  </a:moveTo>
                  <a:lnTo>
                    <a:pt x="74955" y="293293"/>
                  </a:lnTo>
                  <a:lnTo>
                    <a:pt x="0" y="293293"/>
                  </a:lnTo>
                  <a:lnTo>
                    <a:pt x="0" y="256615"/>
                  </a:lnTo>
                  <a:lnTo>
                    <a:pt x="0" y="0"/>
                  </a:lnTo>
                  <a:lnTo>
                    <a:pt x="15932" y="0"/>
                  </a:lnTo>
                  <a:lnTo>
                    <a:pt x="128981" y="0"/>
                  </a:lnTo>
                  <a:lnTo>
                    <a:pt x="143507" y="751"/>
                  </a:lnTo>
                  <a:lnTo>
                    <a:pt x="180517" y="12001"/>
                  </a:lnTo>
                  <a:lnTo>
                    <a:pt x="214896" y="43408"/>
                  </a:lnTo>
                  <a:lnTo>
                    <a:pt x="232067" y="86118"/>
                  </a:lnTo>
                  <a:lnTo>
                    <a:pt x="234191" y="109396"/>
                  </a:lnTo>
                  <a:lnTo>
                    <a:pt x="233660" y="121039"/>
                  </a:lnTo>
                  <a:lnTo>
                    <a:pt x="220853" y="165397"/>
                  </a:lnTo>
                  <a:lnTo>
                    <a:pt x="190681" y="200173"/>
                  </a:lnTo>
                  <a:lnTo>
                    <a:pt x="143507" y="217591"/>
                  </a:lnTo>
                  <a:lnTo>
                    <a:pt x="128981" y="218325"/>
                  </a:lnTo>
                  <a:lnTo>
                    <a:pt x="74955" y="218325"/>
                  </a:lnTo>
                  <a:lnTo>
                    <a:pt x="74955" y="293293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30718" y="2932269"/>
              <a:ext cx="101680" cy="99775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636263" y="2868358"/>
              <a:ext cx="300990" cy="304800"/>
            </a:xfrm>
            <a:custGeom>
              <a:avLst/>
              <a:gdLst/>
              <a:ahLst/>
              <a:cxnLst/>
              <a:rect l="l" t="t" r="r" b="b"/>
              <a:pathLst>
                <a:path w="300989" h="304800">
                  <a:moveTo>
                    <a:pt x="300837" y="152006"/>
                  </a:moveTo>
                  <a:lnTo>
                    <a:pt x="293636" y="203848"/>
                  </a:lnTo>
                  <a:lnTo>
                    <a:pt x="273129" y="244843"/>
                  </a:lnTo>
                  <a:lnTo>
                    <a:pt x="242906" y="275215"/>
                  </a:lnTo>
                  <a:lnTo>
                    <a:pt x="205689" y="294932"/>
                  </a:lnTo>
                  <a:lnTo>
                    <a:pt x="164514" y="303954"/>
                  </a:lnTo>
                  <a:lnTo>
                    <a:pt x="150368" y="304558"/>
                  </a:lnTo>
                  <a:lnTo>
                    <a:pt x="136258" y="303954"/>
                  </a:lnTo>
                  <a:lnTo>
                    <a:pt x="95110" y="294932"/>
                  </a:lnTo>
                  <a:lnTo>
                    <a:pt x="57959" y="275215"/>
                  </a:lnTo>
                  <a:lnTo>
                    <a:pt x="27706" y="244843"/>
                  </a:lnTo>
                  <a:lnTo>
                    <a:pt x="7179" y="203848"/>
                  </a:lnTo>
                  <a:lnTo>
                    <a:pt x="0" y="152006"/>
                  </a:lnTo>
                  <a:lnTo>
                    <a:pt x="799" y="133590"/>
                  </a:lnTo>
                  <a:lnTo>
                    <a:pt x="12750" y="85534"/>
                  </a:lnTo>
                  <a:lnTo>
                    <a:pt x="36791" y="48079"/>
                  </a:lnTo>
                  <a:lnTo>
                    <a:pt x="69662" y="21259"/>
                  </a:lnTo>
                  <a:lnTo>
                    <a:pt x="108634" y="5304"/>
                  </a:lnTo>
                  <a:lnTo>
                    <a:pt x="150368" y="0"/>
                  </a:lnTo>
                  <a:lnTo>
                    <a:pt x="164514" y="588"/>
                  </a:lnTo>
                  <a:lnTo>
                    <a:pt x="205689" y="9436"/>
                  </a:lnTo>
                  <a:lnTo>
                    <a:pt x="242906" y="29002"/>
                  </a:lnTo>
                  <a:lnTo>
                    <a:pt x="273129" y="59385"/>
                  </a:lnTo>
                  <a:lnTo>
                    <a:pt x="293636" y="100349"/>
                  </a:lnTo>
                  <a:lnTo>
                    <a:pt x="300837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05508" y="2933335"/>
              <a:ext cx="162856" cy="174617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176449" y="2957694"/>
            <a:ext cx="78224" cy="124261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3967738" y="2864323"/>
            <a:ext cx="907415" cy="311785"/>
            <a:chOff x="3967738" y="2864323"/>
            <a:chExt cx="907415" cy="311785"/>
          </a:xfrm>
        </p:grpSpPr>
        <p:pic>
          <p:nvPicPr>
            <p:cNvPr id="72" name="object 7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44484" y="2957694"/>
              <a:ext cx="78122" cy="124261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3975595" y="2872181"/>
              <a:ext cx="657225" cy="295910"/>
            </a:xfrm>
            <a:custGeom>
              <a:avLst/>
              <a:gdLst/>
              <a:ahLst/>
              <a:cxnLst/>
              <a:rect l="l" t="t" r="r" b="b"/>
              <a:pathLst>
                <a:path w="657225" h="295910">
                  <a:moveTo>
                    <a:pt x="138315" y="295719"/>
                  </a:moveTo>
                  <a:lnTo>
                    <a:pt x="138315" y="271068"/>
                  </a:lnTo>
                  <a:lnTo>
                    <a:pt x="124317" y="270237"/>
                  </a:lnTo>
                  <a:lnTo>
                    <a:pt x="110750" y="268705"/>
                  </a:lnTo>
                  <a:lnTo>
                    <a:pt x="72804" y="259655"/>
                  </a:lnTo>
                  <a:lnTo>
                    <a:pt x="31816" y="234849"/>
                  </a:lnTo>
                  <a:lnTo>
                    <a:pt x="6113" y="192725"/>
                  </a:lnTo>
                  <a:lnTo>
                    <a:pt x="0" y="147396"/>
                  </a:lnTo>
                  <a:lnTo>
                    <a:pt x="668" y="131123"/>
                  </a:lnTo>
                  <a:lnTo>
                    <a:pt x="10668" y="90296"/>
                  </a:lnTo>
                  <a:lnTo>
                    <a:pt x="40436" y="52984"/>
                  </a:lnTo>
                  <a:lnTo>
                    <a:pt x="84442" y="32194"/>
                  </a:lnTo>
                  <a:lnTo>
                    <a:pt x="123854" y="25393"/>
                  </a:lnTo>
                  <a:lnTo>
                    <a:pt x="137909" y="24612"/>
                  </a:lnTo>
                  <a:lnTo>
                    <a:pt x="137909" y="0"/>
                  </a:lnTo>
                  <a:lnTo>
                    <a:pt x="210045" y="0"/>
                  </a:lnTo>
                  <a:lnTo>
                    <a:pt x="210045" y="24612"/>
                  </a:lnTo>
                  <a:lnTo>
                    <a:pt x="224034" y="25393"/>
                  </a:lnTo>
                  <a:lnTo>
                    <a:pt x="263321" y="32194"/>
                  </a:lnTo>
                  <a:lnTo>
                    <a:pt x="307327" y="52984"/>
                  </a:lnTo>
                  <a:lnTo>
                    <a:pt x="337096" y="90296"/>
                  </a:lnTo>
                  <a:lnTo>
                    <a:pt x="347145" y="131123"/>
                  </a:lnTo>
                  <a:lnTo>
                    <a:pt x="347814" y="147396"/>
                  </a:lnTo>
                  <a:lnTo>
                    <a:pt x="347135" y="163885"/>
                  </a:lnTo>
                  <a:lnTo>
                    <a:pt x="336892" y="205092"/>
                  </a:lnTo>
                  <a:lnTo>
                    <a:pt x="306882" y="242544"/>
                  </a:lnTo>
                  <a:lnTo>
                    <a:pt x="262928" y="263474"/>
                  </a:lnTo>
                  <a:lnTo>
                    <a:pt x="223555" y="270237"/>
                  </a:lnTo>
                  <a:lnTo>
                    <a:pt x="209499" y="271068"/>
                  </a:lnTo>
                  <a:lnTo>
                    <a:pt x="209499" y="295719"/>
                  </a:lnTo>
                  <a:lnTo>
                    <a:pt x="138315" y="295719"/>
                  </a:lnTo>
                  <a:close/>
                </a:path>
                <a:path w="657225" h="295910">
                  <a:moveTo>
                    <a:pt x="579539" y="150368"/>
                  </a:moveTo>
                  <a:lnTo>
                    <a:pt x="431596" y="294881"/>
                  </a:lnTo>
                  <a:lnTo>
                    <a:pt x="404812" y="294881"/>
                  </a:lnTo>
                  <a:lnTo>
                    <a:pt x="404812" y="1193"/>
                  </a:lnTo>
                  <a:lnTo>
                    <a:pt x="414411" y="1193"/>
                  </a:lnTo>
                  <a:lnTo>
                    <a:pt x="423995" y="1193"/>
                  </a:lnTo>
                  <a:lnTo>
                    <a:pt x="481406" y="1193"/>
                  </a:lnTo>
                  <a:lnTo>
                    <a:pt x="481406" y="144906"/>
                  </a:lnTo>
                  <a:lnTo>
                    <a:pt x="629742" y="0"/>
                  </a:lnTo>
                  <a:lnTo>
                    <a:pt x="656983" y="0"/>
                  </a:lnTo>
                  <a:lnTo>
                    <a:pt x="656983" y="294487"/>
                  </a:lnTo>
                  <a:lnTo>
                    <a:pt x="647344" y="294487"/>
                  </a:lnTo>
                  <a:lnTo>
                    <a:pt x="637705" y="294487"/>
                  </a:lnTo>
                  <a:lnTo>
                    <a:pt x="579539" y="294487"/>
                  </a:lnTo>
                  <a:lnTo>
                    <a:pt x="579539" y="150368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78785" y="2961466"/>
              <a:ext cx="195851" cy="189641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806119" y="4724653"/>
            <a:ext cx="1286549" cy="1282446"/>
          </a:xfrm>
          <a:prstGeom prst="rect">
            <a:avLst/>
          </a:prstGeom>
        </p:spPr>
      </p:pic>
      <p:pic>
        <p:nvPicPr>
          <p:cNvPr id="1026" name="Picture 2" descr="D:\ирина\фото сайт 2022\_sk7LmBqWBY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10" y="3778414"/>
            <a:ext cx="3674128" cy="27555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object 76"/>
          <p:cNvSpPr txBox="1"/>
          <p:nvPr/>
        </p:nvSpPr>
        <p:spPr>
          <a:xfrm>
            <a:off x="4623858" y="3436761"/>
            <a:ext cx="3923241" cy="28972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7894" marR="1285875" indent="46990" algn="ctr">
              <a:lnSpc>
                <a:spcPct val="141100"/>
              </a:lnSpc>
              <a:spcBef>
                <a:spcPts val="100"/>
              </a:spcBef>
            </a:pPr>
            <a:r>
              <a:rPr sz="2650" spc="-40" dirty="0" err="1" smtClean="0">
                <a:latin typeface="Verdana"/>
                <a:cs typeface="Verdana"/>
              </a:rPr>
              <a:t>Гитара</a:t>
            </a:r>
            <a:endParaRPr sz="2650" dirty="0">
              <a:latin typeface="Verdana"/>
              <a:cs typeface="Verdana"/>
            </a:endParaRPr>
          </a:p>
          <a:p>
            <a:pPr marL="323215" indent="-32384" algn="ctr">
              <a:lnSpc>
                <a:spcPct val="100000"/>
              </a:lnSpc>
              <a:spcBef>
                <a:spcPts val="1305"/>
              </a:spcBef>
            </a:pPr>
            <a:r>
              <a:rPr lang="ru-RU" sz="2650" spc="-10" dirty="0" smtClean="0">
                <a:latin typeface="Verdana"/>
                <a:cs typeface="Verdana"/>
              </a:rPr>
              <a:t>Мастерская дизайна</a:t>
            </a:r>
            <a:endParaRPr sz="2650" dirty="0">
              <a:latin typeface="Verdana"/>
              <a:cs typeface="Verdana"/>
            </a:endParaRPr>
          </a:p>
          <a:p>
            <a:pPr marL="12700" marR="5080" indent="310515" algn="ctr">
              <a:lnSpc>
                <a:spcPct val="143200"/>
              </a:lnSpc>
              <a:spcBef>
                <a:spcPts val="219"/>
              </a:spcBef>
            </a:pPr>
            <a:r>
              <a:rPr sz="2550" spc="-70" dirty="0">
                <a:latin typeface="Verdana"/>
                <a:cs typeface="Verdana"/>
              </a:rPr>
              <a:t>Английский</a:t>
            </a:r>
            <a:r>
              <a:rPr sz="2550" spc="-155" dirty="0">
                <a:latin typeface="Verdana"/>
                <a:cs typeface="Verdana"/>
              </a:rPr>
              <a:t> </a:t>
            </a:r>
            <a:r>
              <a:rPr sz="2550" spc="-20" dirty="0">
                <a:latin typeface="Verdana"/>
                <a:cs typeface="Verdana"/>
              </a:rPr>
              <a:t>язык </a:t>
            </a:r>
            <a:r>
              <a:rPr sz="2550" spc="-25" dirty="0" err="1">
                <a:latin typeface="Verdana"/>
                <a:cs typeface="Verdana"/>
              </a:rPr>
              <a:t>Волонтерский</a:t>
            </a:r>
            <a:r>
              <a:rPr sz="2550" spc="-130" dirty="0">
                <a:latin typeface="Verdana"/>
                <a:cs typeface="Verdana"/>
              </a:rPr>
              <a:t> </a:t>
            </a:r>
            <a:r>
              <a:rPr sz="2550" spc="-10" dirty="0" err="1" smtClean="0">
                <a:latin typeface="Verdana"/>
                <a:cs typeface="Verdana"/>
              </a:rPr>
              <a:t>отряд</a:t>
            </a:r>
            <a:endParaRPr lang="ru-RU" sz="2550" spc="-10" dirty="0" smtClean="0">
              <a:latin typeface="Verdana"/>
              <a:cs typeface="Verdana"/>
            </a:endParaRPr>
          </a:p>
          <a:p>
            <a:pPr marL="12700" marR="5080" indent="310515" algn="ctr">
              <a:lnSpc>
                <a:spcPct val="143200"/>
              </a:lnSpc>
              <a:spcBef>
                <a:spcPts val="219"/>
              </a:spcBef>
            </a:pPr>
            <a:r>
              <a:rPr lang="ru-RU" sz="2550" spc="-10" dirty="0" smtClean="0">
                <a:latin typeface="Verdana"/>
                <a:cs typeface="Verdana"/>
              </a:rPr>
              <a:t>Эко-</a:t>
            </a:r>
            <a:r>
              <a:rPr lang="ru-RU" sz="2550" spc="-10" dirty="0" err="1" smtClean="0">
                <a:latin typeface="Verdana"/>
                <a:cs typeface="Verdana"/>
              </a:rPr>
              <a:t>лофт</a:t>
            </a:r>
            <a:endParaRPr sz="2550" dirty="0">
              <a:latin typeface="Verdana"/>
              <a:cs typeface="Verdana"/>
            </a:endParaRPr>
          </a:p>
        </p:txBody>
      </p:sp>
      <p:pic>
        <p:nvPicPr>
          <p:cNvPr id="1027" name="Picture 3" descr="D:\ирина\фото сайт 2022\W1VRFFAKwB0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656" y="415275"/>
            <a:ext cx="3487444" cy="261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0737"/>
            <a:ext cx="3840479" cy="6015355"/>
            <a:chOff x="0" y="770737"/>
            <a:chExt cx="3840479" cy="6015355"/>
          </a:xfrm>
        </p:grpSpPr>
        <p:sp>
          <p:nvSpPr>
            <p:cNvPr id="3" name="object 3"/>
            <p:cNvSpPr/>
            <p:nvPr/>
          </p:nvSpPr>
          <p:spPr>
            <a:xfrm>
              <a:off x="0" y="770737"/>
              <a:ext cx="3840479" cy="6015355"/>
            </a:xfrm>
            <a:custGeom>
              <a:avLst/>
              <a:gdLst/>
              <a:ahLst/>
              <a:cxnLst/>
              <a:rect l="l" t="t" r="r" b="b"/>
              <a:pathLst>
                <a:path w="3840479" h="6015355">
                  <a:moveTo>
                    <a:pt x="2570807" y="6015037"/>
                  </a:moveTo>
                  <a:lnTo>
                    <a:pt x="0" y="6015037"/>
                  </a:lnTo>
                  <a:lnTo>
                    <a:pt x="0" y="0"/>
                  </a:lnTo>
                  <a:lnTo>
                    <a:pt x="2006527" y="0"/>
                  </a:lnTo>
                  <a:lnTo>
                    <a:pt x="2045209" y="23183"/>
                  </a:lnTo>
                  <a:lnTo>
                    <a:pt x="2083495" y="46763"/>
                  </a:lnTo>
                  <a:lnTo>
                    <a:pt x="2121474" y="70791"/>
                  </a:lnTo>
                  <a:lnTo>
                    <a:pt x="2159142" y="95261"/>
                  </a:lnTo>
                  <a:lnTo>
                    <a:pt x="2196495" y="120170"/>
                  </a:lnTo>
                  <a:lnTo>
                    <a:pt x="2233529" y="145515"/>
                  </a:lnTo>
                  <a:lnTo>
                    <a:pt x="2270242" y="171293"/>
                  </a:lnTo>
                  <a:lnTo>
                    <a:pt x="2306628" y="197498"/>
                  </a:lnTo>
                  <a:lnTo>
                    <a:pt x="2342685" y="224128"/>
                  </a:lnTo>
                  <a:lnTo>
                    <a:pt x="2378409" y="251179"/>
                  </a:lnTo>
                  <a:lnTo>
                    <a:pt x="2413796" y="278648"/>
                  </a:lnTo>
                  <a:lnTo>
                    <a:pt x="2448843" y="306530"/>
                  </a:lnTo>
                  <a:lnTo>
                    <a:pt x="2483545" y="334822"/>
                  </a:lnTo>
                  <a:lnTo>
                    <a:pt x="2517900" y="363521"/>
                  </a:lnTo>
                  <a:lnTo>
                    <a:pt x="2551903" y="392622"/>
                  </a:lnTo>
                  <a:lnTo>
                    <a:pt x="2585551" y="422122"/>
                  </a:lnTo>
                  <a:lnTo>
                    <a:pt x="2618840" y="452018"/>
                  </a:lnTo>
                  <a:lnTo>
                    <a:pt x="2651767" y="482305"/>
                  </a:lnTo>
                  <a:lnTo>
                    <a:pt x="2684328" y="512981"/>
                  </a:lnTo>
                  <a:lnTo>
                    <a:pt x="2716519" y="544040"/>
                  </a:lnTo>
                  <a:lnTo>
                    <a:pt x="2748337" y="575481"/>
                  </a:lnTo>
                  <a:lnTo>
                    <a:pt x="2779777" y="607299"/>
                  </a:lnTo>
                  <a:lnTo>
                    <a:pt x="2810837" y="639490"/>
                  </a:lnTo>
                  <a:lnTo>
                    <a:pt x="2841512" y="672050"/>
                  </a:lnTo>
                  <a:lnTo>
                    <a:pt x="2871800" y="704977"/>
                  </a:lnTo>
                  <a:lnTo>
                    <a:pt x="2901695" y="738267"/>
                  </a:lnTo>
                  <a:lnTo>
                    <a:pt x="2931196" y="771915"/>
                  </a:lnTo>
                  <a:lnTo>
                    <a:pt x="2960297" y="805918"/>
                  </a:lnTo>
                  <a:lnTo>
                    <a:pt x="2988995" y="840273"/>
                  </a:lnTo>
                  <a:lnTo>
                    <a:pt x="3017288" y="874975"/>
                  </a:lnTo>
                  <a:lnTo>
                    <a:pt x="3045170" y="910022"/>
                  </a:lnTo>
                  <a:lnTo>
                    <a:pt x="3072638" y="945409"/>
                  </a:lnTo>
                  <a:lnTo>
                    <a:pt x="3099689" y="981132"/>
                  </a:lnTo>
                  <a:lnTo>
                    <a:pt x="3126320" y="1017189"/>
                  </a:lnTo>
                  <a:lnTo>
                    <a:pt x="3152525" y="1053576"/>
                  </a:lnTo>
                  <a:lnTo>
                    <a:pt x="3178302" y="1090288"/>
                  </a:lnTo>
                  <a:lnTo>
                    <a:pt x="3203647" y="1127323"/>
                  </a:lnTo>
                  <a:lnTo>
                    <a:pt x="3228557" y="1164676"/>
                  </a:lnTo>
                  <a:lnTo>
                    <a:pt x="3253027" y="1202343"/>
                  </a:lnTo>
                  <a:lnTo>
                    <a:pt x="3277054" y="1240322"/>
                  </a:lnTo>
                  <a:lnTo>
                    <a:pt x="3300635" y="1278609"/>
                  </a:lnTo>
                  <a:lnTo>
                    <a:pt x="3323765" y="1317199"/>
                  </a:lnTo>
                  <a:lnTo>
                    <a:pt x="3346442" y="1356090"/>
                  </a:lnTo>
                  <a:lnTo>
                    <a:pt x="3368660" y="1395277"/>
                  </a:lnTo>
                  <a:lnTo>
                    <a:pt x="3390418" y="1434757"/>
                  </a:lnTo>
                  <a:lnTo>
                    <a:pt x="3411710" y="1474526"/>
                  </a:lnTo>
                  <a:lnTo>
                    <a:pt x="3432534" y="1514581"/>
                  </a:lnTo>
                  <a:lnTo>
                    <a:pt x="3452886" y="1554918"/>
                  </a:lnTo>
                  <a:lnTo>
                    <a:pt x="3472762" y="1595533"/>
                  </a:lnTo>
                  <a:lnTo>
                    <a:pt x="3492158" y="1636422"/>
                  </a:lnTo>
                  <a:lnTo>
                    <a:pt x="3511071" y="1677583"/>
                  </a:lnTo>
                  <a:lnTo>
                    <a:pt x="3529497" y="1719010"/>
                  </a:lnTo>
                  <a:lnTo>
                    <a:pt x="3547433" y="1760702"/>
                  </a:lnTo>
                  <a:lnTo>
                    <a:pt x="3564874" y="1802653"/>
                  </a:lnTo>
                  <a:lnTo>
                    <a:pt x="3581818" y="1844860"/>
                  </a:lnTo>
                  <a:lnTo>
                    <a:pt x="3598260" y="1887321"/>
                  </a:lnTo>
                  <a:lnTo>
                    <a:pt x="3614197" y="1930030"/>
                  </a:lnTo>
                  <a:lnTo>
                    <a:pt x="3629624" y="1972984"/>
                  </a:lnTo>
                  <a:lnTo>
                    <a:pt x="3644540" y="2016180"/>
                  </a:lnTo>
                  <a:lnTo>
                    <a:pt x="3658939" y="2059614"/>
                  </a:lnTo>
                  <a:lnTo>
                    <a:pt x="3672818" y="2103282"/>
                  </a:lnTo>
                  <a:lnTo>
                    <a:pt x="3686174" y="2147181"/>
                  </a:lnTo>
                  <a:lnTo>
                    <a:pt x="3699003" y="2191307"/>
                  </a:lnTo>
                  <a:lnTo>
                    <a:pt x="3711301" y="2235656"/>
                  </a:lnTo>
                  <a:lnTo>
                    <a:pt x="3723064" y="2280225"/>
                  </a:lnTo>
                  <a:lnTo>
                    <a:pt x="3734289" y="2325010"/>
                  </a:lnTo>
                  <a:lnTo>
                    <a:pt x="3744973" y="2370007"/>
                  </a:lnTo>
                  <a:lnTo>
                    <a:pt x="3755111" y="2415213"/>
                  </a:lnTo>
                  <a:lnTo>
                    <a:pt x="3764700" y="2460624"/>
                  </a:lnTo>
                  <a:lnTo>
                    <a:pt x="3773736" y="2506236"/>
                  </a:lnTo>
                  <a:lnTo>
                    <a:pt x="3782216" y="2552047"/>
                  </a:lnTo>
                  <a:lnTo>
                    <a:pt x="3790135" y="2598051"/>
                  </a:lnTo>
                  <a:lnTo>
                    <a:pt x="3797491" y="2644245"/>
                  </a:lnTo>
                  <a:lnTo>
                    <a:pt x="3804279" y="2690626"/>
                  </a:lnTo>
                  <a:lnTo>
                    <a:pt x="3810497" y="2737191"/>
                  </a:lnTo>
                  <a:lnTo>
                    <a:pt x="3816139" y="2783934"/>
                  </a:lnTo>
                  <a:lnTo>
                    <a:pt x="3821203" y="2830854"/>
                  </a:lnTo>
                  <a:lnTo>
                    <a:pt x="3825685" y="2877945"/>
                  </a:lnTo>
                  <a:lnTo>
                    <a:pt x="3829582" y="2925205"/>
                  </a:lnTo>
                  <a:lnTo>
                    <a:pt x="3832888" y="2972630"/>
                  </a:lnTo>
                  <a:lnTo>
                    <a:pt x="3835602" y="3020215"/>
                  </a:lnTo>
                  <a:lnTo>
                    <a:pt x="3837719" y="3067959"/>
                  </a:lnTo>
                  <a:lnTo>
                    <a:pt x="3839236" y="3115856"/>
                  </a:lnTo>
                  <a:lnTo>
                    <a:pt x="3840149" y="3163903"/>
                  </a:lnTo>
                  <a:lnTo>
                    <a:pt x="3840454" y="3212096"/>
                  </a:lnTo>
                  <a:lnTo>
                    <a:pt x="3840149" y="3260290"/>
                  </a:lnTo>
                  <a:lnTo>
                    <a:pt x="3839236" y="3308337"/>
                  </a:lnTo>
                  <a:lnTo>
                    <a:pt x="3837719" y="3356235"/>
                  </a:lnTo>
                  <a:lnTo>
                    <a:pt x="3835602" y="3403978"/>
                  </a:lnTo>
                  <a:lnTo>
                    <a:pt x="3832888" y="3451564"/>
                  </a:lnTo>
                  <a:lnTo>
                    <a:pt x="3829582" y="3498989"/>
                  </a:lnTo>
                  <a:lnTo>
                    <a:pt x="3825685" y="3546250"/>
                  </a:lnTo>
                  <a:lnTo>
                    <a:pt x="3821203" y="3593342"/>
                  </a:lnTo>
                  <a:lnTo>
                    <a:pt x="3816139" y="3640261"/>
                  </a:lnTo>
                  <a:lnTo>
                    <a:pt x="3810497" y="3687005"/>
                  </a:lnTo>
                  <a:lnTo>
                    <a:pt x="3804279" y="3733570"/>
                  </a:lnTo>
                  <a:lnTo>
                    <a:pt x="3797491" y="3779952"/>
                  </a:lnTo>
                  <a:lnTo>
                    <a:pt x="3790135" y="3826147"/>
                  </a:lnTo>
                  <a:lnTo>
                    <a:pt x="3782216" y="3872151"/>
                  </a:lnTo>
                  <a:lnTo>
                    <a:pt x="3773736" y="3917962"/>
                  </a:lnTo>
                  <a:lnTo>
                    <a:pt x="3764700" y="3963575"/>
                  </a:lnTo>
                  <a:lnTo>
                    <a:pt x="3755111" y="4008986"/>
                  </a:lnTo>
                  <a:lnTo>
                    <a:pt x="3744973" y="4054193"/>
                  </a:lnTo>
                  <a:lnTo>
                    <a:pt x="3734289" y="4099190"/>
                  </a:lnTo>
                  <a:lnTo>
                    <a:pt x="3723064" y="4143976"/>
                  </a:lnTo>
                  <a:lnTo>
                    <a:pt x="3711301" y="4188545"/>
                  </a:lnTo>
                  <a:lnTo>
                    <a:pt x="3699003" y="4232895"/>
                  </a:lnTo>
                  <a:lnTo>
                    <a:pt x="3686174" y="4277021"/>
                  </a:lnTo>
                  <a:lnTo>
                    <a:pt x="3672818" y="4320921"/>
                  </a:lnTo>
                  <a:lnTo>
                    <a:pt x="3658939" y="4364590"/>
                  </a:lnTo>
                  <a:lnTo>
                    <a:pt x="3644540" y="4408024"/>
                  </a:lnTo>
                  <a:lnTo>
                    <a:pt x="3629624" y="4451221"/>
                  </a:lnTo>
                  <a:lnTo>
                    <a:pt x="3614197" y="4494176"/>
                  </a:lnTo>
                  <a:lnTo>
                    <a:pt x="3598260" y="4536885"/>
                  </a:lnTo>
                  <a:lnTo>
                    <a:pt x="3581818" y="4579346"/>
                  </a:lnTo>
                  <a:lnTo>
                    <a:pt x="3564874" y="4621554"/>
                  </a:lnTo>
                  <a:lnTo>
                    <a:pt x="3547433" y="4663506"/>
                  </a:lnTo>
                  <a:lnTo>
                    <a:pt x="3529497" y="4705198"/>
                  </a:lnTo>
                  <a:lnTo>
                    <a:pt x="3511071" y="4746626"/>
                  </a:lnTo>
                  <a:lnTo>
                    <a:pt x="3492158" y="4787787"/>
                  </a:lnTo>
                  <a:lnTo>
                    <a:pt x="3472762" y="4828677"/>
                  </a:lnTo>
                  <a:lnTo>
                    <a:pt x="3452886" y="4869293"/>
                  </a:lnTo>
                  <a:lnTo>
                    <a:pt x="3432534" y="4909630"/>
                  </a:lnTo>
                  <a:lnTo>
                    <a:pt x="3411710" y="4949686"/>
                  </a:lnTo>
                  <a:lnTo>
                    <a:pt x="3390418" y="4989456"/>
                  </a:lnTo>
                  <a:lnTo>
                    <a:pt x="3368660" y="5028936"/>
                  </a:lnTo>
                  <a:lnTo>
                    <a:pt x="3346442" y="5068124"/>
                  </a:lnTo>
                  <a:lnTo>
                    <a:pt x="3323765" y="5107015"/>
                  </a:lnTo>
                  <a:lnTo>
                    <a:pt x="3300635" y="5145606"/>
                  </a:lnTo>
                  <a:lnTo>
                    <a:pt x="3277054" y="5183894"/>
                  </a:lnTo>
                  <a:lnTo>
                    <a:pt x="3253027" y="5221873"/>
                  </a:lnTo>
                  <a:lnTo>
                    <a:pt x="3228557" y="5259542"/>
                  </a:lnTo>
                  <a:lnTo>
                    <a:pt x="3203647" y="5296895"/>
                  </a:lnTo>
                  <a:lnTo>
                    <a:pt x="3178302" y="5333931"/>
                  </a:lnTo>
                  <a:lnTo>
                    <a:pt x="3152525" y="5370644"/>
                  </a:lnTo>
                  <a:lnTo>
                    <a:pt x="3126320" y="5407031"/>
                  </a:lnTo>
                  <a:lnTo>
                    <a:pt x="3099689" y="5443088"/>
                  </a:lnTo>
                  <a:lnTo>
                    <a:pt x="3072638" y="5478813"/>
                  </a:lnTo>
                  <a:lnTo>
                    <a:pt x="3045170" y="5514201"/>
                  </a:lnTo>
                  <a:lnTo>
                    <a:pt x="3017288" y="5549248"/>
                  </a:lnTo>
                  <a:lnTo>
                    <a:pt x="2988995" y="5583951"/>
                  </a:lnTo>
                  <a:lnTo>
                    <a:pt x="2960297" y="5618306"/>
                  </a:lnTo>
                  <a:lnTo>
                    <a:pt x="2931196" y="5652310"/>
                  </a:lnTo>
                  <a:lnTo>
                    <a:pt x="2901695" y="5685959"/>
                  </a:lnTo>
                  <a:lnTo>
                    <a:pt x="2871800" y="5719249"/>
                  </a:lnTo>
                  <a:lnTo>
                    <a:pt x="2841512" y="5752176"/>
                  </a:lnTo>
                  <a:lnTo>
                    <a:pt x="2810837" y="5784738"/>
                  </a:lnTo>
                  <a:lnTo>
                    <a:pt x="2779777" y="5816930"/>
                  </a:lnTo>
                  <a:lnTo>
                    <a:pt x="2748337" y="5848748"/>
                  </a:lnTo>
                  <a:lnTo>
                    <a:pt x="2716519" y="5880189"/>
                  </a:lnTo>
                  <a:lnTo>
                    <a:pt x="2684328" y="5911250"/>
                  </a:lnTo>
                  <a:lnTo>
                    <a:pt x="2651767" y="5941926"/>
                  </a:lnTo>
                  <a:lnTo>
                    <a:pt x="2618840" y="5972214"/>
                  </a:lnTo>
                  <a:lnTo>
                    <a:pt x="2585551" y="6002110"/>
                  </a:lnTo>
                  <a:lnTo>
                    <a:pt x="2570807" y="601503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477069"/>
              <a:ext cx="3249930" cy="3302000"/>
            </a:xfrm>
            <a:custGeom>
              <a:avLst/>
              <a:gdLst/>
              <a:ahLst/>
              <a:cxnLst/>
              <a:rect l="l" t="t" r="r" b="b"/>
              <a:pathLst>
                <a:path w="3249930" h="3302000">
                  <a:moveTo>
                    <a:pt x="1607350" y="12700"/>
                  </a:moveTo>
                  <a:lnTo>
                    <a:pt x="1108066" y="12700"/>
                  </a:lnTo>
                  <a:lnTo>
                    <a:pt x="1157482" y="0"/>
                  </a:lnTo>
                  <a:lnTo>
                    <a:pt x="1557933" y="0"/>
                  </a:lnTo>
                  <a:lnTo>
                    <a:pt x="1607350" y="12700"/>
                  </a:lnTo>
                  <a:close/>
                </a:path>
                <a:path w="3249930" h="3302000">
                  <a:moveTo>
                    <a:pt x="0" y="736600"/>
                  </a:moveTo>
                  <a:lnTo>
                    <a:pt x="0" y="571500"/>
                  </a:lnTo>
                  <a:lnTo>
                    <a:pt x="20294" y="546100"/>
                  </a:lnTo>
                  <a:lnTo>
                    <a:pt x="56370" y="508000"/>
                  </a:lnTo>
                  <a:lnTo>
                    <a:pt x="93217" y="482600"/>
                  </a:lnTo>
                  <a:lnTo>
                    <a:pt x="130816" y="444500"/>
                  </a:lnTo>
                  <a:lnTo>
                    <a:pt x="169148" y="419100"/>
                  </a:lnTo>
                  <a:lnTo>
                    <a:pt x="208191" y="381000"/>
                  </a:lnTo>
                  <a:lnTo>
                    <a:pt x="247927" y="355600"/>
                  </a:lnTo>
                  <a:lnTo>
                    <a:pt x="288335" y="330200"/>
                  </a:lnTo>
                  <a:lnTo>
                    <a:pt x="329396" y="292100"/>
                  </a:lnTo>
                  <a:lnTo>
                    <a:pt x="371090" y="266700"/>
                  </a:lnTo>
                  <a:lnTo>
                    <a:pt x="456297" y="215900"/>
                  </a:lnTo>
                  <a:lnTo>
                    <a:pt x="499770" y="203200"/>
                  </a:lnTo>
                  <a:lnTo>
                    <a:pt x="588357" y="152400"/>
                  </a:lnTo>
                  <a:lnTo>
                    <a:pt x="633431" y="139700"/>
                  </a:lnTo>
                  <a:lnTo>
                    <a:pt x="678999" y="114300"/>
                  </a:lnTo>
                  <a:lnTo>
                    <a:pt x="1058945" y="12700"/>
                  </a:lnTo>
                  <a:lnTo>
                    <a:pt x="1656472" y="12700"/>
                  </a:lnTo>
                  <a:lnTo>
                    <a:pt x="1990376" y="101600"/>
                  </a:lnTo>
                  <a:lnTo>
                    <a:pt x="1306945" y="101600"/>
                  </a:lnTo>
                  <a:lnTo>
                    <a:pt x="1256421" y="114300"/>
                  </a:lnTo>
                  <a:lnTo>
                    <a:pt x="1156176" y="114300"/>
                  </a:lnTo>
                  <a:lnTo>
                    <a:pt x="1106500" y="127000"/>
                  </a:lnTo>
                  <a:lnTo>
                    <a:pt x="1057152" y="127000"/>
                  </a:lnTo>
                  <a:lnTo>
                    <a:pt x="769221" y="203200"/>
                  </a:lnTo>
                  <a:lnTo>
                    <a:pt x="722804" y="228600"/>
                  </a:lnTo>
                  <a:lnTo>
                    <a:pt x="676897" y="241300"/>
                  </a:lnTo>
                  <a:lnTo>
                    <a:pt x="631522" y="266700"/>
                  </a:lnTo>
                  <a:lnTo>
                    <a:pt x="586701" y="279400"/>
                  </a:lnTo>
                  <a:lnTo>
                    <a:pt x="498816" y="330200"/>
                  </a:lnTo>
                  <a:lnTo>
                    <a:pt x="413423" y="381000"/>
                  </a:lnTo>
                  <a:lnTo>
                    <a:pt x="371718" y="406400"/>
                  </a:lnTo>
                  <a:lnTo>
                    <a:pt x="330704" y="431800"/>
                  </a:lnTo>
                  <a:lnTo>
                    <a:pt x="290404" y="457200"/>
                  </a:lnTo>
                  <a:lnTo>
                    <a:pt x="250840" y="495300"/>
                  </a:lnTo>
                  <a:lnTo>
                    <a:pt x="212036" y="520700"/>
                  </a:lnTo>
                  <a:lnTo>
                    <a:pt x="174014" y="558800"/>
                  </a:lnTo>
                  <a:lnTo>
                    <a:pt x="136796" y="596900"/>
                  </a:lnTo>
                  <a:lnTo>
                    <a:pt x="100406" y="622300"/>
                  </a:lnTo>
                  <a:lnTo>
                    <a:pt x="65021" y="660400"/>
                  </a:lnTo>
                  <a:lnTo>
                    <a:pt x="30796" y="698500"/>
                  </a:lnTo>
                  <a:lnTo>
                    <a:pt x="0" y="736600"/>
                  </a:lnTo>
                  <a:close/>
                </a:path>
                <a:path w="3249930" h="3302000">
                  <a:moveTo>
                    <a:pt x="2610478" y="3302000"/>
                  </a:moveTo>
                  <a:lnTo>
                    <a:pt x="2431965" y="3302000"/>
                  </a:lnTo>
                  <a:lnTo>
                    <a:pt x="2464541" y="3276600"/>
                  </a:lnTo>
                  <a:lnTo>
                    <a:pt x="2503341" y="3251200"/>
                  </a:lnTo>
                  <a:lnTo>
                    <a:pt x="2541359" y="3213100"/>
                  </a:lnTo>
                  <a:lnTo>
                    <a:pt x="2578571" y="3175000"/>
                  </a:lnTo>
                  <a:lnTo>
                    <a:pt x="2614955" y="3136900"/>
                  </a:lnTo>
                  <a:lnTo>
                    <a:pt x="2650347" y="3111500"/>
                  </a:lnTo>
                  <a:lnTo>
                    <a:pt x="2684577" y="3073400"/>
                  </a:lnTo>
                  <a:lnTo>
                    <a:pt x="2717638" y="3035300"/>
                  </a:lnTo>
                  <a:lnTo>
                    <a:pt x="2749518" y="2997200"/>
                  </a:lnTo>
                  <a:lnTo>
                    <a:pt x="2780208" y="2946400"/>
                  </a:lnTo>
                  <a:lnTo>
                    <a:pt x="2809700" y="2908300"/>
                  </a:lnTo>
                  <a:lnTo>
                    <a:pt x="2837982" y="2870200"/>
                  </a:lnTo>
                  <a:lnTo>
                    <a:pt x="2865047" y="2832100"/>
                  </a:lnTo>
                  <a:lnTo>
                    <a:pt x="2890884" y="2781300"/>
                  </a:lnTo>
                  <a:lnTo>
                    <a:pt x="2915484" y="2743200"/>
                  </a:lnTo>
                  <a:lnTo>
                    <a:pt x="2938838" y="2705100"/>
                  </a:lnTo>
                  <a:lnTo>
                    <a:pt x="2960935" y="2654300"/>
                  </a:lnTo>
                  <a:lnTo>
                    <a:pt x="2981767" y="2616200"/>
                  </a:lnTo>
                  <a:lnTo>
                    <a:pt x="3001324" y="2565400"/>
                  </a:lnTo>
                  <a:lnTo>
                    <a:pt x="3019596" y="2514600"/>
                  </a:lnTo>
                  <a:lnTo>
                    <a:pt x="3036574" y="2476500"/>
                  </a:lnTo>
                  <a:lnTo>
                    <a:pt x="3052248" y="2425700"/>
                  </a:lnTo>
                  <a:lnTo>
                    <a:pt x="3066609" y="2374900"/>
                  </a:lnTo>
                  <a:lnTo>
                    <a:pt x="3079648" y="2336800"/>
                  </a:lnTo>
                  <a:lnTo>
                    <a:pt x="3091354" y="2286000"/>
                  </a:lnTo>
                  <a:lnTo>
                    <a:pt x="3101719" y="2235200"/>
                  </a:lnTo>
                  <a:lnTo>
                    <a:pt x="3110733" y="2184400"/>
                  </a:lnTo>
                  <a:lnTo>
                    <a:pt x="3118386" y="2133600"/>
                  </a:lnTo>
                  <a:lnTo>
                    <a:pt x="3124669" y="2082800"/>
                  </a:lnTo>
                  <a:lnTo>
                    <a:pt x="3129572" y="2032000"/>
                  </a:lnTo>
                  <a:lnTo>
                    <a:pt x="3133086" y="1981200"/>
                  </a:lnTo>
                  <a:lnTo>
                    <a:pt x="3135202" y="1930400"/>
                  </a:lnTo>
                  <a:lnTo>
                    <a:pt x="3135909" y="1879600"/>
                  </a:lnTo>
                  <a:lnTo>
                    <a:pt x="3135202" y="1828800"/>
                  </a:lnTo>
                  <a:lnTo>
                    <a:pt x="3133086" y="1778000"/>
                  </a:lnTo>
                  <a:lnTo>
                    <a:pt x="3129572" y="1739900"/>
                  </a:lnTo>
                  <a:lnTo>
                    <a:pt x="3124669" y="1689100"/>
                  </a:lnTo>
                  <a:lnTo>
                    <a:pt x="3118386" y="1638300"/>
                  </a:lnTo>
                  <a:lnTo>
                    <a:pt x="3110733" y="1587500"/>
                  </a:lnTo>
                  <a:lnTo>
                    <a:pt x="3101719" y="1536700"/>
                  </a:lnTo>
                  <a:lnTo>
                    <a:pt x="3091354" y="1485900"/>
                  </a:lnTo>
                  <a:lnTo>
                    <a:pt x="3079648" y="1435100"/>
                  </a:lnTo>
                  <a:lnTo>
                    <a:pt x="3066609" y="1397000"/>
                  </a:lnTo>
                  <a:lnTo>
                    <a:pt x="3052248" y="1346200"/>
                  </a:lnTo>
                  <a:lnTo>
                    <a:pt x="3036574" y="1295400"/>
                  </a:lnTo>
                  <a:lnTo>
                    <a:pt x="3019596" y="1244600"/>
                  </a:lnTo>
                  <a:lnTo>
                    <a:pt x="3001324" y="1206500"/>
                  </a:lnTo>
                  <a:lnTo>
                    <a:pt x="2981767" y="1155700"/>
                  </a:lnTo>
                  <a:lnTo>
                    <a:pt x="2960935" y="1117600"/>
                  </a:lnTo>
                  <a:lnTo>
                    <a:pt x="2938838" y="1066800"/>
                  </a:lnTo>
                  <a:lnTo>
                    <a:pt x="2915484" y="1028700"/>
                  </a:lnTo>
                  <a:lnTo>
                    <a:pt x="2890884" y="977900"/>
                  </a:lnTo>
                  <a:lnTo>
                    <a:pt x="2865047" y="939800"/>
                  </a:lnTo>
                  <a:lnTo>
                    <a:pt x="2837982" y="901700"/>
                  </a:lnTo>
                  <a:lnTo>
                    <a:pt x="2809700" y="863600"/>
                  </a:lnTo>
                  <a:lnTo>
                    <a:pt x="2780208" y="812800"/>
                  </a:lnTo>
                  <a:lnTo>
                    <a:pt x="2749518" y="774700"/>
                  </a:lnTo>
                  <a:lnTo>
                    <a:pt x="2717638" y="736600"/>
                  </a:lnTo>
                  <a:lnTo>
                    <a:pt x="2684577" y="698500"/>
                  </a:lnTo>
                  <a:lnTo>
                    <a:pt x="2650347" y="660400"/>
                  </a:lnTo>
                  <a:lnTo>
                    <a:pt x="2614955" y="622300"/>
                  </a:lnTo>
                  <a:lnTo>
                    <a:pt x="2578571" y="596900"/>
                  </a:lnTo>
                  <a:lnTo>
                    <a:pt x="2541359" y="558800"/>
                  </a:lnTo>
                  <a:lnTo>
                    <a:pt x="2503341" y="520700"/>
                  </a:lnTo>
                  <a:lnTo>
                    <a:pt x="2464541" y="495300"/>
                  </a:lnTo>
                  <a:lnTo>
                    <a:pt x="2424981" y="457200"/>
                  </a:lnTo>
                  <a:lnTo>
                    <a:pt x="2384683" y="431800"/>
                  </a:lnTo>
                  <a:lnTo>
                    <a:pt x="2343672" y="406400"/>
                  </a:lnTo>
                  <a:lnTo>
                    <a:pt x="2301968" y="381000"/>
                  </a:lnTo>
                  <a:lnTo>
                    <a:pt x="2216578" y="330200"/>
                  </a:lnTo>
                  <a:lnTo>
                    <a:pt x="2128694" y="279400"/>
                  </a:lnTo>
                  <a:lnTo>
                    <a:pt x="2083874" y="266700"/>
                  </a:lnTo>
                  <a:lnTo>
                    <a:pt x="2038499" y="241300"/>
                  </a:lnTo>
                  <a:lnTo>
                    <a:pt x="1992591" y="228600"/>
                  </a:lnTo>
                  <a:lnTo>
                    <a:pt x="1946174" y="203200"/>
                  </a:lnTo>
                  <a:lnTo>
                    <a:pt x="1658245" y="127000"/>
                  </a:lnTo>
                  <a:lnTo>
                    <a:pt x="1608898" y="127000"/>
                  </a:lnTo>
                  <a:lnTo>
                    <a:pt x="1559223" y="114300"/>
                  </a:lnTo>
                  <a:lnTo>
                    <a:pt x="1458983" y="114300"/>
                  </a:lnTo>
                  <a:lnTo>
                    <a:pt x="1408463" y="101600"/>
                  </a:lnTo>
                  <a:lnTo>
                    <a:pt x="1990376" y="101600"/>
                  </a:lnTo>
                  <a:lnTo>
                    <a:pt x="2036419" y="114300"/>
                  </a:lnTo>
                  <a:lnTo>
                    <a:pt x="2081987" y="139700"/>
                  </a:lnTo>
                  <a:lnTo>
                    <a:pt x="2127061" y="152400"/>
                  </a:lnTo>
                  <a:lnTo>
                    <a:pt x="2215648" y="203200"/>
                  </a:lnTo>
                  <a:lnTo>
                    <a:pt x="2259121" y="215900"/>
                  </a:lnTo>
                  <a:lnTo>
                    <a:pt x="2344328" y="266700"/>
                  </a:lnTo>
                  <a:lnTo>
                    <a:pt x="2386022" y="292100"/>
                  </a:lnTo>
                  <a:lnTo>
                    <a:pt x="2427084" y="330200"/>
                  </a:lnTo>
                  <a:lnTo>
                    <a:pt x="2467492" y="355600"/>
                  </a:lnTo>
                  <a:lnTo>
                    <a:pt x="2507229" y="381000"/>
                  </a:lnTo>
                  <a:lnTo>
                    <a:pt x="2546273" y="419100"/>
                  </a:lnTo>
                  <a:lnTo>
                    <a:pt x="2584605" y="444500"/>
                  </a:lnTo>
                  <a:lnTo>
                    <a:pt x="2622205" y="482600"/>
                  </a:lnTo>
                  <a:lnTo>
                    <a:pt x="2659053" y="508000"/>
                  </a:lnTo>
                  <a:lnTo>
                    <a:pt x="2695130" y="546100"/>
                  </a:lnTo>
                  <a:lnTo>
                    <a:pt x="2730350" y="584200"/>
                  </a:lnTo>
                  <a:lnTo>
                    <a:pt x="2764489" y="622300"/>
                  </a:lnTo>
                  <a:lnTo>
                    <a:pt x="2797540" y="660400"/>
                  </a:lnTo>
                  <a:lnTo>
                    <a:pt x="2829493" y="698500"/>
                  </a:lnTo>
                  <a:lnTo>
                    <a:pt x="2860341" y="736600"/>
                  </a:lnTo>
                  <a:lnTo>
                    <a:pt x="2890077" y="774700"/>
                  </a:lnTo>
                  <a:lnTo>
                    <a:pt x="2918692" y="812800"/>
                  </a:lnTo>
                  <a:lnTo>
                    <a:pt x="2946178" y="863600"/>
                  </a:lnTo>
                  <a:lnTo>
                    <a:pt x="2972528" y="901700"/>
                  </a:lnTo>
                  <a:lnTo>
                    <a:pt x="2997734" y="939800"/>
                  </a:lnTo>
                  <a:lnTo>
                    <a:pt x="3021787" y="977900"/>
                  </a:lnTo>
                  <a:lnTo>
                    <a:pt x="3044680" y="1028700"/>
                  </a:lnTo>
                  <a:lnTo>
                    <a:pt x="3066405" y="1066800"/>
                  </a:lnTo>
                  <a:lnTo>
                    <a:pt x="3086953" y="1117600"/>
                  </a:lnTo>
                  <a:lnTo>
                    <a:pt x="3106318" y="1155700"/>
                  </a:lnTo>
                  <a:lnTo>
                    <a:pt x="3124491" y="1206500"/>
                  </a:lnTo>
                  <a:lnTo>
                    <a:pt x="3141463" y="1257300"/>
                  </a:lnTo>
                  <a:lnTo>
                    <a:pt x="3157228" y="1295400"/>
                  </a:lnTo>
                  <a:lnTo>
                    <a:pt x="3171778" y="1346200"/>
                  </a:lnTo>
                  <a:lnTo>
                    <a:pt x="3185104" y="1397000"/>
                  </a:lnTo>
                  <a:lnTo>
                    <a:pt x="3197198" y="1435100"/>
                  </a:lnTo>
                  <a:lnTo>
                    <a:pt x="3208052" y="1485900"/>
                  </a:lnTo>
                  <a:lnTo>
                    <a:pt x="3217660" y="1536700"/>
                  </a:lnTo>
                  <a:lnTo>
                    <a:pt x="3226012" y="1587500"/>
                  </a:lnTo>
                  <a:lnTo>
                    <a:pt x="3233101" y="1638300"/>
                  </a:lnTo>
                  <a:lnTo>
                    <a:pt x="3238919" y="1689100"/>
                  </a:lnTo>
                  <a:lnTo>
                    <a:pt x="3243457" y="1739900"/>
                  </a:lnTo>
                  <a:lnTo>
                    <a:pt x="3246709" y="1790700"/>
                  </a:lnTo>
                  <a:lnTo>
                    <a:pt x="3248666" y="1828800"/>
                  </a:lnTo>
                  <a:lnTo>
                    <a:pt x="3249320" y="1879600"/>
                  </a:lnTo>
                  <a:lnTo>
                    <a:pt x="3248666" y="1930400"/>
                  </a:lnTo>
                  <a:lnTo>
                    <a:pt x="3246709" y="1981200"/>
                  </a:lnTo>
                  <a:lnTo>
                    <a:pt x="3243457" y="2032000"/>
                  </a:lnTo>
                  <a:lnTo>
                    <a:pt x="3238919" y="2082800"/>
                  </a:lnTo>
                  <a:lnTo>
                    <a:pt x="3233101" y="2133600"/>
                  </a:lnTo>
                  <a:lnTo>
                    <a:pt x="3226012" y="2184400"/>
                  </a:lnTo>
                  <a:lnTo>
                    <a:pt x="3217660" y="2235200"/>
                  </a:lnTo>
                  <a:lnTo>
                    <a:pt x="3208052" y="2286000"/>
                  </a:lnTo>
                  <a:lnTo>
                    <a:pt x="3197198" y="2324100"/>
                  </a:lnTo>
                  <a:lnTo>
                    <a:pt x="3185104" y="2374900"/>
                  </a:lnTo>
                  <a:lnTo>
                    <a:pt x="3171778" y="2425700"/>
                  </a:lnTo>
                  <a:lnTo>
                    <a:pt x="3157228" y="2476500"/>
                  </a:lnTo>
                  <a:lnTo>
                    <a:pt x="3141463" y="2514600"/>
                  </a:lnTo>
                  <a:lnTo>
                    <a:pt x="3124491" y="2565400"/>
                  </a:lnTo>
                  <a:lnTo>
                    <a:pt x="3106318" y="2603500"/>
                  </a:lnTo>
                  <a:lnTo>
                    <a:pt x="3086953" y="2654300"/>
                  </a:lnTo>
                  <a:lnTo>
                    <a:pt x="3066405" y="2705100"/>
                  </a:lnTo>
                  <a:lnTo>
                    <a:pt x="3044680" y="2743200"/>
                  </a:lnTo>
                  <a:lnTo>
                    <a:pt x="3021787" y="2781300"/>
                  </a:lnTo>
                  <a:lnTo>
                    <a:pt x="2997734" y="2832100"/>
                  </a:lnTo>
                  <a:lnTo>
                    <a:pt x="2972528" y="2870200"/>
                  </a:lnTo>
                  <a:lnTo>
                    <a:pt x="2946178" y="2908300"/>
                  </a:lnTo>
                  <a:lnTo>
                    <a:pt x="2918692" y="2959100"/>
                  </a:lnTo>
                  <a:lnTo>
                    <a:pt x="2890077" y="2997200"/>
                  </a:lnTo>
                  <a:lnTo>
                    <a:pt x="2860341" y="3035300"/>
                  </a:lnTo>
                  <a:lnTo>
                    <a:pt x="2829493" y="3073400"/>
                  </a:lnTo>
                  <a:lnTo>
                    <a:pt x="2797540" y="3111500"/>
                  </a:lnTo>
                  <a:lnTo>
                    <a:pt x="2764489" y="3149600"/>
                  </a:lnTo>
                  <a:lnTo>
                    <a:pt x="2730350" y="3187700"/>
                  </a:lnTo>
                  <a:lnTo>
                    <a:pt x="2695130" y="3225800"/>
                  </a:lnTo>
                  <a:lnTo>
                    <a:pt x="2659053" y="3263900"/>
                  </a:lnTo>
                  <a:lnTo>
                    <a:pt x="2622205" y="3289300"/>
                  </a:lnTo>
                  <a:lnTo>
                    <a:pt x="2610478" y="3302000"/>
                  </a:lnTo>
                  <a:close/>
                </a:path>
                <a:path w="3249930" h="3302000">
                  <a:moveTo>
                    <a:pt x="283419" y="3302000"/>
                  </a:moveTo>
                  <a:lnTo>
                    <a:pt x="104944" y="3302000"/>
                  </a:lnTo>
                  <a:lnTo>
                    <a:pt x="93217" y="3289300"/>
                  </a:lnTo>
                  <a:lnTo>
                    <a:pt x="56370" y="3263900"/>
                  </a:lnTo>
                  <a:lnTo>
                    <a:pt x="20294" y="3225800"/>
                  </a:lnTo>
                  <a:lnTo>
                    <a:pt x="0" y="3200400"/>
                  </a:lnTo>
                  <a:lnTo>
                    <a:pt x="0" y="3035300"/>
                  </a:lnTo>
                  <a:lnTo>
                    <a:pt x="30796" y="3073400"/>
                  </a:lnTo>
                  <a:lnTo>
                    <a:pt x="65021" y="3111500"/>
                  </a:lnTo>
                  <a:lnTo>
                    <a:pt x="100406" y="3136900"/>
                  </a:lnTo>
                  <a:lnTo>
                    <a:pt x="136796" y="3175000"/>
                  </a:lnTo>
                  <a:lnTo>
                    <a:pt x="174014" y="3213100"/>
                  </a:lnTo>
                  <a:lnTo>
                    <a:pt x="212036" y="3251200"/>
                  </a:lnTo>
                  <a:lnTo>
                    <a:pt x="250840" y="3276600"/>
                  </a:lnTo>
                  <a:lnTo>
                    <a:pt x="283419" y="330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08281" y="1113209"/>
            <a:ext cx="3455035" cy="347345"/>
            <a:chOff x="1308281" y="1113209"/>
            <a:chExt cx="3455035" cy="347345"/>
          </a:xfrm>
        </p:grpSpPr>
        <p:sp>
          <p:nvSpPr>
            <p:cNvPr id="14" name="object 14"/>
            <p:cNvSpPr/>
            <p:nvPr/>
          </p:nvSpPr>
          <p:spPr>
            <a:xfrm>
              <a:off x="1316139" y="1121067"/>
              <a:ext cx="601980" cy="304800"/>
            </a:xfrm>
            <a:custGeom>
              <a:avLst/>
              <a:gdLst/>
              <a:ahLst/>
              <a:cxnLst/>
              <a:rect l="l" t="t" r="r" b="b"/>
              <a:pathLst>
                <a:path w="601980" h="304800">
                  <a:moveTo>
                    <a:pt x="243878" y="5016"/>
                  </a:moveTo>
                  <a:lnTo>
                    <a:pt x="243878" y="298259"/>
                  </a:lnTo>
                  <a:lnTo>
                    <a:pt x="234219" y="298259"/>
                  </a:lnTo>
                  <a:lnTo>
                    <a:pt x="224594" y="298259"/>
                  </a:lnTo>
                  <a:lnTo>
                    <a:pt x="167132" y="298259"/>
                  </a:lnTo>
                  <a:lnTo>
                    <a:pt x="167132" y="74167"/>
                  </a:lnTo>
                  <a:lnTo>
                    <a:pt x="76644" y="74167"/>
                  </a:lnTo>
                  <a:lnTo>
                    <a:pt x="76644" y="298259"/>
                  </a:lnTo>
                  <a:lnTo>
                    <a:pt x="67006" y="298259"/>
                  </a:lnTo>
                  <a:lnTo>
                    <a:pt x="0" y="298259"/>
                  </a:lnTo>
                  <a:lnTo>
                    <a:pt x="0" y="5016"/>
                  </a:lnTo>
                  <a:lnTo>
                    <a:pt x="216085" y="5016"/>
                  </a:lnTo>
                  <a:lnTo>
                    <a:pt x="243878" y="5016"/>
                  </a:lnTo>
                  <a:close/>
                </a:path>
                <a:path w="601980" h="304800">
                  <a:moveTo>
                    <a:pt x="601611" y="152006"/>
                  </a:moveTo>
                  <a:lnTo>
                    <a:pt x="594410" y="203827"/>
                  </a:lnTo>
                  <a:lnTo>
                    <a:pt x="573860" y="244792"/>
                  </a:lnTo>
                  <a:lnTo>
                    <a:pt x="543641" y="275185"/>
                  </a:lnTo>
                  <a:lnTo>
                    <a:pt x="506463" y="294881"/>
                  </a:lnTo>
                  <a:lnTo>
                    <a:pt x="465267" y="303910"/>
                  </a:lnTo>
                  <a:lnTo>
                    <a:pt x="451091" y="304507"/>
                  </a:lnTo>
                  <a:lnTo>
                    <a:pt x="436982" y="303910"/>
                  </a:lnTo>
                  <a:lnTo>
                    <a:pt x="395884" y="294881"/>
                  </a:lnTo>
                  <a:lnTo>
                    <a:pt x="358733" y="275185"/>
                  </a:lnTo>
                  <a:lnTo>
                    <a:pt x="328461" y="244792"/>
                  </a:lnTo>
                  <a:lnTo>
                    <a:pt x="307924" y="203827"/>
                  </a:lnTo>
                  <a:lnTo>
                    <a:pt x="300723" y="152006"/>
                  </a:lnTo>
                  <a:lnTo>
                    <a:pt x="301523" y="133568"/>
                  </a:lnTo>
                  <a:lnTo>
                    <a:pt x="313524" y="85483"/>
                  </a:lnTo>
                  <a:lnTo>
                    <a:pt x="337543" y="48050"/>
                  </a:lnTo>
                  <a:lnTo>
                    <a:pt x="370436" y="21253"/>
                  </a:lnTo>
                  <a:lnTo>
                    <a:pt x="409378" y="5282"/>
                  </a:lnTo>
                  <a:lnTo>
                    <a:pt x="451091" y="0"/>
                  </a:lnTo>
                  <a:lnTo>
                    <a:pt x="465267" y="587"/>
                  </a:lnTo>
                  <a:lnTo>
                    <a:pt x="506463" y="9385"/>
                  </a:lnTo>
                  <a:lnTo>
                    <a:pt x="543641" y="29002"/>
                  </a:lnTo>
                  <a:lnTo>
                    <a:pt x="573860" y="59340"/>
                  </a:lnTo>
                  <a:lnTo>
                    <a:pt x="594410" y="100321"/>
                  </a:lnTo>
                  <a:lnTo>
                    <a:pt x="601611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6157" y="1186044"/>
              <a:ext cx="162806" cy="1745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37842" y="1122260"/>
              <a:ext cx="569595" cy="330835"/>
            </a:xfrm>
            <a:custGeom>
              <a:avLst/>
              <a:gdLst/>
              <a:ahLst/>
              <a:cxnLst/>
              <a:rect l="l" t="t" r="r" b="b"/>
              <a:pathLst>
                <a:path w="569594" h="330834">
                  <a:moveTo>
                    <a:pt x="61963" y="297903"/>
                  </a:moveTo>
                  <a:lnTo>
                    <a:pt x="61963" y="330250"/>
                  </a:lnTo>
                  <a:lnTo>
                    <a:pt x="0" y="330250"/>
                  </a:lnTo>
                  <a:lnTo>
                    <a:pt x="0" y="232130"/>
                  </a:lnTo>
                  <a:lnTo>
                    <a:pt x="29768" y="232130"/>
                  </a:lnTo>
                  <a:lnTo>
                    <a:pt x="130327" y="0"/>
                  </a:lnTo>
                  <a:lnTo>
                    <a:pt x="162521" y="0"/>
                  </a:lnTo>
                  <a:lnTo>
                    <a:pt x="266445" y="232130"/>
                  </a:lnTo>
                  <a:lnTo>
                    <a:pt x="297065" y="232130"/>
                  </a:lnTo>
                  <a:lnTo>
                    <a:pt x="297065" y="330250"/>
                  </a:lnTo>
                  <a:lnTo>
                    <a:pt x="235445" y="330250"/>
                  </a:lnTo>
                  <a:lnTo>
                    <a:pt x="235445" y="297903"/>
                  </a:lnTo>
                  <a:lnTo>
                    <a:pt x="61963" y="297903"/>
                  </a:lnTo>
                  <a:close/>
                </a:path>
                <a:path w="569594" h="330834">
                  <a:moveTo>
                    <a:pt x="146253" y="125310"/>
                  </a:moveTo>
                  <a:lnTo>
                    <a:pt x="105562" y="231330"/>
                  </a:lnTo>
                  <a:lnTo>
                    <a:pt x="188518" y="231330"/>
                  </a:lnTo>
                  <a:lnTo>
                    <a:pt x="146253" y="125310"/>
                  </a:lnTo>
                  <a:close/>
                </a:path>
                <a:path w="569594" h="330834">
                  <a:moveTo>
                    <a:pt x="409778" y="297065"/>
                  </a:moveTo>
                  <a:lnTo>
                    <a:pt x="409778" y="297065"/>
                  </a:lnTo>
                  <a:lnTo>
                    <a:pt x="334810" y="297065"/>
                  </a:lnTo>
                  <a:lnTo>
                    <a:pt x="334810" y="260414"/>
                  </a:lnTo>
                  <a:lnTo>
                    <a:pt x="334810" y="3822"/>
                  </a:lnTo>
                  <a:lnTo>
                    <a:pt x="350744" y="3822"/>
                  </a:lnTo>
                  <a:lnTo>
                    <a:pt x="463791" y="3822"/>
                  </a:lnTo>
                  <a:lnTo>
                    <a:pt x="478325" y="4566"/>
                  </a:lnTo>
                  <a:lnTo>
                    <a:pt x="515340" y="15773"/>
                  </a:lnTo>
                  <a:lnTo>
                    <a:pt x="549719" y="47180"/>
                  </a:lnTo>
                  <a:lnTo>
                    <a:pt x="566889" y="89941"/>
                  </a:lnTo>
                  <a:lnTo>
                    <a:pt x="569004" y="113193"/>
                  </a:lnTo>
                  <a:lnTo>
                    <a:pt x="568475" y="124833"/>
                  </a:lnTo>
                  <a:lnTo>
                    <a:pt x="555675" y="169190"/>
                  </a:lnTo>
                  <a:lnTo>
                    <a:pt x="525520" y="203983"/>
                  </a:lnTo>
                  <a:lnTo>
                    <a:pt x="478325" y="221363"/>
                  </a:lnTo>
                  <a:lnTo>
                    <a:pt x="463791" y="222097"/>
                  </a:lnTo>
                  <a:lnTo>
                    <a:pt x="409778" y="222097"/>
                  </a:lnTo>
                  <a:lnTo>
                    <a:pt x="409778" y="297065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9763" y="1184934"/>
              <a:ext cx="101680" cy="9976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545308" y="1121067"/>
              <a:ext cx="300990" cy="304800"/>
            </a:xfrm>
            <a:custGeom>
              <a:avLst/>
              <a:gdLst/>
              <a:ahLst/>
              <a:cxnLst/>
              <a:rect l="l" t="t" r="r" b="b"/>
              <a:pathLst>
                <a:path w="300989" h="304800">
                  <a:moveTo>
                    <a:pt x="300824" y="152006"/>
                  </a:moveTo>
                  <a:lnTo>
                    <a:pt x="293634" y="203827"/>
                  </a:lnTo>
                  <a:lnTo>
                    <a:pt x="273124" y="244792"/>
                  </a:lnTo>
                  <a:lnTo>
                    <a:pt x="242904" y="275185"/>
                  </a:lnTo>
                  <a:lnTo>
                    <a:pt x="205676" y="294881"/>
                  </a:lnTo>
                  <a:lnTo>
                    <a:pt x="164514" y="303910"/>
                  </a:lnTo>
                  <a:lnTo>
                    <a:pt x="150368" y="304507"/>
                  </a:lnTo>
                  <a:lnTo>
                    <a:pt x="136256" y="303910"/>
                  </a:lnTo>
                  <a:lnTo>
                    <a:pt x="95097" y="294881"/>
                  </a:lnTo>
                  <a:lnTo>
                    <a:pt x="57969" y="275185"/>
                  </a:lnTo>
                  <a:lnTo>
                    <a:pt x="27700" y="244792"/>
                  </a:lnTo>
                  <a:lnTo>
                    <a:pt x="7179" y="203827"/>
                  </a:lnTo>
                  <a:lnTo>
                    <a:pt x="0" y="152006"/>
                  </a:lnTo>
                  <a:lnTo>
                    <a:pt x="799" y="133568"/>
                  </a:lnTo>
                  <a:lnTo>
                    <a:pt x="12750" y="85483"/>
                  </a:lnTo>
                  <a:lnTo>
                    <a:pt x="36780" y="48050"/>
                  </a:lnTo>
                  <a:lnTo>
                    <a:pt x="69673" y="21253"/>
                  </a:lnTo>
                  <a:lnTo>
                    <a:pt x="108623" y="5282"/>
                  </a:lnTo>
                  <a:lnTo>
                    <a:pt x="150368" y="0"/>
                  </a:lnTo>
                  <a:lnTo>
                    <a:pt x="164514" y="587"/>
                  </a:lnTo>
                  <a:lnTo>
                    <a:pt x="205676" y="9385"/>
                  </a:lnTo>
                  <a:lnTo>
                    <a:pt x="242904" y="29002"/>
                  </a:lnTo>
                  <a:lnTo>
                    <a:pt x="273124" y="59340"/>
                  </a:lnTo>
                  <a:lnTo>
                    <a:pt x="293634" y="100321"/>
                  </a:lnTo>
                  <a:lnTo>
                    <a:pt x="300824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4591" y="1186044"/>
              <a:ext cx="162806" cy="17456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885186" y="1121067"/>
              <a:ext cx="1162050" cy="304800"/>
            </a:xfrm>
            <a:custGeom>
              <a:avLst/>
              <a:gdLst/>
              <a:ahLst/>
              <a:cxnLst/>
              <a:rect l="l" t="t" r="r" b="b"/>
              <a:pathLst>
                <a:path w="1162050" h="304800">
                  <a:moveTo>
                    <a:pt x="0" y="151612"/>
                  </a:moveTo>
                  <a:lnTo>
                    <a:pt x="7216" y="100920"/>
                  </a:lnTo>
                  <a:lnTo>
                    <a:pt x="27992" y="60509"/>
                  </a:lnTo>
                  <a:lnTo>
                    <a:pt x="58549" y="30490"/>
                  </a:lnTo>
                  <a:lnTo>
                    <a:pt x="95643" y="11023"/>
                  </a:lnTo>
                  <a:lnTo>
                    <a:pt x="136422" y="2224"/>
                  </a:lnTo>
                  <a:lnTo>
                    <a:pt x="150368" y="1638"/>
                  </a:lnTo>
                  <a:lnTo>
                    <a:pt x="161668" y="2047"/>
                  </a:lnTo>
                  <a:lnTo>
                    <a:pt x="206709" y="11835"/>
                  </a:lnTo>
                  <a:lnTo>
                    <a:pt x="247059" y="35216"/>
                  </a:lnTo>
                  <a:lnTo>
                    <a:pt x="276717" y="73696"/>
                  </a:lnTo>
                  <a:lnTo>
                    <a:pt x="288226" y="113118"/>
                  </a:lnTo>
                  <a:lnTo>
                    <a:pt x="278684" y="113118"/>
                  </a:lnTo>
                  <a:lnTo>
                    <a:pt x="269344" y="113118"/>
                  </a:lnTo>
                  <a:lnTo>
                    <a:pt x="214502" y="113118"/>
                  </a:lnTo>
                  <a:lnTo>
                    <a:pt x="209971" y="102727"/>
                  </a:lnTo>
                  <a:lnTo>
                    <a:pt x="181523" y="75818"/>
                  </a:lnTo>
                  <a:lnTo>
                    <a:pt x="150368" y="69951"/>
                  </a:lnTo>
                  <a:lnTo>
                    <a:pt x="134604" y="71365"/>
                  </a:lnTo>
                  <a:lnTo>
                    <a:pt x="97281" y="92570"/>
                  </a:lnTo>
                  <a:lnTo>
                    <a:pt x="78670" y="134254"/>
                  </a:lnTo>
                  <a:lnTo>
                    <a:pt x="77431" y="151612"/>
                  </a:lnTo>
                  <a:lnTo>
                    <a:pt x="77991" y="162113"/>
                  </a:lnTo>
                  <a:lnTo>
                    <a:pt x="91378" y="200251"/>
                  </a:lnTo>
                  <a:lnTo>
                    <a:pt x="120319" y="226201"/>
                  </a:lnTo>
                  <a:lnTo>
                    <a:pt x="150368" y="232917"/>
                  </a:lnTo>
                  <a:lnTo>
                    <a:pt x="161899" y="232175"/>
                  </a:lnTo>
                  <a:lnTo>
                    <a:pt x="200187" y="214352"/>
                  </a:lnTo>
                  <a:lnTo>
                    <a:pt x="215696" y="185546"/>
                  </a:lnTo>
                  <a:lnTo>
                    <a:pt x="225043" y="185546"/>
                  </a:lnTo>
                  <a:lnTo>
                    <a:pt x="289471" y="185546"/>
                  </a:lnTo>
                  <a:lnTo>
                    <a:pt x="286818" y="200494"/>
                  </a:lnTo>
                  <a:lnTo>
                    <a:pt x="272097" y="238531"/>
                  </a:lnTo>
                  <a:lnTo>
                    <a:pt x="239356" y="274446"/>
                  </a:lnTo>
                  <a:lnTo>
                    <a:pt x="196799" y="294779"/>
                  </a:lnTo>
                  <a:lnTo>
                    <a:pt x="150368" y="301231"/>
                  </a:lnTo>
                  <a:lnTo>
                    <a:pt x="136422" y="300655"/>
                  </a:lnTo>
                  <a:lnTo>
                    <a:pt x="95643" y="292061"/>
                  </a:lnTo>
                  <a:lnTo>
                    <a:pt x="58549" y="272746"/>
                  </a:lnTo>
                  <a:lnTo>
                    <a:pt x="27992" y="242792"/>
                  </a:lnTo>
                  <a:lnTo>
                    <a:pt x="7216" y="202406"/>
                  </a:lnTo>
                  <a:lnTo>
                    <a:pt x="800" y="169685"/>
                  </a:lnTo>
                  <a:lnTo>
                    <a:pt x="0" y="151612"/>
                  </a:lnTo>
                  <a:close/>
                </a:path>
                <a:path w="1162050" h="304800">
                  <a:moveTo>
                    <a:pt x="389928" y="71983"/>
                  </a:moveTo>
                  <a:lnTo>
                    <a:pt x="317944" y="71983"/>
                  </a:lnTo>
                  <a:lnTo>
                    <a:pt x="317944" y="63437"/>
                  </a:lnTo>
                  <a:lnTo>
                    <a:pt x="317944" y="54983"/>
                  </a:lnTo>
                  <a:lnTo>
                    <a:pt x="317944" y="5016"/>
                  </a:lnTo>
                  <a:lnTo>
                    <a:pt x="535825" y="5016"/>
                  </a:lnTo>
                  <a:lnTo>
                    <a:pt x="535825" y="71983"/>
                  </a:lnTo>
                  <a:lnTo>
                    <a:pt x="464096" y="71983"/>
                  </a:lnTo>
                  <a:lnTo>
                    <a:pt x="464096" y="298259"/>
                  </a:lnTo>
                  <a:lnTo>
                    <a:pt x="454886" y="298259"/>
                  </a:lnTo>
                  <a:lnTo>
                    <a:pt x="445644" y="298259"/>
                  </a:lnTo>
                  <a:lnTo>
                    <a:pt x="389928" y="298259"/>
                  </a:lnTo>
                  <a:lnTo>
                    <a:pt x="389928" y="71983"/>
                  </a:lnTo>
                  <a:close/>
                </a:path>
                <a:path w="1162050" h="304800">
                  <a:moveTo>
                    <a:pt x="658952" y="298259"/>
                  </a:moveTo>
                  <a:lnTo>
                    <a:pt x="658952" y="298259"/>
                  </a:lnTo>
                  <a:lnTo>
                    <a:pt x="582752" y="298259"/>
                  </a:lnTo>
                  <a:lnTo>
                    <a:pt x="582752" y="5016"/>
                  </a:lnTo>
                  <a:lnTo>
                    <a:pt x="658952" y="5016"/>
                  </a:lnTo>
                  <a:lnTo>
                    <a:pt x="658952" y="115989"/>
                  </a:lnTo>
                  <a:lnTo>
                    <a:pt x="664362" y="115989"/>
                  </a:lnTo>
                  <a:lnTo>
                    <a:pt x="677601" y="115402"/>
                  </a:lnTo>
                  <a:lnTo>
                    <a:pt x="714228" y="101470"/>
                  </a:lnTo>
                  <a:lnTo>
                    <a:pt x="732680" y="64371"/>
                  </a:lnTo>
                  <a:lnTo>
                    <a:pt x="735426" y="25406"/>
                  </a:lnTo>
                  <a:lnTo>
                    <a:pt x="735647" y="5016"/>
                  </a:lnTo>
                  <a:lnTo>
                    <a:pt x="745278" y="5016"/>
                  </a:lnTo>
                  <a:lnTo>
                    <a:pt x="812698" y="5016"/>
                  </a:lnTo>
                  <a:lnTo>
                    <a:pt x="812650" y="16226"/>
                  </a:lnTo>
                  <a:lnTo>
                    <a:pt x="811238" y="59565"/>
                  </a:lnTo>
                  <a:lnTo>
                    <a:pt x="803421" y="99470"/>
                  </a:lnTo>
                  <a:lnTo>
                    <a:pt x="783171" y="134897"/>
                  </a:lnTo>
                  <a:lnTo>
                    <a:pt x="756145" y="157518"/>
                  </a:lnTo>
                  <a:lnTo>
                    <a:pt x="835812" y="286499"/>
                  </a:lnTo>
                  <a:lnTo>
                    <a:pt x="835812" y="298259"/>
                  </a:lnTo>
                  <a:lnTo>
                    <a:pt x="752475" y="298259"/>
                  </a:lnTo>
                  <a:lnTo>
                    <a:pt x="687882" y="184746"/>
                  </a:lnTo>
                  <a:lnTo>
                    <a:pt x="682866" y="185546"/>
                  </a:lnTo>
                  <a:lnTo>
                    <a:pt x="677951" y="186042"/>
                  </a:lnTo>
                  <a:lnTo>
                    <a:pt x="673201" y="186143"/>
                  </a:lnTo>
                  <a:lnTo>
                    <a:pt x="668477" y="186283"/>
                  </a:lnTo>
                  <a:lnTo>
                    <a:pt x="663714" y="186385"/>
                  </a:lnTo>
                  <a:lnTo>
                    <a:pt x="658952" y="186385"/>
                  </a:lnTo>
                  <a:lnTo>
                    <a:pt x="658952" y="298259"/>
                  </a:lnTo>
                  <a:close/>
                </a:path>
                <a:path w="1162050" h="304800">
                  <a:moveTo>
                    <a:pt x="1161694" y="152006"/>
                  </a:moveTo>
                  <a:lnTo>
                    <a:pt x="1154498" y="203827"/>
                  </a:lnTo>
                  <a:lnTo>
                    <a:pt x="1133994" y="244792"/>
                  </a:lnTo>
                  <a:lnTo>
                    <a:pt x="1103773" y="275185"/>
                  </a:lnTo>
                  <a:lnTo>
                    <a:pt x="1066546" y="294881"/>
                  </a:lnTo>
                  <a:lnTo>
                    <a:pt x="1025383" y="303910"/>
                  </a:lnTo>
                  <a:lnTo>
                    <a:pt x="1011237" y="304507"/>
                  </a:lnTo>
                  <a:lnTo>
                    <a:pt x="997120" y="303910"/>
                  </a:lnTo>
                  <a:lnTo>
                    <a:pt x="955967" y="294881"/>
                  </a:lnTo>
                  <a:lnTo>
                    <a:pt x="918817" y="275185"/>
                  </a:lnTo>
                  <a:lnTo>
                    <a:pt x="888569" y="244792"/>
                  </a:lnTo>
                  <a:lnTo>
                    <a:pt x="868048" y="203827"/>
                  </a:lnTo>
                  <a:lnTo>
                    <a:pt x="860869" y="152006"/>
                  </a:lnTo>
                  <a:lnTo>
                    <a:pt x="861668" y="133568"/>
                  </a:lnTo>
                  <a:lnTo>
                    <a:pt x="873620" y="85483"/>
                  </a:lnTo>
                  <a:lnTo>
                    <a:pt x="897650" y="48050"/>
                  </a:lnTo>
                  <a:lnTo>
                    <a:pt x="930524" y="21253"/>
                  </a:lnTo>
                  <a:lnTo>
                    <a:pt x="969491" y="5282"/>
                  </a:lnTo>
                  <a:lnTo>
                    <a:pt x="1011237" y="0"/>
                  </a:lnTo>
                  <a:lnTo>
                    <a:pt x="1025383" y="587"/>
                  </a:lnTo>
                  <a:lnTo>
                    <a:pt x="1066546" y="9385"/>
                  </a:lnTo>
                  <a:lnTo>
                    <a:pt x="1103773" y="29002"/>
                  </a:lnTo>
                  <a:lnTo>
                    <a:pt x="1133994" y="59340"/>
                  </a:lnTo>
                  <a:lnTo>
                    <a:pt x="1154498" y="100321"/>
                  </a:lnTo>
                  <a:lnTo>
                    <a:pt x="1161694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5287" y="1186044"/>
              <a:ext cx="162856" cy="17456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103484" y="1126083"/>
              <a:ext cx="229235" cy="293370"/>
            </a:xfrm>
            <a:custGeom>
              <a:avLst/>
              <a:gdLst/>
              <a:ahLst/>
              <a:cxnLst/>
              <a:rect l="l" t="t" r="r" b="b"/>
              <a:pathLst>
                <a:path w="229235" h="293369">
                  <a:moveTo>
                    <a:pt x="216598" y="89992"/>
                  </a:moveTo>
                  <a:lnTo>
                    <a:pt x="203204" y="130548"/>
                  </a:lnTo>
                  <a:lnTo>
                    <a:pt x="193586" y="140741"/>
                  </a:lnTo>
                  <a:lnTo>
                    <a:pt x="201993" y="145744"/>
                  </a:lnTo>
                  <a:lnTo>
                    <a:pt x="226602" y="182025"/>
                  </a:lnTo>
                  <a:lnTo>
                    <a:pt x="228752" y="200672"/>
                  </a:lnTo>
                  <a:lnTo>
                    <a:pt x="228093" y="213178"/>
                  </a:lnTo>
                  <a:lnTo>
                    <a:pt x="212391" y="257156"/>
                  </a:lnTo>
                  <a:lnTo>
                    <a:pt x="176979" y="286192"/>
                  </a:lnTo>
                  <a:lnTo>
                    <a:pt x="137426" y="293242"/>
                  </a:lnTo>
                  <a:lnTo>
                    <a:pt x="0" y="293242"/>
                  </a:lnTo>
                  <a:lnTo>
                    <a:pt x="0" y="0"/>
                  </a:lnTo>
                  <a:lnTo>
                    <a:pt x="125222" y="0"/>
                  </a:lnTo>
                  <a:lnTo>
                    <a:pt x="171361" y="11950"/>
                  </a:lnTo>
                  <a:lnTo>
                    <a:pt x="204203" y="44157"/>
                  </a:lnTo>
                  <a:lnTo>
                    <a:pt x="216598" y="8999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8055" y="1294984"/>
              <a:ext cx="98226" cy="6562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75912" y="1126083"/>
              <a:ext cx="449580" cy="293370"/>
            </a:xfrm>
            <a:custGeom>
              <a:avLst/>
              <a:gdLst/>
              <a:ahLst/>
              <a:cxnLst/>
              <a:rect l="l" t="t" r="r" b="b"/>
              <a:pathLst>
                <a:path w="449579" h="293369">
                  <a:moveTo>
                    <a:pt x="46989" y="66967"/>
                  </a:moveTo>
                  <a:lnTo>
                    <a:pt x="0" y="66967"/>
                  </a:lnTo>
                  <a:lnTo>
                    <a:pt x="0" y="114350"/>
                  </a:lnTo>
                  <a:lnTo>
                    <a:pt x="47383" y="114350"/>
                  </a:lnTo>
                  <a:lnTo>
                    <a:pt x="54978" y="114350"/>
                  </a:lnTo>
                  <a:lnTo>
                    <a:pt x="60528" y="112013"/>
                  </a:lnTo>
                  <a:lnTo>
                    <a:pt x="64147" y="107302"/>
                  </a:lnTo>
                  <a:lnTo>
                    <a:pt x="67767" y="102488"/>
                  </a:lnTo>
                  <a:lnTo>
                    <a:pt x="69557" y="96989"/>
                  </a:lnTo>
                  <a:lnTo>
                    <a:pt x="69557" y="90728"/>
                  </a:lnTo>
                  <a:lnTo>
                    <a:pt x="69557" y="84378"/>
                  </a:lnTo>
                  <a:lnTo>
                    <a:pt x="67678" y="78828"/>
                  </a:lnTo>
                  <a:lnTo>
                    <a:pt x="63855" y="74167"/>
                  </a:lnTo>
                  <a:lnTo>
                    <a:pt x="60083" y="69354"/>
                  </a:lnTo>
                  <a:lnTo>
                    <a:pt x="54482" y="66967"/>
                  </a:lnTo>
                  <a:lnTo>
                    <a:pt x="46989" y="66967"/>
                  </a:lnTo>
                  <a:close/>
                </a:path>
                <a:path w="449579" h="293369">
                  <a:moveTo>
                    <a:pt x="215011" y="0"/>
                  </a:moveTo>
                  <a:lnTo>
                    <a:pt x="289979" y="0"/>
                  </a:lnTo>
                  <a:lnTo>
                    <a:pt x="289979" y="87553"/>
                  </a:lnTo>
                  <a:lnTo>
                    <a:pt x="343992" y="87553"/>
                  </a:lnTo>
                  <a:lnTo>
                    <a:pt x="384306" y="93817"/>
                  </a:lnTo>
                  <a:lnTo>
                    <a:pt x="422885" y="119408"/>
                  </a:lnTo>
                  <a:lnTo>
                    <a:pt x="444456" y="157685"/>
                  </a:lnTo>
                  <a:lnTo>
                    <a:pt x="449205" y="190214"/>
                  </a:lnTo>
                  <a:lnTo>
                    <a:pt x="448676" y="201162"/>
                  </a:lnTo>
                  <a:lnTo>
                    <a:pt x="435876" y="243076"/>
                  </a:lnTo>
                  <a:lnTo>
                    <a:pt x="405697" y="275907"/>
                  </a:lnTo>
                  <a:lnTo>
                    <a:pt x="358520" y="292544"/>
                  </a:lnTo>
                  <a:lnTo>
                    <a:pt x="343992" y="293242"/>
                  </a:lnTo>
                  <a:lnTo>
                    <a:pt x="215011" y="293242"/>
                  </a:lnTo>
                  <a:lnTo>
                    <a:pt x="215011" y="0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8034" y="1273204"/>
              <a:ext cx="101680" cy="872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680394" y="1126083"/>
              <a:ext cx="75565" cy="293370"/>
            </a:xfrm>
            <a:custGeom>
              <a:avLst/>
              <a:gdLst/>
              <a:ahLst/>
              <a:cxnLst/>
              <a:rect l="l" t="t" r="r" b="b"/>
              <a:pathLst>
                <a:path w="75564" h="293369">
                  <a:moveTo>
                    <a:pt x="0" y="293242"/>
                  </a:moveTo>
                  <a:lnTo>
                    <a:pt x="0" y="0"/>
                  </a:lnTo>
                  <a:lnTo>
                    <a:pt x="75006" y="0"/>
                  </a:lnTo>
                  <a:lnTo>
                    <a:pt x="75006" y="293242"/>
                  </a:lnTo>
                  <a:lnTo>
                    <a:pt x="0" y="29324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24594" y="1026443"/>
            <a:ext cx="267970" cy="401320"/>
            <a:chOff x="4824594" y="1026443"/>
            <a:chExt cx="267970" cy="401320"/>
          </a:xfrm>
        </p:grpSpPr>
        <p:sp>
          <p:nvSpPr>
            <p:cNvPr id="28" name="object 28"/>
            <p:cNvSpPr/>
            <p:nvPr/>
          </p:nvSpPr>
          <p:spPr>
            <a:xfrm>
              <a:off x="4832451" y="1124838"/>
              <a:ext cx="252729" cy="295275"/>
            </a:xfrm>
            <a:custGeom>
              <a:avLst/>
              <a:gdLst/>
              <a:ahLst/>
              <a:cxnLst/>
              <a:rect l="l" t="t" r="r" b="b"/>
              <a:pathLst>
                <a:path w="252729" h="295275">
                  <a:moveTo>
                    <a:pt x="26784" y="294932"/>
                  </a:moveTo>
                  <a:lnTo>
                    <a:pt x="174726" y="150368"/>
                  </a:lnTo>
                  <a:lnTo>
                    <a:pt x="174726" y="294487"/>
                  </a:lnTo>
                  <a:lnTo>
                    <a:pt x="184555" y="294487"/>
                  </a:lnTo>
                  <a:lnTo>
                    <a:pt x="252260" y="294487"/>
                  </a:lnTo>
                  <a:lnTo>
                    <a:pt x="252260" y="0"/>
                  </a:lnTo>
                  <a:lnTo>
                    <a:pt x="225031" y="0"/>
                  </a:lnTo>
                  <a:lnTo>
                    <a:pt x="76695" y="144957"/>
                  </a:lnTo>
                  <a:lnTo>
                    <a:pt x="76695" y="1244"/>
                  </a:lnTo>
                  <a:lnTo>
                    <a:pt x="0" y="1244"/>
                  </a:lnTo>
                  <a:lnTo>
                    <a:pt x="0" y="294932"/>
                  </a:lnTo>
                  <a:lnTo>
                    <a:pt x="26784" y="29493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88741" y="1026443"/>
              <a:ext cx="161853" cy="91520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5272379" y="1122260"/>
            <a:ext cx="832485" cy="297180"/>
          </a:xfrm>
          <a:custGeom>
            <a:avLst/>
            <a:gdLst/>
            <a:ahLst/>
            <a:cxnLst/>
            <a:rect l="l" t="t" r="r" b="b"/>
            <a:pathLst>
              <a:path w="832485" h="297180">
                <a:moveTo>
                  <a:pt x="76200" y="297065"/>
                </a:moveTo>
                <a:lnTo>
                  <a:pt x="76200" y="297065"/>
                </a:lnTo>
                <a:lnTo>
                  <a:pt x="0" y="297065"/>
                </a:lnTo>
                <a:lnTo>
                  <a:pt x="0" y="3822"/>
                </a:lnTo>
                <a:lnTo>
                  <a:pt x="76200" y="3822"/>
                </a:lnTo>
                <a:lnTo>
                  <a:pt x="76200" y="114795"/>
                </a:lnTo>
                <a:lnTo>
                  <a:pt x="81660" y="114795"/>
                </a:lnTo>
                <a:lnTo>
                  <a:pt x="94892" y="114208"/>
                </a:lnTo>
                <a:lnTo>
                  <a:pt x="131505" y="100276"/>
                </a:lnTo>
                <a:lnTo>
                  <a:pt x="149947" y="63177"/>
                </a:lnTo>
                <a:lnTo>
                  <a:pt x="152719" y="24212"/>
                </a:lnTo>
                <a:lnTo>
                  <a:pt x="152946" y="3822"/>
                </a:lnTo>
                <a:lnTo>
                  <a:pt x="162555" y="3822"/>
                </a:lnTo>
                <a:lnTo>
                  <a:pt x="229996" y="3822"/>
                </a:lnTo>
                <a:lnTo>
                  <a:pt x="229940" y="15032"/>
                </a:lnTo>
                <a:lnTo>
                  <a:pt x="228487" y="58371"/>
                </a:lnTo>
                <a:lnTo>
                  <a:pt x="220696" y="98277"/>
                </a:lnTo>
                <a:lnTo>
                  <a:pt x="200462" y="133703"/>
                </a:lnTo>
                <a:lnTo>
                  <a:pt x="173393" y="156324"/>
                </a:lnTo>
                <a:lnTo>
                  <a:pt x="253110" y="285305"/>
                </a:lnTo>
                <a:lnTo>
                  <a:pt x="253110" y="297065"/>
                </a:lnTo>
                <a:lnTo>
                  <a:pt x="169722" y="297065"/>
                </a:lnTo>
                <a:lnTo>
                  <a:pt x="105181" y="183553"/>
                </a:lnTo>
                <a:lnTo>
                  <a:pt x="100114" y="184353"/>
                </a:lnTo>
                <a:lnTo>
                  <a:pt x="95211" y="184848"/>
                </a:lnTo>
                <a:lnTo>
                  <a:pt x="90449" y="184950"/>
                </a:lnTo>
                <a:lnTo>
                  <a:pt x="85725" y="185089"/>
                </a:lnTo>
                <a:lnTo>
                  <a:pt x="81013" y="185191"/>
                </a:lnTo>
                <a:lnTo>
                  <a:pt x="76200" y="185191"/>
                </a:lnTo>
                <a:lnTo>
                  <a:pt x="76200" y="297065"/>
                </a:lnTo>
                <a:close/>
              </a:path>
              <a:path w="832485" h="297180">
                <a:moveTo>
                  <a:pt x="407200" y="125310"/>
                </a:moveTo>
                <a:lnTo>
                  <a:pt x="332638" y="297065"/>
                </a:lnTo>
                <a:lnTo>
                  <a:pt x="259308" y="297065"/>
                </a:lnTo>
                <a:lnTo>
                  <a:pt x="259308" y="286245"/>
                </a:lnTo>
                <a:lnTo>
                  <a:pt x="391274" y="0"/>
                </a:lnTo>
                <a:lnTo>
                  <a:pt x="423570" y="0"/>
                </a:lnTo>
                <a:lnTo>
                  <a:pt x="555980" y="286245"/>
                </a:lnTo>
                <a:lnTo>
                  <a:pt x="555980" y="297065"/>
                </a:lnTo>
                <a:lnTo>
                  <a:pt x="482600" y="297065"/>
                </a:lnTo>
                <a:lnTo>
                  <a:pt x="407200" y="125310"/>
                </a:lnTo>
                <a:close/>
              </a:path>
              <a:path w="832485" h="297180">
                <a:moveTo>
                  <a:pt x="612533" y="297065"/>
                </a:moveTo>
                <a:lnTo>
                  <a:pt x="612533" y="289128"/>
                </a:lnTo>
                <a:lnTo>
                  <a:pt x="658571" y="194373"/>
                </a:lnTo>
                <a:lnTo>
                  <a:pt x="559752" y="15036"/>
                </a:lnTo>
                <a:lnTo>
                  <a:pt x="559752" y="3822"/>
                </a:lnTo>
                <a:lnTo>
                  <a:pt x="643534" y="3822"/>
                </a:lnTo>
                <a:lnTo>
                  <a:pt x="698753" y="111925"/>
                </a:lnTo>
                <a:lnTo>
                  <a:pt x="700938" y="111925"/>
                </a:lnTo>
                <a:lnTo>
                  <a:pt x="751141" y="3822"/>
                </a:lnTo>
                <a:lnTo>
                  <a:pt x="832446" y="3822"/>
                </a:lnTo>
                <a:lnTo>
                  <a:pt x="832446" y="15036"/>
                </a:lnTo>
                <a:lnTo>
                  <a:pt x="693343" y="297065"/>
                </a:lnTo>
                <a:lnTo>
                  <a:pt x="612533" y="297065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6137647" y="1118226"/>
            <a:ext cx="250190" cy="309245"/>
            <a:chOff x="6137647" y="1118226"/>
            <a:chExt cx="250190" cy="309245"/>
          </a:xfrm>
        </p:grpSpPr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12666" y="1286996"/>
              <a:ext cx="100690" cy="7320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145504" y="1126083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5018" y="102590"/>
                  </a:moveTo>
                  <a:lnTo>
                    <a:pt x="128993" y="102590"/>
                  </a:lnTo>
                  <a:lnTo>
                    <a:pt x="169325" y="108393"/>
                  </a:lnTo>
                  <a:lnTo>
                    <a:pt x="207931" y="132062"/>
                  </a:lnTo>
                  <a:lnTo>
                    <a:pt x="229488" y="167501"/>
                  </a:lnTo>
                  <a:lnTo>
                    <a:pt x="234216" y="197732"/>
                  </a:lnTo>
                  <a:lnTo>
                    <a:pt x="233695" y="207900"/>
                  </a:lnTo>
                  <a:lnTo>
                    <a:pt x="220895" y="246604"/>
                  </a:lnTo>
                  <a:lnTo>
                    <a:pt x="190739" y="277171"/>
                  </a:lnTo>
                  <a:lnTo>
                    <a:pt x="143542" y="292590"/>
                  </a:lnTo>
                  <a:lnTo>
                    <a:pt x="128993" y="293242"/>
                  </a:lnTo>
                  <a:lnTo>
                    <a:pt x="0" y="293242"/>
                  </a:lnTo>
                  <a:lnTo>
                    <a:pt x="0" y="0"/>
                  </a:lnTo>
                  <a:lnTo>
                    <a:pt x="210743" y="0"/>
                  </a:lnTo>
                  <a:lnTo>
                    <a:pt x="210743" y="66967"/>
                  </a:lnTo>
                  <a:lnTo>
                    <a:pt x="75018" y="66967"/>
                  </a:lnTo>
                  <a:lnTo>
                    <a:pt x="75018" y="102590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398841" y="1708492"/>
            <a:ext cx="244475" cy="293370"/>
          </a:xfrm>
          <a:custGeom>
            <a:avLst/>
            <a:gdLst/>
            <a:ahLst/>
            <a:cxnLst/>
            <a:rect l="l" t="t" r="r" b="b"/>
            <a:pathLst>
              <a:path w="244475" h="293369">
                <a:moveTo>
                  <a:pt x="243878" y="0"/>
                </a:moveTo>
                <a:lnTo>
                  <a:pt x="243878" y="293293"/>
                </a:lnTo>
                <a:lnTo>
                  <a:pt x="234211" y="293293"/>
                </a:lnTo>
                <a:lnTo>
                  <a:pt x="224567" y="293293"/>
                </a:lnTo>
                <a:lnTo>
                  <a:pt x="167132" y="293293"/>
                </a:lnTo>
                <a:lnTo>
                  <a:pt x="167132" y="69164"/>
                </a:lnTo>
                <a:lnTo>
                  <a:pt x="76593" y="69164"/>
                </a:lnTo>
                <a:lnTo>
                  <a:pt x="76593" y="293293"/>
                </a:lnTo>
                <a:lnTo>
                  <a:pt x="66983" y="293293"/>
                </a:lnTo>
                <a:lnTo>
                  <a:pt x="0" y="293293"/>
                </a:lnTo>
                <a:lnTo>
                  <a:pt x="0" y="0"/>
                </a:lnTo>
                <a:lnTo>
                  <a:pt x="216085" y="0"/>
                </a:lnTo>
                <a:lnTo>
                  <a:pt x="243878" y="0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709817" y="1695631"/>
            <a:ext cx="589280" cy="320675"/>
            <a:chOff x="1709817" y="1695631"/>
            <a:chExt cx="589280" cy="320675"/>
          </a:xfrm>
        </p:grpSpPr>
        <p:sp>
          <p:nvSpPr>
            <p:cNvPr id="36" name="object 36"/>
            <p:cNvSpPr/>
            <p:nvPr/>
          </p:nvSpPr>
          <p:spPr>
            <a:xfrm>
              <a:off x="1717675" y="1708492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4955" y="293293"/>
                  </a:moveTo>
                  <a:lnTo>
                    <a:pt x="74955" y="293293"/>
                  </a:lnTo>
                  <a:lnTo>
                    <a:pt x="0" y="293293"/>
                  </a:lnTo>
                  <a:lnTo>
                    <a:pt x="0" y="256620"/>
                  </a:lnTo>
                  <a:lnTo>
                    <a:pt x="0" y="0"/>
                  </a:lnTo>
                  <a:lnTo>
                    <a:pt x="15932" y="0"/>
                  </a:lnTo>
                  <a:lnTo>
                    <a:pt x="128981" y="0"/>
                  </a:lnTo>
                  <a:lnTo>
                    <a:pt x="143531" y="753"/>
                  </a:lnTo>
                  <a:lnTo>
                    <a:pt x="180530" y="11963"/>
                  </a:lnTo>
                  <a:lnTo>
                    <a:pt x="214909" y="43357"/>
                  </a:lnTo>
                  <a:lnTo>
                    <a:pt x="232117" y="86131"/>
                  </a:lnTo>
                  <a:lnTo>
                    <a:pt x="234203" y="109380"/>
                  </a:lnTo>
                  <a:lnTo>
                    <a:pt x="233682" y="121037"/>
                  </a:lnTo>
                  <a:lnTo>
                    <a:pt x="220861" y="165376"/>
                  </a:lnTo>
                  <a:lnTo>
                    <a:pt x="190715" y="200173"/>
                  </a:lnTo>
                  <a:lnTo>
                    <a:pt x="143531" y="217594"/>
                  </a:lnTo>
                  <a:lnTo>
                    <a:pt x="128981" y="218338"/>
                  </a:lnTo>
                  <a:lnTo>
                    <a:pt x="74955" y="218338"/>
                  </a:lnTo>
                  <a:lnTo>
                    <a:pt x="74955" y="293293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84773" y="1767387"/>
              <a:ext cx="101693" cy="9977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990331" y="1703489"/>
              <a:ext cx="300990" cy="304800"/>
            </a:xfrm>
            <a:custGeom>
              <a:avLst/>
              <a:gdLst/>
              <a:ahLst/>
              <a:cxnLst/>
              <a:rect l="l" t="t" r="r" b="b"/>
              <a:pathLst>
                <a:path w="300989" h="304800">
                  <a:moveTo>
                    <a:pt x="300824" y="152006"/>
                  </a:moveTo>
                  <a:lnTo>
                    <a:pt x="293624" y="203835"/>
                  </a:lnTo>
                  <a:lnTo>
                    <a:pt x="273118" y="244841"/>
                  </a:lnTo>
                  <a:lnTo>
                    <a:pt x="242905" y="275215"/>
                  </a:lnTo>
                  <a:lnTo>
                    <a:pt x="205727" y="294919"/>
                  </a:lnTo>
                  <a:lnTo>
                    <a:pt x="164536" y="303941"/>
                  </a:lnTo>
                  <a:lnTo>
                    <a:pt x="150368" y="304545"/>
                  </a:lnTo>
                  <a:lnTo>
                    <a:pt x="136250" y="303941"/>
                  </a:lnTo>
                  <a:lnTo>
                    <a:pt x="95097" y="294919"/>
                  </a:lnTo>
                  <a:lnTo>
                    <a:pt x="57969" y="275215"/>
                  </a:lnTo>
                  <a:lnTo>
                    <a:pt x="27706" y="244841"/>
                  </a:lnTo>
                  <a:lnTo>
                    <a:pt x="7200" y="203835"/>
                  </a:lnTo>
                  <a:lnTo>
                    <a:pt x="0" y="152006"/>
                  </a:lnTo>
                  <a:lnTo>
                    <a:pt x="800" y="133583"/>
                  </a:lnTo>
                  <a:lnTo>
                    <a:pt x="12801" y="85521"/>
                  </a:lnTo>
                  <a:lnTo>
                    <a:pt x="36781" y="48059"/>
                  </a:lnTo>
                  <a:lnTo>
                    <a:pt x="69673" y="21247"/>
                  </a:lnTo>
                  <a:lnTo>
                    <a:pt x="108621" y="5293"/>
                  </a:lnTo>
                  <a:lnTo>
                    <a:pt x="150368" y="0"/>
                  </a:lnTo>
                  <a:lnTo>
                    <a:pt x="164536" y="586"/>
                  </a:lnTo>
                  <a:lnTo>
                    <a:pt x="205727" y="9423"/>
                  </a:lnTo>
                  <a:lnTo>
                    <a:pt x="242905" y="28990"/>
                  </a:lnTo>
                  <a:lnTo>
                    <a:pt x="273118" y="59353"/>
                  </a:lnTo>
                  <a:lnTo>
                    <a:pt x="293624" y="100337"/>
                  </a:lnTo>
                  <a:lnTo>
                    <a:pt x="300824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9613" y="1768453"/>
              <a:ext cx="162806" cy="174617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530504" y="1792812"/>
            <a:ext cx="78224" cy="124261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2321805" y="1696863"/>
            <a:ext cx="2129155" cy="314325"/>
            <a:chOff x="2321805" y="1696863"/>
            <a:chExt cx="2129155" cy="314325"/>
          </a:xfrm>
        </p:grpSpPr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98538" y="1792812"/>
              <a:ext cx="78135" cy="12426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329662" y="1704720"/>
              <a:ext cx="2113915" cy="298450"/>
            </a:xfrm>
            <a:custGeom>
              <a:avLst/>
              <a:gdLst/>
              <a:ahLst/>
              <a:cxnLst/>
              <a:rect l="l" t="t" r="r" b="b"/>
              <a:pathLst>
                <a:path w="2113915" h="298450">
                  <a:moveTo>
                    <a:pt x="138303" y="298310"/>
                  </a:moveTo>
                  <a:lnTo>
                    <a:pt x="138303" y="273646"/>
                  </a:lnTo>
                  <a:lnTo>
                    <a:pt x="124306" y="272821"/>
                  </a:lnTo>
                  <a:lnTo>
                    <a:pt x="110742" y="271289"/>
                  </a:lnTo>
                  <a:lnTo>
                    <a:pt x="72791" y="262216"/>
                  </a:lnTo>
                  <a:lnTo>
                    <a:pt x="31803" y="237408"/>
                  </a:lnTo>
                  <a:lnTo>
                    <a:pt x="6107" y="195304"/>
                  </a:lnTo>
                  <a:lnTo>
                    <a:pt x="0" y="149974"/>
                  </a:lnTo>
                  <a:lnTo>
                    <a:pt x="668" y="133708"/>
                  </a:lnTo>
                  <a:lnTo>
                    <a:pt x="10655" y="92875"/>
                  </a:lnTo>
                  <a:lnTo>
                    <a:pt x="40424" y="55562"/>
                  </a:lnTo>
                  <a:lnTo>
                    <a:pt x="84429" y="34785"/>
                  </a:lnTo>
                  <a:lnTo>
                    <a:pt x="123854" y="27971"/>
                  </a:lnTo>
                  <a:lnTo>
                    <a:pt x="137909" y="27190"/>
                  </a:lnTo>
                  <a:lnTo>
                    <a:pt x="137909" y="2539"/>
                  </a:lnTo>
                  <a:lnTo>
                    <a:pt x="210045" y="2539"/>
                  </a:lnTo>
                  <a:lnTo>
                    <a:pt x="210045" y="27190"/>
                  </a:lnTo>
                  <a:lnTo>
                    <a:pt x="224032" y="27971"/>
                  </a:lnTo>
                  <a:lnTo>
                    <a:pt x="263321" y="34785"/>
                  </a:lnTo>
                  <a:lnTo>
                    <a:pt x="307327" y="55562"/>
                  </a:lnTo>
                  <a:lnTo>
                    <a:pt x="337083" y="92875"/>
                  </a:lnTo>
                  <a:lnTo>
                    <a:pt x="347132" y="133708"/>
                  </a:lnTo>
                  <a:lnTo>
                    <a:pt x="347802" y="149974"/>
                  </a:lnTo>
                  <a:lnTo>
                    <a:pt x="347122" y="166468"/>
                  </a:lnTo>
                  <a:lnTo>
                    <a:pt x="336892" y="207670"/>
                  </a:lnTo>
                  <a:lnTo>
                    <a:pt x="306882" y="245071"/>
                  </a:lnTo>
                  <a:lnTo>
                    <a:pt x="262928" y="266064"/>
                  </a:lnTo>
                  <a:lnTo>
                    <a:pt x="223553" y="272821"/>
                  </a:lnTo>
                  <a:lnTo>
                    <a:pt x="209499" y="273646"/>
                  </a:lnTo>
                  <a:lnTo>
                    <a:pt x="209499" y="298310"/>
                  </a:lnTo>
                  <a:lnTo>
                    <a:pt x="138303" y="298310"/>
                  </a:lnTo>
                  <a:close/>
                </a:path>
                <a:path w="2113915" h="298450">
                  <a:moveTo>
                    <a:pt x="579526" y="152946"/>
                  </a:moveTo>
                  <a:lnTo>
                    <a:pt x="431596" y="297459"/>
                  </a:lnTo>
                  <a:lnTo>
                    <a:pt x="404799" y="297459"/>
                  </a:lnTo>
                  <a:lnTo>
                    <a:pt x="404799" y="3771"/>
                  </a:lnTo>
                  <a:lnTo>
                    <a:pt x="414420" y="3771"/>
                  </a:lnTo>
                  <a:lnTo>
                    <a:pt x="424002" y="3771"/>
                  </a:lnTo>
                  <a:lnTo>
                    <a:pt x="481457" y="3771"/>
                  </a:lnTo>
                  <a:lnTo>
                    <a:pt x="481457" y="147497"/>
                  </a:lnTo>
                  <a:lnTo>
                    <a:pt x="629780" y="2539"/>
                  </a:lnTo>
                  <a:lnTo>
                    <a:pt x="656971" y="2539"/>
                  </a:lnTo>
                  <a:lnTo>
                    <a:pt x="656971" y="297065"/>
                  </a:lnTo>
                  <a:lnTo>
                    <a:pt x="647355" y="297065"/>
                  </a:lnTo>
                  <a:lnTo>
                    <a:pt x="637717" y="297065"/>
                  </a:lnTo>
                  <a:lnTo>
                    <a:pt x="579526" y="297065"/>
                  </a:lnTo>
                  <a:lnTo>
                    <a:pt x="579526" y="152946"/>
                  </a:lnTo>
                  <a:close/>
                </a:path>
                <a:path w="2113915" h="298450">
                  <a:moveTo>
                    <a:pt x="843000" y="125323"/>
                  </a:moveTo>
                  <a:lnTo>
                    <a:pt x="768438" y="297065"/>
                  </a:lnTo>
                  <a:lnTo>
                    <a:pt x="695121" y="297065"/>
                  </a:lnTo>
                  <a:lnTo>
                    <a:pt x="695121" y="286207"/>
                  </a:lnTo>
                  <a:lnTo>
                    <a:pt x="827074" y="0"/>
                  </a:lnTo>
                  <a:lnTo>
                    <a:pt x="859370" y="0"/>
                  </a:lnTo>
                  <a:lnTo>
                    <a:pt x="991781" y="286207"/>
                  </a:lnTo>
                  <a:lnTo>
                    <a:pt x="991781" y="297065"/>
                  </a:lnTo>
                  <a:lnTo>
                    <a:pt x="918413" y="297065"/>
                  </a:lnTo>
                  <a:lnTo>
                    <a:pt x="843000" y="125323"/>
                  </a:lnTo>
                  <a:close/>
                </a:path>
                <a:path w="2113915" h="298450">
                  <a:moveTo>
                    <a:pt x="1216710" y="297065"/>
                  </a:moveTo>
                  <a:lnTo>
                    <a:pt x="1199553" y="260261"/>
                  </a:lnTo>
                  <a:lnTo>
                    <a:pt x="1083957" y="260261"/>
                  </a:lnTo>
                  <a:lnTo>
                    <a:pt x="1066749" y="297065"/>
                  </a:lnTo>
                  <a:lnTo>
                    <a:pt x="993419" y="297065"/>
                  </a:lnTo>
                  <a:lnTo>
                    <a:pt x="993419" y="286207"/>
                  </a:lnTo>
                  <a:lnTo>
                    <a:pt x="1125385" y="0"/>
                  </a:lnTo>
                  <a:lnTo>
                    <a:pt x="1157681" y="0"/>
                  </a:lnTo>
                  <a:lnTo>
                    <a:pt x="1290040" y="286207"/>
                  </a:lnTo>
                  <a:lnTo>
                    <a:pt x="1290040" y="297065"/>
                  </a:lnTo>
                  <a:lnTo>
                    <a:pt x="1216710" y="297065"/>
                  </a:lnTo>
                  <a:close/>
                </a:path>
                <a:path w="2113915" h="298450">
                  <a:moveTo>
                    <a:pt x="1175283" y="196113"/>
                  </a:moveTo>
                  <a:lnTo>
                    <a:pt x="1141310" y="118973"/>
                  </a:lnTo>
                  <a:lnTo>
                    <a:pt x="1108163" y="196113"/>
                  </a:lnTo>
                  <a:lnTo>
                    <a:pt x="1175283" y="196113"/>
                  </a:lnTo>
                  <a:close/>
                </a:path>
                <a:path w="2113915" h="298450">
                  <a:moveTo>
                    <a:pt x="1405229" y="297065"/>
                  </a:moveTo>
                  <a:lnTo>
                    <a:pt x="1405229" y="297065"/>
                  </a:lnTo>
                  <a:lnTo>
                    <a:pt x="1329029" y="297065"/>
                  </a:lnTo>
                  <a:lnTo>
                    <a:pt x="1329029" y="3771"/>
                  </a:lnTo>
                  <a:lnTo>
                    <a:pt x="1405229" y="3771"/>
                  </a:lnTo>
                  <a:lnTo>
                    <a:pt x="1405229" y="114757"/>
                  </a:lnTo>
                  <a:lnTo>
                    <a:pt x="1410690" y="114757"/>
                  </a:lnTo>
                  <a:lnTo>
                    <a:pt x="1423915" y="114171"/>
                  </a:lnTo>
                  <a:lnTo>
                    <a:pt x="1460529" y="100254"/>
                  </a:lnTo>
                  <a:lnTo>
                    <a:pt x="1478975" y="63158"/>
                  </a:lnTo>
                  <a:lnTo>
                    <a:pt x="1481743" y="24188"/>
                  </a:lnTo>
                  <a:lnTo>
                    <a:pt x="1481975" y="3771"/>
                  </a:lnTo>
                  <a:lnTo>
                    <a:pt x="1491582" y="3771"/>
                  </a:lnTo>
                  <a:lnTo>
                    <a:pt x="1559013" y="3771"/>
                  </a:lnTo>
                  <a:lnTo>
                    <a:pt x="1558959" y="15010"/>
                  </a:lnTo>
                  <a:lnTo>
                    <a:pt x="1557516" y="58344"/>
                  </a:lnTo>
                  <a:lnTo>
                    <a:pt x="1549726" y="98277"/>
                  </a:lnTo>
                  <a:lnTo>
                    <a:pt x="1529491" y="133701"/>
                  </a:lnTo>
                  <a:lnTo>
                    <a:pt x="1502410" y="156324"/>
                  </a:lnTo>
                  <a:lnTo>
                    <a:pt x="1582140" y="285305"/>
                  </a:lnTo>
                  <a:lnTo>
                    <a:pt x="1582140" y="297065"/>
                  </a:lnTo>
                  <a:lnTo>
                    <a:pt x="1498739" y="297065"/>
                  </a:lnTo>
                  <a:lnTo>
                    <a:pt x="1434198" y="183514"/>
                  </a:lnTo>
                  <a:lnTo>
                    <a:pt x="1429143" y="184353"/>
                  </a:lnTo>
                  <a:lnTo>
                    <a:pt x="1424228" y="184797"/>
                  </a:lnTo>
                  <a:lnTo>
                    <a:pt x="1419466" y="184950"/>
                  </a:lnTo>
                  <a:lnTo>
                    <a:pt x="1414754" y="185102"/>
                  </a:lnTo>
                  <a:lnTo>
                    <a:pt x="1410042" y="185153"/>
                  </a:lnTo>
                  <a:lnTo>
                    <a:pt x="1405229" y="185153"/>
                  </a:lnTo>
                  <a:lnTo>
                    <a:pt x="1405229" y="297065"/>
                  </a:lnTo>
                  <a:close/>
                </a:path>
                <a:path w="2113915" h="298450">
                  <a:moveTo>
                    <a:pt x="1668310" y="70802"/>
                  </a:moveTo>
                  <a:lnTo>
                    <a:pt x="1596326" y="70802"/>
                  </a:lnTo>
                  <a:lnTo>
                    <a:pt x="1596326" y="62250"/>
                  </a:lnTo>
                  <a:lnTo>
                    <a:pt x="1596326" y="53789"/>
                  </a:lnTo>
                  <a:lnTo>
                    <a:pt x="1596326" y="3771"/>
                  </a:lnTo>
                  <a:lnTo>
                    <a:pt x="1814207" y="3771"/>
                  </a:lnTo>
                  <a:lnTo>
                    <a:pt x="1814207" y="70802"/>
                  </a:lnTo>
                  <a:lnTo>
                    <a:pt x="1742478" y="70802"/>
                  </a:lnTo>
                  <a:lnTo>
                    <a:pt x="1742478" y="297065"/>
                  </a:lnTo>
                  <a:lnTo>
                    <a:pt x="1733268" y="297065"/>
                  </a:lnTo>
                  <a:lnTo>
                    <a:pt x="1724026" y="297065"/>
                  </a:lnTo>
                  <a:lnTo>
                    <a:pt x="1668310" y="297065"/>
                  </a:lnTo>
                  <a:lnTo>
                    <a:pt x="1668310" y="70802"/>
                  </a:lnTo>
                  <a:close/>
                </a:path>
                <a:path w="2113915" h="298450">
                  <a:moveTo>
                    <a:pt x="2035860" y="152946"/>
                  </a:moveTo>
                  <a:lnTo>
                    <a:pt x="1887931" y="297459"/>
                  </a:lnTo>
                  <a:lnTo>
                    <a:pt x="1861134" y="297459"/>
                  </a:lnTo>
                  <a:lnTo>
                    <a:pt x="1861134" y="3771"/>
                  </a:lnTo>
                  <a:lnTo>
                    <a:pt x="1870725" y="3771"/>
                  </a:lnTo>
                  <a:lnTo>
                    <a:pt x="1880298" y="3771"/>
                  </a:lnTo>
                  <a:lnTo>
                    <a:pt x="1937740" y="3771"/>
                  </a:lnTo>
                  <a:lnTo>
                    <a:pt x="1937740" y="147497"/>
                  </a:lnTo>
                  <a:lnTo>
                    <a:pt x="2086063" y="2539"/>
                  </a:lnTo>
                  <a:lnTo>
                    <a:pt x="2113305" y="2539"/>
                  </a:lnTo>
                  <a:lnTo>
                    <a:pt x="2113305" y="297065"/>
                  </a:lnTo>
                  <a:lnTo>
                    <a:pt x="2103665" y="297065"/>
                  </a:lnTo>
                  <a:lnTo>
                    <a:pt x="2094022" y="297065"/>
                  </a:lnTo>
                  <a:lnTo>
                    <a:pt x="2035860" y="297065"/>
                  </a:lnTo>
                  <a:lnTo>
                    <a:pt x="2035860" y="15294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4505426" y="1708492"/>
            <a:ext cx="230504" cy="293370"/>
          </a:xfrm>
          <a:custGeom>
            <a:avLst/>
            <a:gdLst/>
            <a:ahLst/>
            <a:cxnLst/>
            <a:rect l="l" t="t" r="r" b="b"/>
            <a:pathLst>
              <a:path w="230504" h="293369">
                <a:moveTo>
                  <a:pt x="229933" y="293293"/>
                </a:moveTo>
                <a:lnTo>
                  <a:pt x="153733" y="293293"/>
                </a:lnTo>
                <a:lnTo>
                  <a:pt x="153733" y="191096"/>
                </a:lnTo>
                <a:lnTo>
                  <a:pt x="138607" y="191096"/>
                </a:lnTo>
                <a:lnTo>
                  <a:pt x="92998" y="186813"/>
                </a:lnTo>
                <a:lnTo>
                  <a:pt x="43173" y="164252"/>
                </a:lnTo>
                <a:lnTo>
                  <a:pt x="13385" y="122148"/>
                </a:lnTo>
                <a:lnTo>
                  <a:pt x="3344" y="83340"/>
                </a:lnTo>
                <a:lnTo>
                  <a:pt x="0" y="36017"/>
                </a:lnTo>
                <a:lnTo>
                  <a:pt x="0" y="0"/>
                </a:lnTo>
                <a:lnTo>
                  <a:pt x="77038" y="0"/>
                </a:lnTo>
                <a:lnTo>
                  <a:pt x="77038" y="36017"/>
                </a:lnTo>
                <a:lnTo>
                  <a:pt x="77140" y="45220"/>
                </a:lnTo>
                <a:lnTo>
                  <a:pt x="81424" y="84420"/>
                </a:lnTo>
                <a:lnTo>
                  <a:pt x="111608" y="116398"/>
                </a:lnTo>
                <a:lnTo>
                  <a:pt x="139103" y="119811"/>
                </a:lnTo>
                <a:lnTo>
                  <a:pt x="153733" y="119811"/>
                </a:lnTo>
                <a:lnTo>
                  <a:pt x="153733" y="0"/>
                </a:lnTo>
                <a:lnTo>
                  <a:pt x="229933" y="0"/>
                </a:lnTo>
                <a:lnTo>
                  <a:pt x="229933" y="293293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4802166" y="1608916"/>
            <a:ext cx="1487170" cy="407034"/>
            <a:chOff x="4802166" y="1608916"/>
            <a:chExt cx="1487170" cy="407034"/>
          </a:xfrm>
        </p:grpSpPr>
        <p:sp>
          <p:nvSpPr>
            <p:cNvPr id="46" name="object 46"/>
            <p:cNvSpPr/>
            <p:nvPr/>
          </p:nvSpPr>
          <p:spPr>
            <a:xfrm>
              <a:off x="4810023" y="1703489"/>
              <a:ext cx="1160145" cy="304800"/>
            </a:xfrm>
            <a:custGeom>
              <a:avLst/>
              <a:gdLst/>
              <a:ahLst/>
              <a:cxnLst/>
              <a:rect l="l" t="t" r="r" b="b"/>
              <a:pathLst>
                <a:path w="1160145" h="304800">
                  <a:moveTo>
                    <a:pt x="183006" y="5003"/>
                  </a:moveTo>
                  <a:lnTo>
                    <a:pt x="183006" y="5003"/>
                  </a:lnTo>
                  <a:lnTo>
                    <a:pt x="183006" y="72034"/>
                  </a:lnTo>
                  <a:lnTo>
                    <a:pt x="172489" y="72034"/>
                  </a:lnTo>
                  <a:lnTo>
                    <a:pt x="74561" y="72034"/>
                  </a:lnTo>
                  <a:lnTo>
                    <a:pt x="74561" y="113550"/>
                  </a:lnTo>
                  <a:lnTo>
                    <a:pt x="174180" y="113550"/>
                  </a:lnTo>
                  <a:lnTo>
                    <a:pt x="174180" y="121920"/>
                  </a:lnTo>
                  <a:lnTo>
                    <a:pt x="174180" y="130276"/>
                  </a:lnTo>
                  <a:lnTo>
                    <a:pt x="174180" y="180124"/>
                  </a:lnTo>
                  <a:lnTo>
                    <a:pt x="74561" y="180124"/>
                  </a:lnTo>
                  <a:lnTo>
                    <a:pt x="74561" y="231724"/>
                  </a:lnTo>
                  <a:lnTo>
                    <a:pt x="85158" y="231724"/>
                  </a:lnTo>
                  <a:lnTo>
                    <a:pt x="186778" y="231724"/>
                  </a:lnTo>
                  <a:lnTo>
                    <a:pt x="186778" y="239869"/>
                  </a:lnTo>
                  <a:lnTo>
                    <a:pt x="186778" y="298297"/>
                  </a:lnTo>
                  <a:lnTo>
                    <a:pt x="169881" y="298297"/>
                  </a:lnTo>
                  <a:lnTo>
                    <a:pt x="0" y="298297"/>
                  </a:lnTo>
                  <a:lnTo>
                    <a:pt x="0" y="261455"/>
                  </a:lnTo>
                  <a:lnTo>
                    <a:pt x="0" y="5003"/>
                  </a:lnTo>
                  <a:lnTo>
                    <a:pt x="16607" y="5003"/>
                  </a:lnTo>
                  <a:lnTo>
                    <a:pt x="166211" y="5003"/>
                  </a:lnTo>
                  <a:lnTo>
                    <a:pt x="183006" y="5003"/>
                  </a:lnTo>
                  <a:close/>
                </a:path>
                <a:path w="1160145" h="304800">
                  <a:moveTo>
                    <a:pt x="233756" y="151599"/>
                  </a:moveTo>
                  <a:lnTo>
                    <a:pt x="241021" y="100920"/>
                  </a:lnTo>
                  <a:lnTo>
                    <a:pt x="261812" y="60528"/>
                  </a:lnTo>
                  <a:lnTo>
                    <a:pt x="292347" y="30521"/>
                  </a:lnTo>
                  <a:lnTo>
                    <a:pt x="329412" y="11061"/>
                  </a:lnTo>
                  <a:lnTo>
                    <a:pt x="370235" y="2224"/>
                  </a:lnTo>
                  <a:lnTo>
                    <a:pt x="384175" y="1638"/>
                  </a:lnTo>
                  <a:lnTo>
                    <a:pt x="395459" y="2047"/>
                  </a:lnTo>
                  <a:lnTo>
                    <a:pt x="440515" y="11846"/>
                  </a:lnTo>
                  <a:lnTo>
                    <a:pt x="480849" y="35216"/>
                  </a:lnTo>
                  <a:lnTo>
                    <a:pt x="510516" y="73710"/>
                  </a:lnTo>
                  <a:lnTo>
                    <a:pt x="522046" y="113156"/>
                  </a:lnTo>
                  <a:lnTo>
                    <a:pt x="512480" y="113156"/>
                  </a:lnTo>
                  <a:lnTo>
                    <a:pt x="503139" y="113156"/>
                  </a:lnTo>
                  <a:lnTo>
                    <a:pt x="448271" y="113156"/>
                  </a:lnTo>
                  <a:lnTo>
                    <a:pt x="443768" y="102738"/>
                  </a:lnTo>
                  <a:lnTo>
                    <a:pt x="415336" y="75858"/>
                  </a:lnTo>
                  <a:lnTo>
                    <a:pt x="384175" y="70002"/>
                  </a:lnTo>
                  <a:lnTo>
                    <a:pt x="368409" y="71406"/>
                  </a:lnTo>
                  <a:lnTo>
                    <a:pt x="331050" y="92570"/>
                  </a:lnTo>
                  <a:lnTo>
                    <a:pt x="312446" y="134263"/>
                  </a:lnTo>
                  <a:lnTo>
                    <a:pt x="311200" y="151599"/>
                  </a:lnTo>
                  <a:lnTo>
                    <a:pt x="311766" y="162101"/>
                  </a:lnTo>
                  <a:lnTo>
                    <a:pt x="325191" y="200272"/>
                  </a:lnTo>
                  <a:lnTo>
                    <a:pt x="354126" y="226222"/>
                  </a:lnTo>
                  <a:lnTo>
                    <a:pt x="384175" y="232917"/>
                  </a:lnTo>
                  <a:lnTo>
                    <a:pt x="395708" y="232180"/>
                  </a:lnTo>
                  <a:lnTo>
                    <a:pt x="433985" y="214347"/>
                  </a:lnTo>
                  <a:lnTo>
                    <a:pt x="449516" y="185585"/>
                  </a:lnTo>
                  <a:lnTo>
                    <a:pt x="458862" y="185585"/>
                  </a:lnTo>
                  <a:lnTo>
                    <a:pt x="523278" y="185585"/>
                  </a:lnTo>
                  <a:lnTo>
                    <a:pt x="520611" y="200505"/>
                  </a:lnTo>
                  <a:lnTo>
                    <a:pt x="505866" y="238569"/>
                  </a:lnTo>
                  <a:lnTo>
                    <a:pt x="473125" y="274485"/>
                  </a:lnTo>
                  <a:lnTo>
                    <a:pt x="430606" y="294830"/>
                  </a:lnTo>
                  <a:lnTo>
                    <a:pt x="384175" y="301269"/>
                  </a:lnTo>
                  <a:lnTo>
                    <a:pt x="370235" y="300693"/>
                  </a:lnTo>
                  <a:lnTo>
                    <a:pt x="329412" y="292049"/>
                  </a:lnTo>
                  <a:lnTo>
                    <a:pt x="292347" y="272736"/>
                  </a:lnTo>
                  <a:lnTo>
                    <a:pt x="261812" y="242792"/>
                  </a:lnTo>
                  <a:lnTo>
                    <a:pt x="241021" y="202449"/>
                  </a:lnTo>
                  <a:lnTo>
                    <a:pt x="234565" y="169702"/>
                  </a:lnTo>
                  <a:lnTo>
                    <a:pt x="233756" y="151599"/>
                  </a:lnTo>
                  <a:close/>
                </a:path>
                <a:path w="1160145" h="304800">
                  <a:moveTo>
                    <a:pt x="657275" y="298297"/>
                  </a:moveTo>
                  <a:lnTo>
                    <a:pt x="657275" y="298297"/>
                  </a:lnTo>
                  <a:lnTo>
                    <a:pt x="581075" y="298297"/>
                  </a:lnTo>
                  <a:lnTo>
                    <a:pt x="581075" y="5003"/>
                  </a:lnTo>
                  <a:lnTo>
                    <a:pt x="657275" y="5003"/>
                  </a:lnTo>
                  <a:lnTo>
                    <a:pt x="657275" y="115989"/>
                  </a:lnTo>
                  <a:lnTo>
                    <a:pt x="662736" y="115989"/>
                  </a:lnTo>
                  <a:lnTo>
                    <a:pt x="675961" y="115403"/>
                  </a:lnTo>
                  <a:lnTo>
                    <a:pt x="712580" y="101486"/>
                  </a:lnTo>
                  <a:lnTo>
                    <a:pt x="731021" y="64390"/>
                  </a:lnTo>
                  <a:lnTo>
                    <a:pt x="733794" y="25420"/>
                  </a:lnTo>
                  <a:lnTo>
                    <a:pt x="734021" y="5003"/>
                  </a:lnTo>
                  <a:lnTo>
                    <a:pt x="743630" y="5003"/>
                  </a:lnTo>
                  <a:lnTo>
                    <a:pt x="811060" y="5003"/>
                  </a:lnTo>
                  <a:lnTo>
                    <a:pt x="811005" y="16242"/>
                  </a:lnTo>
                  <a:lnTo>
                    <a:pt x="809562" y="59576"/>
                  </a:lnTo>
                  <a:lnTo>
                    <a:pt x="801772" y="99509"/>
                  </a:lnTo>
                  <a:lnTo>
                    <a:pt x="781538" y="134933"/>
                  </a:lnTo>
                  <a:lnTo>
                    <a:pt x="754456" y="157556"/>
                  </a:lnTo>
                  <a:lnTo>
                    <a:pt x="834186" y="286537"/>
                  </a:lnTo>
                  <a:lnTo>
                    <a:pt x="834186" y="298297"/>
                  </a:lnTo>
                  <a:lnTo>
                    <a:pt x="750785" y="298297"/>
                  </a:lnTo>
                  <a:lnTo>
                    <a:pt x="686244" y="184746"/>
                  </a:lnTo>
                  <a:lnTo>
                    <a:pt x="681189" y="185585"/>
                  </a:lnTo>
                  <a:lnTo>
                    <a:pt x="676275" y="186029"/>
                  </a:lnTo>
                  <a:lnTo>
                    <a:pt x="671512" y="186181"/>
                  </a:lnTo>
                  <a:lnTo>
                    <a:pt x="666800" y="186334"/>
                  </a:lnTo>
                  <a:lnTo>
                    <a:pt x="662089" y="186385"/>
                  </a:lnTo>
                  <a:lnTo>
                    <a:pt x="657275" y="186385"/>
                  </a:lnTo>
                  <a:lnTo>
                    <a:pt x="657275" y="298297"/>
                  </a:lnTo>
                  <a:close/>
                </a:path>
                <a:path w="1160145" h="304800">
                  <a:moveTo>
                    <a:pt x="1160068" y="152006"/>
                  </a:moveTo>
                  <a:lnTo>
                    <a:pt x="1152867" y="203835"/>
                  </a:lnTo>
                  <a:lnTo>
                    <a:pt x="1132317" y="244841"/>
                  </a:lnTo>
                  <a:lnTo>
                    <a:pt x="1102098" y="275215"/>
                  </a:lnTo>
                  <a:lnTo>
                    <a:pt x="1064920" y="294919"/>
                  </a:lnTo>
                  <a:lnTo>
                    <a:pt x="1023725" y="303941"/>
                  </a:lnTo>
                  <a:lnTo>
                    <a:pt x="1009548" y="304545"/>
                  </a:lnTo>
                  <a:lnTo>
                    <a:pt x="995439" y="303941"/>
                  </a:lnTo>
                  <a:lnTo>
                    <a:pt x="954341" y="294919"/>
                  </a:lnTo>
                  <a:lnTo>
                    <a:pt x="917190" y="275215"/>
                  </a:lnTo>
                  <a:lnTo>
                    <a:pt x="886918" y="244841"/>
                  </a:lnTo>
                  <a:lnTo>
                    <a:pt x="866383" y="203835"/>
                  </a:lnTo>
                  <a:lnTo>
                    <a:pt x="859193" y="152006"/>
                  </a:lnTo>
                  <a:lnTo>
                    <a:pt x="859991" y="133583"/>
                  </a:lnTo>
                  <a:lnTo>
                    <a:pt x="871981" y="85521"/>
                  </a:lnTo>
                  <a:lnTo>
                    <a:pt x="896001" y="48059"/>
                  </a:lnTo>
                  <a:lnTo>
                    <a:pt x="928893" y="21247"/>
                  </a:lnTo>
                  <a:lnTo>
                    <a:pt x="967836" y="5293"/>
                  </a:lnTo>
                  <a:lnTo>
                    <a:pt x="1009548" y="0"/>
                  </a:lnTo>
                  <a:lnTo>
                    <a:pt x="1023725" y="586"/>
                  </a:lnTo>
                  <a:lnTo>
                    <a:pt x="1064920" y="9423"/>
                  </a:lnTo>
                  <a:lnTo>
                    <a:pt x="1102098" y="28990"/>
                  </a:lnTo>
                  <a:lnTo>
                    <a:pt x="1132317" y="59353"/>
                  </a:lnTo>
                  <a:lnTo>
                    <a:pt x="1152867" y="100337"/>
                  </a:lnTo>
                  <a:lnTo>
                    <a:pt x="1160068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38499" y="1768453"/>
              <a:ext cx="162806" cy="17461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029121" y="1707261"/>
              <a:ext cx="252729" cy="295275"/>
            </a:xfrm>
            <a:custGeom>
              <a:avLst/>
              <a:gdLst/>
              <a:ahLst/>
              <a:cxnLst/>
              <a:rect l="l" t="t" r="r" b="b"/>
              <a:pathLst>
                <a:path w="252729" h="295275">
                  <a:moveTo>
                    <a:pt x="26847" y="294919"/>
                  </a:moveTo>
                  <a:lnTo>
                    <a:pt x="174726" y="150406"/>
                  </a:lnTo>
                  <a:lnTo>
                    <a:pt x="174726" y="294525"/>
                  </a:lnTo>
                  <a:lnTo>
                    <a:pt x="184558" y="294525"/>
                  </a:lnTo>
                  <a:lnTo>
                    <a:pt x="252272" y="294525"/>
                  </a:lnTo>
                  <a:lnTo>
                    <a:pt x="252272" y="0"/>
                  </a:lnTo>
                  <a:lnTo>
                    <a:pt x="225082" y="0"/>
                  </a:lnTo>
                  <a:lnTo>
                    <a:pt x="76746" y="144957"/>
                  </a:lnTo>
                  <a:lnTo>
                    <a:pt x="76746" y="1231"/>
                  </a:lnTo>
                  <a:lnTo>
                    <a:pt x="0" y="1231"/>
                  </a:lnTo>
                  <a:lnTo>
                    <a:pt x="0" y="294919"/>
                  </a:lnTo>
                  <a:lnTo>
                    <a:pt x="26847" y="294919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412" y="1608916"/>
              <a:ext cx="161917" cy="91508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1759737" y="2287142"/>
            <a:ext cx="861694" cy="297180"/>
          </a:xfrm>
          <a:custGeom>
            <a:avLst/>
            <a:gdLst/>
            <a:ahLst/>
            <a:cxnLst/>
            <a:rect l="l" t="t" r="r" b="b"/>
            <a:pathLst>
              <a:path w="861694" h="297180">
                <a:moveTo>
                  <a:pt x="243890" y="3822"/>
                </a:moveTo>
                <a:lnTo>
                  <a:pt x="243890" y="297103"/>
                </a:lnTo>
                <a:lnTo>
                  <a:pt x="234231" y="297103"/>
                </a:lnTo>
                <a:lnTo>
                  <a:pt x="224605" y="297103"/>
                </a:lnTo>
                <a:lnTo>
                  <a:pt x="167144" y="297103"/>
                </a:lnTo>
                <a:lnTo>
                  <a:pt x="167144" y="179336"/>
                </a:lnTo>
                <a:lnTo>
                  <a:pt x="76606" y="179336"/>
                </a:lnTo>
                <a:lnTo>
                  <a:pt x="76606" y="297103"/>
                </a:lnTo>
                <a:lnTo>
                  <a:pt x="66995" y="297103"/>
                </a:lnTo>
                <a:lnTo>
                  <a:pt x="0" y="297103"/>
                </a:lnTo>
                <a:lnTo>
                  <a:pt x="0" y="3822"/>
                </a:lnTo>
                <a:lnTo>
                  <a:pt x="76606" y="3822"/>
                </a:lnTo>
                <a:lnTo>
                  <a:pt x="76606" y="110185"/>
                </a:lnTo>
                <a:lnTo>
                  <a:pt x="167144" y="110185"/>
                </a:lnTo>
                <a:lnTo>
                  <a:pt x="167144" y="3822"/>
                </a:lnTo>
                <a:lnTo>
                  <a:pt x="176758" y="3822"/>
                </a:lnTo>
                <a:lnTo>
                  <a:pt x="234231" y="3822"/>
                </a:lnTo>
                <a:lnTo>
                  <a:pt x="243890" y="3822"/>
                </a:lnTo>
                <a:close/>
              </a:path>
              <a:path w="861694" h="297180">
                <a:moveTo>
                  <a:pt x="505231" y="297103"/>
                </a:moveTo>
                <a:lnTo>
                  <a:pt x="488060" y="260248"/>
                </a:lnTo>
                <a:lnTo>
                  <a:pt x="372478" y="260248"/>
                </a:lnTo>
                <a:lnTo>
                  <a:pt x="355257" y="297103"/>
                </a:lnTo>
                <a:lnTo>
                  <a:pt x="281939" y="297103"/>
                </a:lnTo>
                <a:lnTo>
                  <a:pt x="281939" y="286245"/>
                </a:lnTo>
                <a:lnTo>
                  <a:pt x="413892" y="0"/>
                </a:lnTo>
                <a:lnTo>
                  <a:pt x="446189" y="0"/>
                </a:lnTo>
                <a:lnTo>
                  <a:pt x="578548" y="286245"/>
                </a:lnTo>
                <a:lnTo>
                  <a:pt x="578548" y="297103"/>
                </a:lnTo>
                <a:lnTo>
                  <a:pt x="505231" y="297103"/>
                </a:lnTo>
                <a:close/>
              </a:path>
              <a:path w="861694" h="297180">
                <a:moveTo>
                  <a:pt x="463803" y="196100"/>
                </a:moveTo>
                <a:lnTo>
                  <a:pt x="429818" y="119011"/>
                </a:lnTo>
                <a:lnTo>
                  <a:pt x="396684" y="196100"/>
                </a:lnTo>
                <a:lnTo>
                  <a:pt x="463803" y="196100"/>
                </a:lnTo>
                <a:close/>
              </a:path>
              <a:path w="861694" h="297180">
                <a:moveTo>
                  <a:pt x="861428" y="3822"/>
                </a:moveTo>
                <a:lnTo>
                  <a:pt x="861428" y="297103"/>
                </a:lnTo>
                <a:lnTo>
                  <a:pt x="851769" y="297103"/>
                </a:lnTo>
                <a:lnTo>
                  <a:pt x="842143" y="297103"/>
                </a:lnTo>
                <a:lnTo>
                  <a:pt x="784732" y="297103"/>
                </a:lnTo>
                <a:lnTo>
                  <a:pt x="784732" y="72974"/>
                </a:lnTo>
                <a:lnTo>
                  <a:pt x="694194" y="72974"/>
                </a:lnTo>
                <a:lnTo>
                  <a:pt x="694194" y="297103"/>
                </a:lnTo>
                <a:lnTo>
                  <a:pt x="684554" y="297103"/>
                </a:lnTo>
                <a:lnTo>
                  <a:pt x="617550" y="297103"/>
                </a:lnTo>
                <a:lnTo>
                  <a:pt x="617550" y="3822"/>
                </a:lnTo>
                <a:lnTo>
                  <a:pt x="833635" y="3822"/>
                </a:lnTo>
                <a:lnTo>
                  <a:pt x="861428" y="3822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2688263" y="2279285"/>
            <a:ext cx="1377315" cy="313055"/>
            <a:chOff x="2688263" y="2279285"/>
            <a:chExt cx="1377315" cy="313055"/>
          </a:xfrm>
        </p:grpSpPr>
        <p:sp>
          <p:nvSpPr>
            <p:cNvPr id="52" name="object 52"/>
            <p:cNvSpPr/>
            <p:nvPr/>
          </p:nvSpPr>
          <p:spPr>
            <a:xfrm>
              <a:off x="2696121" y="2290965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5006" y="293281"/>
                  </a:moveTo>
                  <a:lnTo>
                    <a:pt x="75006" y="293281"/>
                  </a:lnTo>
                  <a:lnTo>
                    <a:pt x="0" y="293281"/>
                  </a:lnTo>
                  <a:lnTo>
                    <a:pt x="0" y="256607"/>
                  </a:lnTo>
                  <a:lnTo>
                    <a:pt x="0" y="0"/>
                  </a:lnTo>
                  <a:lnTo>
                    <a:pt x="15953" y="0"/>
                  </a:lnTo>
                  <a:lnTo>
                    <a:pt x="128981" y="0"/>
                  </a:lnTo>
                  <a:lnTo>
                    <a:pt x="143532" y="743"/>
                  </a:lnTo>
                  <a:lnTo>
                    <a:pt x="180581" y="11950"/>
                  </a:lnTo>
                  <a:lnTo>
                    <a:pt x="214960" y="43357"/>
                  </a:lnTo>
                  <a:lnTo>
                    <a:pt x="232117" y="86118"/>
                  </a:lnTo>
                  <a:lnTo>
                    <a:pt x="234203" y="109366"/>
                  </a:lnTo>
                  <a:lnTo>
                    <a:pt x="233682" y="121005"/>
                  </a:lnTo>
                  <a:lnTo>
                    <a:pt x="220889" y="165362"/>
                  </a:lnTo>
                  <a:lnTo>
                    <a:pt x="190737" y="200154"/>
                  </a:lnTo>
                  <a:lnTo>
                    <a:pt x="143532" y="217541"/>
                  </a:lnTo>
                  <a:lnTo>
                    <a:pt x="128981" y="218274"/>
                  </a:lnTo>
                  <a:lnTo>
                    <a:pt x="75006" y="218274"/>
                  </a:lnTo>
                  <a:lnTo>
                    <a:pt x="75006" y="293281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63270" y="2349811"/>
              <a:ext cx="101642" cy="9977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949968" y="2287142"/>
              <a:ext cx="564515" cy="297180"/>
            </a:xfrm>
            <a:custGeom>
              <a:avLst/>
              <a:gdLst/>
              <a:ahLst/>
              <a:cxnLst/>
              <a:rect l="l" t="t" r="r" b="b"/>
              <a:pathLst>
                <a:path w="564514" h="297180">
                  <a:moveTo>
                    <a:pt x="223291" y="297103"/>
                  </a:moveTo>
                  <a:lnTo>
                    <a:pt x="206133" y="260248"/>
                  </a:lnTo>
                  <a:lnTo>
                    <a:pt x="90538" y="260248"/>
                  </a:lnTo>
                  <a:lnTo>
                    <a:pt x="73329" y="297103"/>
                  </a:lnTo>
                  <a:lnTo>
                    <a:pt x="0" y="297103"/>
                  </a:lnTo>
                  <a:lnTo>
                    <a:pt x="0" y="286245"/>
                  </a:lnTo>
                  <a:lnTo>
                    <a:pt x="131965" y="0"/>
                  </a:lnTo>
                  <a:lnTo>
                    <a:pt x="164261" y="0"/>
                  </a:lnTo>
                  <a:lnTo>
                    <a:pt x="296671" y="286245"/>
                  </a:lnTo>
                  <a:lnTo>
                    <a:pt x="296671" y="297103"/>
                  </a:lnTo>
                  <a:lnTo>
                    <a:pt x="223291" y="297103"/>
                  </a:lnTo>
                  <a:close/>
                </a:path>
                <a:path w="564514" h="297180">
                  <a:moveTo>
                    <a:pt x="181876" y="196100"/>
                  </a:moveTo>
                  <a:lnTo>
                    <a:pt x="147942" y="119011"/>
                  </a:lnTo>
                  <a:lnTo>
                    <a:pt x="114744" y="196100"/>
                  </a:lnTo>
                  <a:lnTo>
                    <a:pt x="181876" y="196100"/>
                  </a:lnTo>
                  <a:close/>
                </a:path>
                <a:path w="564514" h="297180">
                  <a:moveTo>
                    <a:pt x="551764" y="93814"/>
                  </a:moveTo>
                  <a:lnTo>
                    <a:pt x="538413" y="134365"/>
                  </a:lnTo>
                  <a:lnTo>
                    <a:pt x="528789" y="144564"/>
                  </a:lnTo>
                  <a:lnTo>
                    <a:pt x="537177" y="149565"/>
                  </a:lnTo>
                  <a:lnTo>
                    <a:pt x="561814" y="185837"/>
                  </a:lnTo>
                  <a:lnTo>
                    <a:pt x="563968" y="204482"/>
                  </a:lnTo>
                  <a:lnTo>
                    <a:pt x="563307" y="216995"/>
                  </a:lnTo>
                  <a:lnTo>
                    <a:pt x="547581" y="260973"/>
                  </a:lnTo>
                  <a:lnTo>
                    <a:pt x="512182" y="290010"/>
                  </a:lnTo>
                  <a:lnTo>
                    <a:pt x="472579" y="297103"/>
                  </a:lnTo>
                  <a:lnTo>
                    <a:pt x="335216" y="297103"/>
                  </a:lnTo>
                  <a:lnTo>
                    <a:pt x="335216" y="3822"/>
                  </a:lnTo>
                  <a:lnTo>
                    <a:pt x="460425" y="3822"/>
                  </a:lnTo>
                  <a:lnTo>
                    <a:pt x="506564" y="15773"/>
                  </a:lnTo>
                  <a:lnTo>
                    <a:pt x="539407" y="48018"/>
                  </a:lnTo>
                  <a:lnTo>
                    <a:pt x="551764" y="93814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49755" y="2459866"/>
              <a:ext cx="98213" cy="6561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357613" y="2287142"/>
              <a:ext cx="700405" cy="297180"/>
            </a:xfrm>
            <a:custGeom>
              <a:avLst/>
              <a:gdLst/>
              <a:ahLst/>
              <a:cxnLst/>
              <a:rect l="l" t="t" r="r" b="b"/>
              <a:pathLst>
                <a:path w="700404" h="297180">
                  <a:moveTo>
                    <a:pt x="46977" y="70789"/>
                  </a:moveTo>
                  <a:lnTo>
                    <a:pt x="0" y="70789"/>
                  </a:lnTo>
                  <a:lnTo>
                    <a:pt x="0" y="118173"/>
                  </a:lnTo>
                  <a:lnTo>
                    <a:pt x="47370" y="118173"/>
                  </a:lnTo>
                  <a:lnTo>
                    <a:pt x="54914" y="118173"/>
                  </a:lnTo>
                  <a:lnTo>
                    <a:pt x="60528" y="115836"/>
                  </a:lnTo>
                  <a:lnTo>
                    <a:pt x="64147" y="111124"/>
                  </a:lnTo>
                  <a:lnTo>
                    <a:pt x="67767" y="106362"/>
                  </a:lnTo>
                  <a:lnTo>
                    <a:pt x="69545" y="100799"/>
                  </a:lnTo>
                  <a:lnTo>
                    <a:pt x="69545" y="94551"/>
                  </a:lnTo>
                  <a:lnTo>
                    <a:pt x="69545" y="88201"/>
                  </a:lnTo>
                  <a:lnTo>
                    <a:pt x="67665" y="82702"/>
                  </a:lnTo>
                  <a:lnTo>
                    <a:pt x="63842" y="77977"/>
                  </a:lnTo>
                  <a:lnTo>
                    <a:pt x="60070" y="73177"/>
                  </a:lnTo>
                  <a:lnTo>
                    <a:pt x="54470" y="70789"/>
                  </a:lnTo>
                  <a:lnTo>
                    <a:pt x="46977" y="70789"/>
                  </a:lnTo>
                  <a:close/>
                </a:path>
                <a:path w="700404" h="297180">
                  <a:moveTo>
                    <a:pt x="325983" y="125310"/>
                  </a:moveTo>
                  <a:lnTo>
                    <a:pt x="251421" y="297103"/>
                  </a:lnTo>
                  <a:lnTo>
                    <a:pt x="178041" y="297103"/>
                  </a:lnTo>
                  <a:lnTo>
                    <a:pt x="178041" y="286245"/>
                  </a:lnTo>
                  <a:lnTo>
                    <a:pt x="310006" y="0"/>
                  </a:lnTo>
                  <a:lnTo>
                    <a:pt x="342353" y="0"/>
                  </a:lnTo>
                  <a:lnTo>
                    <a:pt x="474713" y="286245"/>
                  </a:lnTo>
                  <a:lnTo>
                    <a:pt x="474713" y="297103"/>
                  </a:lnTo>
                  <a:lnTo>
                    <a:pt x="401383" y="297103"/>
                  </a:lnTo>
                  <a:lnTo>
                    <a:pt x="325983" y="125310"/>
                  </a:lnTo>
                  <a:close/>
                </a:path>
                <a:path w="700404" h="297180">
                  <a:moveTo>
                    <a:pt x="696315" y="3822"/>
                  </a:moveTo>
                  <a:lnTo>
                    <a:pt x="696315" y="3822"/>
                  </a:lnTo>
                  <a:lnTo>
                    <a:pt x="696315" y="70789"/>
                  </a:lnTo>
                  <a:lnTo>
                    <a:pt x="685783" y="70789"/>
                  </a:lnTo>
                  <a:lnTo>
                    <a:pt x="587870" y="70789"/>
                  </a:lnTo>
                  <a:lnTo>
                    <a:pt x="587870" y="112369"/>
                  </a:lnTo>
                  <a:lnTo>
                    <a:pt x="687489" y="112369"/>
                  </a:lnTo>
                  <a:lnTo>
                    <a:pt x="687489" y="120725"/>
                  </a:lnTo>
                  <a:lnTo>
                    <a:pt x="687489" y="129065"/>
                  </a:lnTo>
                  <a:lnTo>
                    <a:pt x="687489" y="178942"/>
                  </a:lnTo>
                  <a:lnTo>
                    <a:pt x="587870" y="178942"/>
                  </a:lnTo>
                  <a:lnTo>
                    <a:pt x="587870" y="230479"/>
                  </a:lnTo>
                  <a:lnTo>
                    <a:pt x="598453" y="230479"/>
                  </a:lnTo>
                  <a:lnTo>
                    <a:pt x="700087" y="230479"/>
                  </a:lnTo>
                  <a:lnTo>
                    <a:pt x="700087" y="238659"/>
                  </a:lnTo>
                  <a:lnTo>
                    <a:pt x="700087" y="297103"/>
                  </a:lnTo>
                  <a:lnTo>
                    <a:pt x="683184" y="297103"/>
                  </a:lnTo>
                  <a:lnTo>
                    <a:pt x="513308" y="297103"/>
                  </a:lnTo>
                  <a:lnTo>
                    <a:pt x="513308" y="260239"/>
                  </a:lnTo>
                  <a:lnTo>
                    <a:pt x="513308" y="3822"/>
                  </a:lnTo>
                  <a:lnTo>
                    <a:pt x="529909" y="3822"/>
                  </a:lnTo>
                  <a:lnTo>
                    <a:pt x="679514" y="3822"/>
                  </a:lnTo>
                  <a:lnTo>
                    <a:pt x="696315" y="3822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4122686" y="2290965"/>
            <a:ext cx="244475" cy="293370"/>
          </a:xfrm>
          <a:custGeom>
            <a:avLst/>
            <a:gdLst/>
            <a:ahLst/>
            <a:cxnLst/>
            <a:rect l="l" t="t" r="r" b="b"/>
            <a:pathLst>
              <a:path w="244475" h="293369">
                <a:moveTo>
                  <a:pt x="243878" y="0"/>
                </a:moveTo>
                <a:lnTo>
                  <a:pt x="243878" y="293281"/>
                </a:lnTo>
                <a:lnTo>
                  <a:pt x="234226" y="293281"/>
                </a:lnTo>
                <a:lnTo>
                  <a:pt x="224604" y="293281"/>
                </a:lnTo>
                <a:lnTo>
                  <a:pt x="167132" y="293281"/>
                </a:lnTo>
                <a:lnTo>
                  <a:pt x="167132" y="175514"/>
                </a:lnTo>
                <a:lnTo>
                  <a:pt x="76593" y="175514"/>
                </a:lnTo>
                <a:lnTo>
                  <a:pt x="76593" y="293281"/>
                </a:lnTo>
                <a:lnTo>
                  <a:pt x="66990" y="293281"/>
                </a:lnTo>
                <a:lnTo>
                  <a:pt x="0" y="293281"/>
                </a:lnTo>
                <a:lnTo>
                  <a:pt x="0" y="0"/>
                </a:lnTo>
                <a:lnTo>
                  <a:pt x="76593" y="0"/>
                </a:lnTo>
                <a:lnTo>
                  <a:pt x="76593" y="106362"/>
                </a:lnTo>
                <a:lnTo>
                  <a:pt x="167132" y="106362"/>
                </a:lnTo>
                <a:lnTo>
                  <a:pt x="167132" y="0"/>
                </a:lnTo>
                <a:lnTo>
                  <a:pt x="176753" y="0"/>
                </a:lnTo>
                <a:lnTo>
                  <a:pt x="234226" y="0"/>
                </a:lnTo>
                <a:lnTo>
                  <a:pt x="243878" y="0"/>
                </a:lnTo>
                <a:close/>
              </a:path>
            </a:pathLst>
          </a:custGeom>
          <a:ln w="15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4434069" y="2278091"/>
            <a:ext cx="1491615" cy="320675"/>
            <a:chOff x="4434069" y="2278091"/>
            <a:chExt cx="1491615" cy="320675"/>
          </a:xfrm>
        </p:grpSpPr>
        <p:sp>
          <p:nvSpPr>
            <p:cNvPr id="59" name="object 59"/>
            <p:cNvSpPr/>
            <p:nvPr/>
          </p:nvSpPr>
          <p:spPr>
            <a:xfrm>
              <a:off x="4441926" y="2285949"/>
              <a:ext cx="601980" cy="304800"/>
            </a:xfrm>
            <a:custGeom>
              <a:avLst/>
              <a:gdLst/>
              <a:ahLst/>
              <a:cxnLst/>
              <a:rect l="l" t="t" r="r" b="b"/>
              <a:pathLst>
                <a:path w="601979" h="304800">
                  <a:moveTo>
                    <a:pt x="243878" y="5016"/>
                  </a:moveTo>
                  <a:lnTo>
                    <a:pt x="243878" y="298297"/>
                  </a:lnTo>
                  <a:lnTo>
                    <a:pt x="234220" y="298297"/>
                  </a:lnTo>
                  <a:lnTo>
                    <a:pt x="224599" y="298297"/>
                  </a:lnTo>
                  <a:lnTo>
                    <a:pt x="167182" y="298297"/>
                  </a:lnTo>
                  <a:lnTo>
                    <a:pt x="167182" y="180530"/>
                  </a:lnTo>
                  <a:lnTo>
                    <a:pt x="76644" y="180530"/>
                  </a:lnTo>
                  <a:lnTo>
                    <a:pt x="76644" y="298297"/>
                  </a:lnTo>
                  <a:lnTo>
                    <a:pt x="67006" y="298297"/>
                  </a:lnTo>
                  <a:lnTo>
                    <a:pt x="0" y="298297"/>
                  </a:lnTo>
                  <a:lnTo>
                    <a:pt x="0" y="5016"/>
                  </a:lnTo>
                  <a:lnTo>
                    <a:pt x="76644" y="5016"/>
                  </a:lnTo>
                  <a:lnTo>
                    <a:pt x="76644" y="111379"/>
                  </a:lnTo>
                  <a:lnTo>
                    <a:pt x="167182" y="111379"/>
                  </a:lnTo>
                  <a:lnTo>
                    <a:pt x="167182" y="5016"/>
                  </a:lnTo>
                  <a:lnTo>
                    <a:pt x="176774" y="5016"/>
                  </a:lnTo>
                  <a:lnTo>
                    <a:pt x="234220" y="5016"/>
                  </a:lnTo>
                  <a:lnTo>
                    <a:pt x="243878" y="5016"/>
                  </a:lnTo>
                  <a:close/>
                </a:path>
                <a:path w="601979" h="304800">
                  <a:moveTo>
                    <a:pt x="601611" y="152006"/>
                  </a:moveTo>
                  <a:lnTo>
                    <a:pt x="594410" y="203827"/>
                  </a:lnTo>
                  <a:lnTo>
                    <a:pt x="573860" y="244792"/>
                  </a:lnTo>
                  <a:lnTo>
                    <a:pt x="543642" y="275185"/>
                  </a:lnTo>
                  <a:lnTo>
                    <a:pt x="506463" y="294881"/>
                  </a:lnTo>
                  <a:lnTo>
                    <a:pt x="465267" y="303911"/>
                  </a:lnTo>
                  <a:lnTo>
                    <a:pt x="451091" y="304507"/>
                  </a:lnTo>
                  <a:lnTo>
                    <a:pt x="436982" y="303911"/>
                  </a:lnTo>
                  <a:lnTo>
                    <a:pt x="395884" y="294881"/>
                  </a:lnTo>
                  <a:lnTo>
                    <a:pt x="358733" y="275185"/>
                  </a:lnTo>
                  <a:lnTo>
                    <a:pt x="328461" y="244792"/>
                  </a:lnTo>
                  <a:lnTo>
                    <a:pt x="307926" y="203827"/>
                  </a:lnTo>
                  <a:lnTo>
                    <a:pt x="300736" y="152006"/>
                  </a:lnTo>
                  <a:lnTo>
                    <a:pt x="301534" y="133568"/>
                  </a:lnTo>
                  <a:lnTo>
                    <a:pt x="313524" y="85521"/>
                  </a:lnTo>
                  <a:lnTo>
                    <a:pt x="337543" y="48038"/>
                  </a:lnTo>
                  <a:lnTo>
                    <a:pt x="370436" y="21240"/>
                  </a:lnTo>
                  <a:lnTo>
                    <a:pt x="409378" y="5272"/>
                  </a:lnTo>
                  <a:lnTo>
                    <a:pt x="451091" y="0"/>
                  </a:lnTo>
                  <a:lnTo>
                    <a:pt x="465267" y="585"/>
                  </a:lnTo>
                  <a:lnTo>
                    <a:pt x="506463" y="9372"/>
                  </a:lnTo>
                  <a:lnTo>
                    <a:pt x="543642" y="28989"/>
                  </a:lnTo>
                  <a:lnTo>
                    <a:pt x="573860" y="59334"/>
                  </a:lnTo>
                  <a:lnTo>
                    <a:pt x="594410" y="100337"/>
                  </a:lnTo>
                  <a:lnTo>
                    <a:pt x="601611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11945" y="2350913"/>
              <a:ext cx="162806" cy="17456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082527" y="2287587"/>
              <a:ext cx="835025" cy="299720"/>
            </a:xfrm>
            <a:custGeom>
              <a:avLst/>
              <a:gdLst/>
              <a:ahLst/>
              <a:cxnLst/>
              <a:rect l="l" t="t" r="r" b="b"/>
              <a:pathLst>
                <a:path w="835025" h="299719">
                  <a:moveTo>
                    <a:pt x="0" y="149974"/>
                  </a:moveTo>
                  <a:lnTo>
                    <a:pt x="7265" y="99282"/>
                  </a:lnTo>
                  <a:lnTo>
                    <a:pt x="28051" y="58872"/>
                  </a:lnTo>
                  <a:lnTo>
                    <a:pt x="58585" y="28871"/>
                  </a:lnTo>
                  <a:lnTo>
                    <a:pt x="95643" y="9372"/>
                  </a:lnTo>
                  <a:lnTo>
                    <a:pt x="136452" y="585"/>
                  </a:lnTo>
                  <a:lnTo>
                    <a:pt x="150367" y="0"/>
                  </a:lnTo>
                  <a:lnTo>
                    <a:pt x="161681" y="409"/>
                  </a:lnTo>
                  <a:lnTo>
                    <a:pt x="206757" y="10197"/>
                  </a:lnTo>
                  <a:lnTo>
                    <a:pt x="247072" y="33571"/>
                  </a:lnTo>
                  <a:lnTo>
                    <a:pt x="276759" y="72055"/>
                  </a:lnTo>
                  <a:lnTo>
                    <a:pt x="288277" y="111467"/>
                  </a:lnTo>
                  <a:lnTo>
                    <a:pt x="278719" y="111467"/>
                  </a:lnTo>
                  <a:lnTo>
                    <a:pt x="269381" y="111467"/>
                  </a:lnTo>
                  <a:lnTo>
                    <a:pt x="214515" y="111467"/>
                  </a:lnTo>
                  <a:lnTo>
                    <a:pt x="210004" y="101078"/>
                  </a:lnTo>
                  <a:lnTo>
                    <a:pt x="181552" y="74169"/>
                  </a:lnTo>
                  <a:lnTo>
                    <a:pt x="150367" y="68313"/>
                  </a:lnTo>
                  <a:lnTo>
                    <a:pt x="134631" y="69727"/>
                  </a:lnTo>
                  <a:lnTo>
                    <a:pt x="97281" y="90931"/>
                  </a:lnTo>
                  <a:lnTo>
                    <a:pt x="78681" y="132615"/>
                  </a:lnTo>
                  <a:lnTo>
                    <a:pt x="77444" y="149974"/>
                  </a:lnTo>
                  <a:lnTo>
                    <a:pt x="78010" y="160475"/>
                  </a:lnTo>
                  <a:lnTo>
                    <a:pt x="91429" y="198605"/>
                  </a:lnTo>
                  <a:lnTo>
                    <a:pt x="120369" y="224561"/>
                  </a:lnTo>
                  <a:lnTo>
                    <a:pt x="150367" y="231279"/>
                  </a:lnTo>
                  <a:lnTo>
                    <a:pt x="161924" y="230535"/>
                  </a:lnTo>
                  <a:lnTo>
                    <a:pt x="200224" y="212703"/>
                  </a:lnTo>
                  <a:lnTo>
                    <a:pt x="215760" y="183895"/>
                  </a:lnTo>
                  <a:lnTo>
                    <a:pt x="225106" y="183895"/>
                  </a:lnTo>
                  <a:lnTo>
                    <a:pt x="289521" y="183895"/>
                  </a:lnTo>
                  <a:lnTo>
                    <a:pt x="286840" y="198845"/>
                  </a:lnTo>
                  <a:lnTo>
                    <a:pt x="272110" y="236880"/>
                  </a:lnTo>
                  <a:lnTo>
                    <a:pt x="239369" y="272795"/>
                  </a:lnTo>
                  <a:lnTo>
                    <a:pt x="196799" y="293141"/>
                  </a:lnTo>
                  <a:lnTo>
                    <a:pt x="150367" y="299593"/>
                  </a:lnTo>
                  <a:lnTo>
                    <a:pt x="136452" y="299017"/>
                  </a:lnTo>
                  <a:lnTo>
                    <a:pt x="95643" y="290410"/>
                  </a:lnTo>
                  <a:lnTo>
                    <a:pt x="58585" y="271103"/>
                  </a:lnTo>
                  <a:lnTo>
                    <a:pt x="28051" y="241152"/>
                  </a:lnTo>
                  <a:lnTo>
                    <a:pt x="7265" y="200762"/>
                  </a:lnTo>
                  <a:lnTo>
                    <a:pt x="808" y="168045"/>
                  </a:lnTo>
                  <a:lnTo>
                    <a:pt x="0" y="149974"/>
                  </a:lnTo>
                  <a:close/>
                </a:path>
                <a:path w="835025" h="299719">
                  <a:moveTo>
                    <a:pt x="389978" y="70345"/>
                  </a:moveTo>
                  <a:lnTo>
                    <a:pt x="317944" y="70345"/>
                  </a:lnTo>
                  <a:lnTo>
                    <a:pt x="317944" y="61799"/>
                  </a:lnTo>
                  <a:lnTo>
                    <a:pt x="317944" y="53344"/>
                  </a:lnTo>
                  <a:lnTo>
                    <a:pt x="317944" y="3378"/>
                  </a:lnTo>
                  <a:lnTo>
                    <a:pt x="535838" y="3378"/>
                  </a:lnTo>
                  <a:lnTo>
                    <a:pt x="535838" y="70345"/>
                  </a:lnTo>
                  <a:lnTo>
                    <a:pt x="464146" y="70345"/>
                  </a:lnTo>
                  <a:lnTo>
                    <a:pt x="464146" y="296659"/>
                  </a:lnTo>
                  <a:lnTo>
                    <a:pt x="454916" y="296659"/>
                  </a:lnTo>
                  <a:lnTo>
                    <a:pt x="445674" y="296659"/>
                  </a:lnTo>
                  <a:lnTo>
                    <a:pt x="389978" y="296659"/>
                  </a:lnTo>
                  <a:lnTo>
                    <a:pt x="389978" y="70345"/>
                  </a:lnTo>
                  <a:close/>
                </a:path>
                <a:path w="835025" h="299719">
                  <a:moveTo>
                    <a:pt x="757491" y="152501"/>
                  </a:moveTo>
                  <a:lnTo>
                    <a:pt x="609549" y="297065"/>
                  </a:lnTo>
                  <a:lnTo>
                    <a:pt x="582764" y="297065"/>
                  </a:lnTo>
                  <a:lnTo>
                    <a:pt x="582764" y="3378"/>
                  </a:lnTo>
                  <a:lnTo>
                    <a:pt x="592385" y="3378"/>
                  </a:lnTo>
                  <a:lnTo>
                    <a:pt x="601967" y="3378"/>
                  </a:lnTo>
                  <a:lnTo>
                    <a:pt x="659409" y="3378"/>
                  </a:lnTo>
                  <a:lnTo>
                    <a:pt x="659409" y="147091"/>
                  </a:lnTo>
                  <a:lnTo>
                    <a:pt x="807745" y="2133"/>
                  </a:lnTo>
                  <a:lnTo>
                    <a:pt x="834923" y="2133"/>
                  </a:lnTo>
                  <a:lnTo>
                    <a:pt x="834923" y="296659"/>
                  </a:lnTo>
                  <a:lnTo>
                    <a:pt x="825320" y="296659"/>
                  </a:lnTo>
                  <a:lnTo>
                    <a:pt x="815694" y="296659"/>
                  </a:lnTo>
                  <a:lnTo>
                    <a:pt x="757491" y="296659"/>
                  </a:lnTo>
                  <a:lnTo>
                    <a:pt x="757491" y="152501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2802665" y="2865517"/>
            <a:ext cx="494030" cy="309245"/>
            <a:chOff x="2802665" y="2865517"/>
            <a:chExt cx="494030" cy="309245"/>
          </a:xfrm>
        </p:grpSpPr>
        <p:pic>
          <p:nvPicPr>
            <p:cNvPr id="63" name="object 6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02665" y="2961466"/>
              <a:ext cx="195889" cy="189641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044774" y="2873375"/>
              <a:ext cx="244475" cy="293370"/>
            </a:xfrm>
            <a:custGeom>
              <a:avLst/>
              <a:gdLst/>
              <a:ahLst/>
              <a:cxnLst/>
              <a:rect l="l" t="t" r="r" b="b"/>
              <a:pathLst>
                <a:path w="244475" h="293369">
                  <a:moveTo>
                    <a:pt x="243878" y="0"/>
                  </a:moveTo>
                  <a:lnTo>
                    <a:pt x="243878" y="293293"/>
                  </a:lnTo>
                  <a:lnTo>
                    <a:pt x="234218" y="293293"/>
                  </a:lnTo>
                  <a:lnTo>
                    <a:pt x="224578" y="293293"/>
                  </a:lnTo>
                  <a:lnTo>
                    <a:pt x="167131" y="293293"/>
                  </a:lnTo>
                  <a:lnTo>
                    <a:pt x="167131" y="69151"/>
                  </a:lnTo>
                  <a:lnTo>
                    <a:pt x="76593" y="69151"/>
                  </a:lnTo>
                  <a:lnTo>
                    <a:pt x="76593" y="293293"/>
                  </a:lnTo>
                  <a:lnTo>
                    <a:pt x="66990" y="293293"/>
                  </a:lnTo>
                  <a:lnTo>
                    <a:pt x="0" y="293293"/>
                  </a:lnTo>
                  <a:lnTo>
                    <a:pt x="0" y="0"/>
                  </a:lnTo>
                  <a:lnTo>
                    <a:pt x="216085" y="0"/>
                  </a:lnTo>
                  <a:lnTo>
                    <a:pt x="243878" y="0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3355762" y="2860501"/>
            <a:ext cx="589280" cy="320675"/>
            <a:chOff x="3355762" y="2860501"/>
            <a:chExt cx="589280" cy="320675"/>
          </a:xfrm>
        </p:grpSpPr>
        <p:sp>
          <p:nvSpPr>
            <p:cNvPr id="66" name="object 66"/>
            <p:cNvSpPr/>
            <p:nvPr/>
          </p:nvSpPr>
          <p:spPr>
            <a:xfrm>
              <a:off x="3363620" y="2873374"/>
              <a:ext cx="234315" cy="293370"/>
            </a:xfrm>
            <a:custGeom>
              <a:avLst/>
              <a:gdLst/>
              <a:ahLst/>
              <a:cxnLst/>
              <a:rect l="l" t="t" r="r" b="b"/>
              <a:pathLst>
                <a:path w="234314" h="293369">
                  <a:moveTo>
                    <a:pt x="74955" y="293293"/>
                  </a:moveTo>
                  <a:lnTo>
                    <a:pt x="74955" y="293293"/>
                  </a:lnTo>
                  <a:lnTo>
                    <a:pt x="0" y="293293"/>
                  </a:lnTo>
                  <a:lnTo>
                    <a:pt x="0" y="256615"/>
                  </a:lnTo>
                  <a:lnTo>
                    <a:pt x="0" y="0"/>
                  </a:lnTo>
                  <a:lnTo>
                    <a:pt x="15932" y="0"/>
                  </a:lnTo>
                  <a:lnTo>
                    <a:pt x="128981" y="0"/>
                  </a:lnTo>
                  <a:lnTo>
                    <a:pt x="143507" y="751"/>
                  </a:lnTo>
                  <a:lnTo>
                    <a:pt x="180517" y="12001"/>
                  </a:lnTo>
                  <a:lnTo>
                    <a:pt x="214896" y="43408"/>
                  </a:lnTo>
                  <a:lnTo>
                    <a:pt x="232067" y="86118"/>
                  </a:lnTo>
                  <a:lnTo>
                    <a:pt x="234191" y="109396"/>
                  </a:lnTo>
                  <a:lnTo>
                    <a:pt x="233660" y="121039"/>
                  </a:lnTo>
                  <a:lnTo>
                    <a:pt x="220853" y="165397"/>
                  </a:lnTo>
                  <a:lnTo>
                    <a:pt x="190681" y="200173"/>
                  </a:lnTo>
                  <a:lnTo>
                    <a:pt x="143507" y="217591"/>
                  </a:lnTo>
                  <a:lnTo>
                    <a:pt x="128981" y="218325"/>
                  </a:lnTo>
                  <a:lnTo>
                    <a:pt x="74955" y="218325"/>
                  </a:lnTo>
                  <a:lnTo>
                    <a:pt x="74955" y="293293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30718" y="2932269"/>
              <a:ext cx="101680" cy="99775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636263" y="2868358"/>
              <a:ext cx="300990" cy="304800"/>
            </a:xfrm>
            <a:custGeom>
              <a:avLst/>
              <a:gdLst/>
              <a:ahLst/>
              <a:cxnLst/>
              <a:rect l="l" t="t" r="r" b="b"/>
              <a:pathLst>
                <a:path w="300989" h="304800">
                  <a:moveTo>
                    <a:pt x="300837" y="152006"/>
                  </a:moveTo>
                  <a:lnTo>
                    <a:pt x="293636" y="203848"/>
                  </a:lnTo>
                  <a:lnTo>
                    <a:pt x="273129" y="244843"/>
                  </a:lnTo>
                  <a:lnTo>
                    <a:pt x="242906" y="275215"/>
                  </a:lnTo>
                  <a:lnTo>
                    <a:pt x="205689" y="294932"/>
                  </a:lnTo>
                  <a:lnTo>
                    <a:pt x="164514" y="303954"/>
                  </a:lnTo>
                  <a:lnTo>
                    <a:pt x="150368" y="304558"/>
                  </a:lnTo>
                  <a:lnTo>
                    <a:pt x="136258" y="303954"/>
                  </a:lnTo>
                  <a:lnTo>
                    <a:pt x="95110" y="294932"/>
                  </a:lnTo>
                  <a:lnTo>
                    <a:pt x="57959" y="275215"/>
                  </a:lnTo>
                  <a:lnTo>
                    <a:pt x="27706" y="244843"/>
                  </a:lnTo>
                  <a:lnTo>
                    <a:pt x="7179" y="203848"/>
                  </a:lnTo>
                  <a:lnTo>
                    <a:pt x="0" y="152006"/>
                  </a:lnTo>
                  <a:lnTo>
                    <a:pt x="799" y="133590"/>
                  </a:lnTo>
                  <a:lnTo>
                    <a:pt x="12750" y="85534"/>
                  </a:lnTo>
                  <a:lnTo>
                    <a:pt x="36791" y="48079"/>
                  </a:lnTo>
                  <a:lnTo>
                    <a:pt x="69662" y="21259"/>
                  </a:lnTo>
                  <a:lnTo>
                    <a:pt x="108634" y="5304"/>
                  </a:lnTo>
                  <a:lnTo>
                    <a:pt x="150368" y="0"/>
                  </a:lnTo>
                  <a:lnTo>
                    <a:pt x="164514" y="588"/>
                  </a:lnTo>
                  <a:lnTo>
                    <a:pt x="205689" y="9436"/>
                  </a:lnTo>
                  <a:lnTo>
                    <a:pt x="242906" y="29002"/>
                  </a:lnTo>
                  <a:lnTo>
                    <a:pt x="273129" y="59385"/>
                  </a:lnTo>
                  <a:lnTo>
                    <a:pt x="293636" y="100349"/>
                  </a:lnTo>
                  <a:lnTo>
                    <a:pt x="300837" y="152006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05508" y="2933335"/>
              <a:ext cx="162856" cy="174617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176449" y="2957694"/>
            <a:ext cx="78224" cy="124261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3967738" y="2864323"/>
            <a:ext cx="907415" cy="311785"/>
            <a:chOff x="3967738" y="2864323"/>
            <a:chExt cx="907415" cy="311785"/>
          </a:xfrm>
        </p:grpSpPr>
        <p:pic>
          <p:nvPicPr>
            <p:cNvPr id="72" name="object 7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44484" y="2957694"/>
              <a:ext cx="78122" cy="124261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3975595" y="2872181"/>
              <a:ext cx="657225" cy="295910"/>
            </a:xfrm>
            <a:custGeom>
              <a:avLst/>
              <a:gdLst/>
              <a:ahLst/>
              <a:cxnLst/>
              <a:rect l="l" t="t" r="r" b="b"/>
              <a:pathLst>
                <a:path w="657225" h="295910">
                  <a:moveTo>
                    <a:pt x="138315" y="295719"/>
                  </a:moveTo>
                  <a:lnTo>
                    <a:pt x="138315" y="271068"/>
                  </a:lnTo>
                  <a:lnTo>
                    <a:pt x="124317" y="270237"/>
                  </a:lnTo>
                  <a:lnTo>
                    <a:pt x="110750" y="268705"/>
                  </a:lnTo>
                  <a:lnTo>
                    <a:pt x="72804" y="259655"/>
                  </a:lnTo>
                  <a:lnTo>
                    <a:pt x="31816" y="234849"/>
                  </a:lnTo>
                  <a:lnTo>
                    <a:pt x="6113" y="192725"/>
                  </a:lnTo>
                  <a:lnTo>
                    <a:pt x="0" y="147396"/>
                  </a:lnTo>
                  <a:lnTo>
                    <a:pt x="668" y="131123"/>
                  </a:lnTo>
                  <a:lnTo>
                    <a:pt x="10668" y="90296"/>
                  </a:lnTo>
                  <a:lnTo>
                    <a:pt x="40436" y="52984"/>
                  </a:lnTo>
                  <a:lnTo>
                    <a:pt x="84442" y="32194"/>
                  </a:lnTo>
                  <a:lnTo>
                    <a:pt x="123854" y="25393"/>
                  </a:lnTo>
                  <a:lnTo>
                    <a:pt x="137909" y="24612"/>
                  </a:lnTo>
                  <a:lnTo>
                    <a:pt x="137909" y="0"/>
                  </a:lnTo>
                  <a:lnTo>
                    <a:pt x="210045" y="0"/>
                  </a:lnTo>
                  <a:lnTo>
                    <a:pt x="210045" y="24612"/>
                  </a:lnTo>
                  <a:lnTo>
                    <a:pt x="224034" y="25393"/>
                  </a:lnTo>
                  <a:lnTo>
                    <a:pt x="263321" y="32194"/>
                  </a:lnTo>
                  <a:lnTo>
                    <a:pt x="307327" y="52984"/>
                  </a:lnTo>
                  <a:lnTo>
                    <a:pt x="337096" y="90296"/>
                  </a:lnTo>
                  <a:lnTo>
                    <a:pt x="347145" y="131123"/>
                  </a:lnTo>
                  <a:lnTo>
                    <a:pt x="347814" y="147396"/>
                  </a:lnTo>
                  <a:lnTo>
                    <a:pt x="347135" y="163885"/>
                  </a:lnTo>
                  <a:lnTo>
                    <a:pt x="336892" y="205092"/>
                  </a:lnTo>
                  <a:lnTo>
                    <a:pt x="306882" y="242544"/>
                  </a:lnTo>
                  <a:lnTo>
                    <a:pt x="262928" y="263474"/>
                  </a:lnTo>
                  <a:lnTo>
                    <a:pt x="223555" y="270237"/>
                  </a:lnTo>
                  <a:lnTo>
                    <a:pt x="209499" y="271068"/>
                  </a:lnTo>
                  <a:lnTo>
                    <a:pt x="209499" y="295719"/>
                  </a:lnTo>
                  <a:lnTo>
                    <a:pt x="138315" y="295719"/>
                  </a:lnTo>
                  <a:close/>
                </a:path>
                <a:path w="657225" h="295910">
                  <a:moveTo>
                    <a:pt x="579539" y="150368"/>
                  </a:moveTo>
                  <a:lnTo>
                    <a:pt x="431596" y="294881"/>
                  </a:lnTo>
                  <a:lnTo>
                    <a:pt x="404812" y="294881"/>
                  </a:lnTo>
                  <a:lnTo>
                    <a:pt x="404812" y="1193"/>
                  </a:lnTo>
                  <a:lnTo>
                    <a:pt x="414411" y="1193"/>
                  </a:lnTo>
                  <a:lnTo>
                    <a:pt x="423995" y="1193"/>
                  </a:lnTo>
                  <a:lnTo>
                    <a:pt x="481406" y="1193"/>
                  </a:lnTo>
                  <a:lnTo>
                    <a:pt x="481406" y="144906"/>
                  </a:lnTo>
                  <a:lnTo>
                    <a:pt x="629742" y="0"/>
                  </a:lnTo>
                  <a:lnTo>
                    <a:pt x="656983" y="0"/>
                  </a:lnTo>
                  <a:lnTo>
                    <a:pt x="656983" y="294487"/>
                  </a:lnTo>
                  <a:lnTo>
                    <a:pt x="647344" y="294487"/>
                  </a:lnTo>
                  <a:lnTo>
                    <a:pt x="637705" y="294487"/>
                  </a:lnTo>
                  <a:lnTo>
                    <a:pt x="579539" y="294487"/>
                  </a:lnTo>
                  <a:lnTo>
                    <a:pt x="579539" y="150368"/>
                  </a:lnTo>
                  <a:close/>
                </a:path>
              </a:pathLst>
            </a:custGeom>
            <a:ln w="15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78785" y="2961466"/>
              <a:ext cx="195851" cy="189641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004300" y="6007099"/>
            <a:ext cx="1286549" cy="12824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9500" y="3477069"/>
            <a:ext cx="60198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 smtClean="0"/>
              <a:t>Волонтерский отряд экологической направленности </a:t>
            </a:r>
          </a:p>
          <a:p>
            <a:r>
              <a:rPr lang="ru-RU" sz="3500" dirty="0" smtClean="0"/>
              <a:t>Руководитель Опарина Кира  Владимировна</a:t>
            </a:r>
          </a:p>
          <a:p>
            <a:r>
              <a:rPr lang="ru-RU" sz="3500" dirty="0" smtClean="0"/>
              <a:t>В составе отряда 25 волонтеров </a:t>
            </a:r>
            <a:endParaRPr lang="ru-RU" sz="3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941" y="1219121"/>
            <a:ext cx="3197300" cy="4263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11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0737"/>
            <a:ext cx="6840220" cy="4071620"/>
            <a:chOff x="0" y="770737"/>
            <a:chExt cx="6840220" cy="4071620"/>
          </a:xfrm>
        </p:grpSpPr>
        <p:sp>
          <p:nvSpPr>
            <p:cNvPr id="3" name="object 3"/>
            <p:cNvSpPr/>
            <p:nvPr/>
          </p:nvSpPr>
          <p:spPr>
            <a:xfrm>
              <a:off x="0" y="770737"/>
              <a:ext cx="3742054" cy="4071620"/>
            </a:xfrm>
            <a:custGeom>
              <a:avLst/>
              <a:gdLst/>
              <a:ahLst/>
              <a:cxnLst/>
              <a:rect l="l" t="t" r="r" b="b"/>
              <a:pathLst>
                <a:path w="3742054" h="4071620">
                  <a:moveTo>
                    <a:pt x="2516445" y="580669"/>
                  </a:moveTo>
                  <a:lnTo>
                    <a:pt x="1758899" y="580669"/>
                  </a:lnTo>
                  <a:lnTo>
                    <a:pt x="1635876" y="0"/>
                  </a:lnTo>
                  <a:lnTo>
                    <a:pt x="3741611" y="0"/>
                  </a:lnTo>
                  <a:lnTo>
                    <a:pt x="3739931" y="16014"/>
                  </a:lnTo>
                  <a:lnTo>
                    <a:pt x="2396236" y="16014"/>
                  </a:lnTo>
                  <a:lnTo>
                    <a:pt x="2516445" y="580669"/>
                  </a:lnTo>
                  <a:close/>
                </a:path>
                <a:path w="3742054" h="4071620">
                  <a:moveTo>
                    <a:pt x="3725964" y="149225"/>
                  </a:moveTo>
                  <a:lnTo>
                    <a:pt x="2396236" y="16014"/>
                  </a:lnTo>
                  <a:lnTo>
                    <a:pt x="3739931" y="16014"/>
                  </a:lnTo>
                  <a:lnTo>
                    <a:pt x="3725964" y="149225"/>
                  </a:lnTo>
                  <a:close/>
                </a:path>
                <a:path w="3742054" h="4071620">
                  <a:moveTo>
                    <a:pt x="1457597" y="1787918"/>
                  </a:moveTo>
                  <a:lnTo>
                    <a:pt x="685406" y="1787918"/>
                  </a:lnTo>
                  <a:lnTo>
                    <a:pt x="276720" y="389623"/>
                  </a:lnTo>
                  <a:lnTo>
                    <a:pt x="1758899" y="580669"/>
                  </a:lnTo>
                  <a:lnTo>
                    <a:pt x="2516445" y="580669"/>
                  </a:lnTo>
                  <a:lnTo>
                    <a:pt x="2662666" y="1267510"/>
                  </a:lnTo>
                  <a:lnTo>
                    <a:pt x="1306664" y="1267510"/>
                  </a:lnTo>
                  <a:lnTo>
                    <a:pt x="1457597" y="1787918"/>
                  </a:lnTo>
                  <a:close/>
                </a:path>
                <a:path w="3742054" h="4071620">
                  <a:moveTo>
                    <a:pt x="2701226" y="1448638"/>
                  </a:moveTo>
                  <a:lnTo>
                    <a:pt x="1306664" y="1267510"/>
                  </a:lnTo>
                  <a:lnTo>
                    <a:pt x="2662666" y="1267510"/>
                  </a:lnTo>
                  <a:lnTo>
                    <a:pt x="2701226" y="1448638"/>
                  </a:lnTo>
                  <a:close/>
                </a:path>
                <a:path w="3742054" h="4071620">
                  <a:moveTo>
                    <a:pt x="0" y="4071037"/>
                  </a:moveTo>
                  <a:lnTo>
                    <a:pt x="0" y="1772402"/>
                  </a:lnTo>
                  <a:lnTo>
                    <a:pt x="685406" y="1787918"/>
                  </a:lnTo>
                  <a:lnTo>
                    <a:pt x="1457597" y="1787918"/>
                  </a:lnTo>
                  <a:lnTo>
                    <a:pt x="1669117" y="2517228"/>
                  </a:lnTo>
                  <a:lnTo>
                    <a:pt x="147193" y="2517228"/>
                  </a:lnTo>
                  <a:lnTo>
                    <a:pt x="536321" y="3918394"/>
                  </a:lnTo>
                  <a:lnTo>
                    <a:pt x="0" y="4071037"/>
                  </a:lnTo>
                  <a:close/>
                </a:path>
                <a:path w="3742054" h="4071620">
                  <a:moveTo>
                    <a:pt x="1679028" y="2551404"/>
                  </a:moveTo>
                  <a:lnTo>
                    <a:pt x="147193" y="2517228"/>
                  </a:lnTo>
                  <a:lnTo>
                    <a:pt x="1669117" y="2517228"/>
                  </a:lnTo>
                  <a:lnTo>
                    <a:pt x="1679028" y="255140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1590" y="770737"/>
              <a:ext cx="3308248" cy="213373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30700" y="3052016"/>
            <a:ext cx="4012565" cy="3253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37300"/>
              </a:lnSpc>
              <a:spcBef>
                <a:spcPts val="100"/>
              </a:spcBef>
            </a:pPr>
            <a:r>
              <a:rPr sz="3050" spc="-65" dirty="0">
                <a:latin typeface="Verdana"/>
                <a:cs typeface="Verdana"/>
              </a:rPr>
              <a:t>Волонтерский</a:t>
            </a:r>
            <a:r>
              <a:rPr sz="3050" spc="-180" dirty="0">
                <a:latin typeface="Verdana"/>
                <a:cs typeface="Verdana"/>
              </a:rPr>
              <a:t> </a:t>
            </a:r>
            <a:r>
              <a:rPr sz="3050" spc="-10" dirty="0">
                <a:latin typeface="Verdana"/>
                <a:cs typeface="Verdana"/>
              </a:rPr>
              <a:t>отряд </a:t>
            </a:r>
            <a:r>
              <a:rPr sz="3050" spc="-85" dirty="0">
                <a:latin typeface="Verdana"/>
                <a:cs typeface="Verdana"/>
              </a:rPr>
              <a:t>Настольный</a:t>
            </a:r>
            <a:r>
              <a:rPr sz="3050" spc="-195" dirty="0">
                <a:latin typeface="Verdana"/>
                <a:cs typeface="Verdana"/>
              </a:rPr>
              <a:t> </a:t>
            </a:r>
            <a:r>
              <a:rPr sz="3050" spc="-10" dirty="0" err="1">
                <a:latin typeface="Verdana"/>
                <a:cs typeface="Verdana"/>
              </a:rPr>
              <a:t>теннис</a:t>
            </a:r>
            <a:r>
              <a:rPr sz="3050" spc="-10" dirty="0">
                <a:latin typeface="Verdana"/>
                <a:cs typeface="Verdana"/>
              </a:rPr>
              <a:t> </a:t>
            </a:r>
            <a:r>
              <a:rPr sz="3050" spc="-10" dirty="0" err="1" smtClean="0">
                <a:latin typeface="Verdana"/>
                <a:cs typeface="Verdana"/>
              </a:rPr>
              <a:t>Медиашкола</a:t>
            </a:r>
            <a:endParaRPr lang="ru-RU" sz="3050" spc="-10" dirty="0" smtClean="0">
              <a:latin typeface="Verdana"/>
              <a:cs typeface="Verdana"/>
            </a:endParaRPr>
          </a:p>
          <a:p>
            <a:pPr marL="12065" marR="5080" algn="ctr">
              <a:lnSpc>
                <a:spcPct val="137300"/>
              </a:lnSpc>
              <a:spcBef>
                <a:spcPts val="100"/>
              </a:spcBef>
            </a:pPr>
            <a:r>
              <a:rPr lang="ru-RU" sz="3050" spc="-10" dirty="0" err="1" smtClean="0">
                <a:latin typeface="Verdana"/>
                <a:cs typeface="Verdana"/>
              </a:rPr>
              <a:t>Киберспорт</a:t>
            </a:r>
            <a:endParaRPr lang="ru-RU" sz="3050" spc="-10" dirty="0" smtClean="0">
              <a:latin typeface="Verdana"/>
              <a:cs typeface="Verdana"/>
            </a:endParaRPr>
          </a:p>
          <a:p>
            <a:pPr marL="12065" marR="5080" algn="ctr">
              <a:lnSpc>
                <a:spcPct val="137300"/>
              </a:lnSpc>
              <a:spcBef>
                <a:spcPts val="100"/>
              </a:spcBef>
            </a:pPr>
            <a:r>
              <a:rPr lang="ru-RU" sz="3050" spc="-10" dirty="0" smtClean="0">
                <a:latin typeface="Verdana"/>
                <a:cs typeface="Verdana"/>
              </a:rPr>
              <a:t>Киноклуб</a:t>
            </a:r>
            <a:endParaRPr sz="3050" dirty="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770737"/>
            <a:ext cx="6917690" cy="6015355"/>
            <a:chOff x="0" y="770737"/>
            <a:chExt cx="6917690" cy="60153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078" y="770737"/>
              <a:ext cx="6362547" cy="48224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209008"/>
              <a:ext cx="2558554" cy="257676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4209008"/>
              <a:ext cx="2556510" cy="2576830"/>
            </a:xfrm>
            <a:custGeom>
              <a:avLst/>
              <a:gdLst/>
              <a:ahLst/>
              <a:cxnLst/>
              <a:rect l="l" t="t" r="r" b="b"/>
              <a:pathLst>
                <a:path w="2556510" h="2576829">
                  <a:moveTo>
                    <a:pt x="0" y="388356"/>
                  </a:moveTo>
                  <a:lnTo>
                    <a:pt x="0" y="267979"/>
                  </a:lnTo>
                  <a:lnTo>
                    <a:pt x="7363" y="263050"/>
                  </a:lnTo>
                  <a:lnTo>
                    <a:pt x="49495" y="236660"/>
                  </a:lnTo>
                  <a:lnTo>
                    <a:pt x="92334" y="211604"/>
                  </a:lnTo>
                  <a:lnTo>
                    <a:pt x="135854" y="187893"/>
                  </a:lnTo>
                  <a:lnTo>
                    <a:pt x="180029" y="165537"/>
                  </a:lnTo>
                  <a:lnTo>
                    <a:pt x="224831" y="144547"/>
                  </a:lnTo>
                  <a:lnTo>
                    <a:pt x="270235" y="124933"/>
                  </a:lnTo>
                  <a:lnTo>
                    <a:pt x="316213" y="106705"/>
                  </a:lnTo>
                  <a:lnTo>
                    <a:pt x="362739" y="89875"/>
                  </a:lnTo>
                  <a:lnTo>
                    <a:pt x="409787" y="74453"/>
                  </a:lnTo>
                  <a:lnTo>
                    <a:pt x="457330" y="60450"/>
                  </a:lnTo>
                  <a:lnTo>
                    <a:pt x="505340" y="47876"/>
                  </a:lnTo>
                  <a:lnTo>
                    <a:pt x="553792" y="36741"/>
                  </a:lnTo>
                  <a:lnTo>
                    <a:pt x="602659" y="27057"/>
                  </a:lnTo>
                  <a:lnTo>
                    <a:pt x="651915" y="18833"/>
                  </a:lnTo>
                  <a:lnTo>
                    <a:pt x="701531" y="12081"/>
                  </a:lnTo>
                  <a:lnTo>
                    <a:pt x="751484" y="6811"/>
                  </a:lnTo>
                  <a:lnTo>
                    <a:pt x="801744" y="3034"/>
                  </a:lnTo>
                  <a:lnTo>
                    <a:pt x="852286" y="760"/>
                  </a:lnTo>
                  <a:lnTo>
                    <a:pt x="903084" y="0"/>
                  </a:lnTo>
                  <a:lnTo>
                    <a:pt x="953881" y="760"/>
                  </a:lnTo>
                  <a:lnTo>
                    <a:pt x="1004424" y="3034"/>
                  </a:lnTo>
                  <a:lnTo>
                    <a:pt x="1054685" y="6811"/>
                  </a:lnTo>
                  <a:lnTo>
                    <a:pt x="1104637" y="12081"/>
                  </a:lnTo>
                  <a:lnTo>
                    <a:pt x="1154254" y="18833"/>
                  </a:lnTo>
                  <a:lnTo>
                    <a:pt x="1203510" y="27057"/>
                  </a:lnTo>
                  <a:lnTo>
                    <a:pt x="1252378" y="36741"/>
                  </a:lnTo>
                  <a:lnTo>
                    <a:pt x="1300830" y="47876"/>
                  </a:lnTo>
                  <a:lnTo>
                    <a:pt x="1348842" y="60450"/>
                  </a:lnTo>
                  <a:lnTo>
                    <a:pt x="1396385" y="74453"/>
                  </a:lnTo>
                  <a:lnTo>
                    <a:pt x="1443433" y="89875"/>
                  </a:lnTo>
                  <a:lnTo>
                    <a:pt x="1468858" y="99072"/>
                  </a:lnTo>
                  <a:lnTo>
                    <a:pt x="903084" y="99072"/>
                  </a:lnTo>
                  <a:lnTo>
                    <a:pt x="853426" y="99847"/>
                  </a:lnTo>
                  <a:lnTo>
                    <a:pt x="804030" y="102165"/>
                  </a:lnTo>
                  <a:lnTo>
                    <a:pt x="754924" y="106013"/>
                  </a:lnTo>
                  <a:lnTo>
                    <a:pt x="706137" y="111379"/>
                  </a:lnTo>
                  <a:lnTo>
                    <a:pt x="657695" y="118253"/>
                  </a:lnTo>
                  <a:lnTo>
                    <a:pt x="609627" y="126623"/>
                  </a:lnTo>
                  <a:lnTo>
                    <a:pt x="561962" y="136476"/>
                  </a:lnTo>
                  <a:lnTo>
                    <a:pt x="514726" y="147802"/>
                  </a:lnTo>
                  <a:lnTo>
                    <a:pt x="467948" y="160588"/>
                  </a:lnTo>
                  <a:lnTo>
                    <a:pt x="421655" y="174823"/>
                  </a:lnTo>
                  <a:lnTo>
                    <a:pt x="375876" y="190494"/>
                  </a:lnTo>
                  <a:lnTo>
                    <a:pt x="330639" y="207592"/>
                  </a:lnTo>
                  <a:lnTo>
                    <a:pt x="285971" y="226102"/>
                  </a:lnTo>
                  <a:lnTo>
                    <a:pt x="241900" y="246015"/>
                  </a:lnTo>
                  <a:lnTo>
                    <a:pt x="198454" y="267318"/>
                  </a:lnTo>
                  <a:lnTo>
                    <a:pt x="155662" y="290000"/>
                  </a:lnTo>
                  <a:lnTo>
                    <a:pt x="113551" y="314048"/>
                  </a:lnTo>
                  <a:lnTo>
                    <a:pt x="72149" y="339452"/>
                  </a:lnTo>
                  <a:lnTo>
                    <a:pt x="31484" y="366199"/>
                  </a:lnTo>
                  <a:lnTo>
                    <a:pt x="0" y="388356"/>
                  </a:lnTo>
                  <a:close/>
                </a:path>
                <a:path w="2556510" h="2576829">
                  <a:moveTo>
                    <a:pt x="2273952" y="2576753"/>
                  </a:moveTo>
                  <a:lnTo>
                    <a:pt x="2152306" y="2576753"/>
                  </a:lnTo>
                  <a:lnTo>
                    <a:pt x="2161642" y="2564334"/>
                  </a:lnTo>
                  <a:lnTo>
                    <a:pt x="2189718" y="2524435"/>
                  </a:lnTo>
                  <a:lnTo>
                    <a:pt x="2216463" y="2483771"/>
                  </a:lnTo>
                  <a:lnTo>
                    <a:pt x="2241864" y="2442369"/>
                  </a:lnTo>
                  <a:lnTo>
                    <a:pt x="2265910" y="2400259"/>
                  </a:lnTo>
                  <a:lnTo>
                    <a:pt x="2288589" y="2357467"/>
                  </a:lnTo>
                  <a:lnTo>
                    <a:pt x="2309889" y="2314022"/>
                  </a:lnTo>
                  <a:lnTo>
                    <a:pt x="2329799" y="2269951"/>
                  </a:lnTo>
                  <a:lnTo>
                    <a:pt x="2348306" y="2225283"/>
                  </a:lnTo>
                  <a:lnTo>
                    <a:pt x="2365400" y="2180045"/>
                  </a:lnTo>
                  <a:lnTo>
                    <a:pt x="2381069" y="2134266"/>
                  </a:lnTo>
                  <a:lnTo>
                    <a:pt x="2395301" y="2087973"/>
                  </a:lnTo>
                  <a:lnTo>
                    <a:pt x="2408084" y="2041195"/>
                  </a:lnTo>
                  <a:lnTo>
                    <a:pt x="2419407" y="1993958"/>
                  </a:lnTo>
                  <a:lnTo>
                    <a:pt x="2429258" y="1946292"/>
                  </a:lnTo>
                  <a:lnTo>
                    <a:pt x="2437626" y="1898223"/>
                  </a:lnTo>
                  <a:lnTo>
                    <a:pt x="2444498" y="1849781"/>
                  </a:lnTo>
                  <a:lnTo>
                    <a:pt x="2449863" y="1800992"/>
                  </a:lnTo>
                  <a:lnTo>
                    <a:pt x="2453710" y="1751885"/>
                  </a:lnTo>
                  <a:lnTo>
                    <a:pt x="2456027" y="1702488"/>
                  </a:lnTo>
                  <a:lnTo>
                    <a:pt x="2456802" y="1652828"/>
                  </a:lnTo>
                  <a:lnTo>
                    <a:pt x="2456027" y="1603166"/>
                  </a:lnTo>
                  <a:lnTo>
                    <a:pt x="2453710" y="1553766"/>
                  </a:lnTo>
                  <a:lnTo>
                    <a:pt x="2449863" y="1504656"/>
                  </a:lnTo>
                  <a:lnTo>
                    <a:pt x="2444498" y="1455865"/>
                  </a:lnTo>
                  <a:lnTo>
                    <a:pt x="2437626" y="1407420"/>
                  </a:lnTo>
                  <a:lnTo>
                    <a:pt x="2429258" y="1359349"/>
                  </a:lnTo>
                  <a:lnTo>
                    <a:pt x="2419407" y="1311680"/>
                  </a:lnTo>
                  <a:lnTo>
                    <a:pt x="2408084" y="1264442"/>
                  </a:lnTo>
                  <a:lnTo>
                    <a:pt x="2395301" y="1217661"/>
                  </a:lnTo>
                  <a:lnTo>
                    <a:pt x="2381069" y="1171366"/>
                  </a:lnTo>
                  <a:lnTo>
                    <a:pt x="2365400" y="1125585"/>
                  </a:lnTo>
                  <a:lnTo>
                    <a:pt x="2348306" y="1080346"/>
                  </a:lnTo>
                  <a:lnTo>
                    <a:pt x="2329799" y="1035676"/>
                  </a:lnTo>
                  <a:lnTo>
                    <a:pt x="2309889" y="991604"/>
                  </a:lnTo>
                  <a:lnTo>
                    <a:pt x="2288589" y="948158"/>
                  </a:lnTo>
                  <a:lnTo>
                    <a:pt x="2265910" y="905365"/>
                  </a:lnTo>
                  <a:lnTo>
                    <a:pt x="2241864" y="863253"/>
                  </a:lnTo>
                  <a:lnTo>
                    <a:pt x="2216463" y="821851"/>
                  </a:lnTo>
                  <a:lnTo>
                    <a:pt x="2189718" y="781186"/>
                  </a:lnTo>
                  <a:lnTo>
                    <a:pt x="2161642" y="741286"/>
                  </a:lnTo>
                  <a:lnTo>
                    <a:pt x="2132244" y="702179"/>
                  </a:lnTo>
                  <a:lnTo>
                    <a:pt x="2101538" y="663893"/>
                  </a:lnTo>
                  <a:lnTo>
                    <a:pt x="2069535" y="626456"/>
                  </a:lnTo>
                  <a:lnTo>
                    <a:pt x="2036247" y="589896"/>
                  </a:lnTo>
                  <a:lnTo>
                    <a:pt x="2001685" y="554240"/>
                  </a:lnTo>
                  <a:lnTo>
                    <a:pt x="1966023" y="519678"/>
                  </a:lnTo>
                  <a:lnTo>
                    <a:pt x="1929458" y="486389"/>
                  </a:lnTo>
                  <a:lnTo>
                    <a:pt x="1892016" y="454384"/>
                  </a:lnTo>
                  <a:lnTo>
                    <a:pt x="1853725" y="423677"/>
                  </a:lnTo>
                  <a:lnTo>
                    <a:pt x="1814615" y="394278"/>
                  </a:lnTo>
                  <a:lnTo>
                    <a:pt x="1774711" y="366199"/>
                  </a:lnTo>
                  <a:lnTo>
                    <a:pt x="1734043" y="339452"/>
                  </a:lnTo>
                  <a:lnTo>
                    <a:pt x="1692638" y="314048"/>
                  </a:lnTo>
                  <a:lnTo>
                    <a:pt x="1650524" y="290000"/>
                  </a:lnTo>
                  <a:lnTo>
                    <a:pt x="1607730" y="267318"/>
                  </a:lnTo>
                  <a:lnTo>
                    <a:pt x="1564282" y="246015"/>
                  </a:lnTo>
                  <a:lnTo>
                    <a:pt x="1520209" y="226102"/>
                  </a:lnTo>
                  <a:lnTo>
                    <a:pt x="1475539" y="207592"/>
                  </a:lnTo>
                  <a:lnTo>
                    <a:pt x="1430300" y="190494"/>
                  </a:lnTo>
                  <a:lnTo>
                    <a:pt x="1384519" y="174823"/>
                  </a:lnTo>
                  <a:lnTo>
                    <a:pt x="1338226" y="160588"/>
                  </a:lnTo>
                  <a:lnTo>
                    <a:pt x="1291446" y="147802"/>
                  </a:lnTo>
                  <a:lnTo>
                    <a:pt x="1244209" y="136476"/>
                  </a:lnTo>
                  <a:lnTo>
                    <a:pt x="1196543" y="126623"/>
                  </a:lnTo>
                  <a:lnTo>
                    <a:pt x="1148474" y="118253"/>
                  </a:lnTo>
                  <a:lnTo>
                    <a:pt x="1100032" y="111379"/>
                  </a:lnTo>
                  <a:lnTo>
                    <a:pt x="1051244" y="106013"/>
                  </a:lnTo>
                  <a:lnTo>
                    <a:pt x="1002138" y="102165"/>
                  </a:lnTo>
                  <a:lnTo>
                    <a:pt x="952742" y="99847"/>
                  </a:lnTo>
                  <a:lnTo>
                    <a:pt x="903084" y="99072"/>
                  </a:lnTo>
                  <a:lnTo>
                    <a:pt x="1468858" y="99072"/>
                  </a:lnTo>
                  <a:lnTo>
                    <a:pt x="1535939" y="124933"/>
                  </a:lnTo>
                  <a:lnTo>
                    <a:pt x="1581344" y="144547"/>
                  </a:lnTo>
                  <a:lnTo>
                    <a:pt x="1626147" y="165537"/>
                  </a:lnTo>
                  <a:lnTo>
                    <a:pt x="1670322" y="187893"/>
                  </a:lnTo>
                  <a:lnTo>
                    <a:pt x="1713843" y="211604"/>
                  </a:lnTo>
                  <a:lnTo>
                    <a:pt x="1756683" y="236660"/>
                  </a:lnTo>
                  <a:lnTo>
                    <a:pt x="1798815" y="263050"/>
                  </a:lnTo>
                  <a:lnTo>
                    <a:pt x="1840213" y="290762"/>
                  </a:lnTo>
                  <a:lnTo>
                    <a:pt x="1880849" y="319788"/>
                  </a:lnTo>
                  <a:lnTo>
                    <a:pt x="1920699" y="350116"/>
                  </a:lnTo>
                  <a:lnTo>
                    <a:pt x="1959734" y="381735"/>
                  </a:lnTo>
                  <a:lnTo>
                    <a:pt x="1997928" y="414636"/>
                  </a:lnTo>
                  <a:lnTo>
                    <a:pt x="2035254" y="448807"/>
                  </a:lnTo>
                  <a:lnTo>
                    <a:pt x="2071687" y="484238"/>
                  </a:lnTo>
                  <a:lnTo>
                    <a:pt x="2107112" y="520738"/>
                  </a:lnTo>
                  <a:lnTo>
                    <a:pt x="2141279" y="558121"/>
                  </a:lnTo>
                  <a:lnTo>
                    <a:pt x="2174176" y="596361"/>
                  </a:lnTo>
                  <a:lnTo>
                    <a:pt x="2205792" y="635432"/>
                  </a:lnTo>
                  <a:lnTo>
                    <a:pt x="2236118" y="675309"/>
                  </a:lnTo>
                  <a:lnTo>
                    <a:pt x="2265142" y="715964"/>
                  </a:lnTo>
                  <a:lnTo>
                    <a:pt x="2292853" y="757373"/>
                  </a:lnTo>
                  <a:lnTo>
                    <a:pt x="2319242" y="799510"/>
                  </a:lnTo>
                  <a:lnTo>
                    <a:pt x="2344298" y="842348"/>
                  </a:lnTo>
                  <a:lnTo>
                    <a:pt x="2368009" y="885862"/>
                  </a:lnTo>
                  <a:lnTo>
                    <a:pt x="2390366" y="930026"/>
                  </a:lnTo>
                  <a:lnTo>
                    <a:pt x="2411358" y="974813"/>
                  </a:lnTo>
                  <a:lnTo>
                    <a:pt x="2430973" y="1020198"/>
                  </a:lnTo>
                  <a:lnTo>
                    <a:pt x="2449202" y="1066156"/>
                  </a:lnTo>
                  <a:lnTo>
                    <a:pt x="2466034" y="1112659"/>
                  </a:lnTo>
                  <a:lnTo>
                    <a:pt x="2481458" y="1159683"/>
                  </a:lnTo>
                  <a:lnTo>
                    <a:pt x="2495463" y="1207201"/>
                  </a:lnTo>
                  <a:lnTo>
                    <a:pt x="2508039" y="1255187"/>
                  </a:lnTo>
                  <a:lnTo>
                    <a:pt x="2519176" y="1303616"/>
                  </a:lnTo>
                  <a:lnTo>
                    <a:pt x="2528862" y="1352461"/>
                  </a:lnTo>
                  <a:lnTo>
                    <a:pt x="2537087" y="1401697"/>
                  </a:lnTo>
                  <a:lnTo>
                    <a:pt x="2543840" y="1451297"/>
                  </a:lnTo>
                  <a:lnTo>
                    <a:pt x="2549112" y="1501237"/>
                  </a:lnTo>
                  <a:lnTo>
                    <a:pt x="2552890" y="1551489"/>
                  </a:lnTo>
                  <a:lnTo>
                    <a:pt x="2555165" y="1602028"/>
                  </a:lnTo>
                  <a:lnTo>
                    <a:pt x="2555925" y="1652828"/>
                  </a:lnTo>
                  <a:lnTo>
                    <a:pt x="2555165" y="1703627"/>
                  </a:lnTo>
                  <a:lnTo>
                    <a:pt x="2552890" y="1754170"/>
                  </a:lnTo>
                  <a:lnTo>
                    <a:pt x="2549112" y="1804431"/>
                  </a:lnTo>
                  <a:lnTo>
                    <a:pt x="2543840" y="1854382"/>
                  </a:lnTo>
                  <a:lnTo>
                    <a:pt x="2537087" y="1903999"/>
                  </a:lnTo>
                  <a:lnTo>
                    <a:pt x="2528862" y="1953253"/>
                  </a:lnTo>
                  <a:lnTo>
                    <a:pt x="2519176" y="2002119"/>
                  </a:lnTo>
                  <a:lnTo>
                    <a:pt x="2508039" y="2050569"/>
                  </a:lnTo>
                  <a:lnTo>
                    <a:pt x="2495463" y="2098578"/>
                  </a:lnTo>
                  <a:lnTo>
                    <a:pt x="2481458" y="2146118"/>
                  </a:lnTo>
                  <a:lnTo>
                    <a:pt x="2466034" y="2193163"/>
                  </a:lnTo>
                  <a:lnTo>
                    <a:pt x="2449202" y="2239687"/>
                  </a:lnTo>
                  <a:lnTo>
                    <a:pt x="2430973" y="2285663"/>
                  </a:lnTo>
                  <a:lnTo>
                    <a:pt x="2411358" y="2331064"/>
                  </a:lnTo>
                  <a:lnTo>
                    <a:pt x="2390366" y="2375864"/>
                  </a:lnTo>
                  <a:lnTo>
                    <a:pt x="2368009" y="2420036"/>
                  </a:lnTo>
                  <a:lnTo>
                    <a:pt x="2344298" y="2463554"/>
                  </a:lnTo>
                  <a:lnTo>
                    <a:pt x="2319242" y="2506391"/>
                  </a:lnTo>
                  <a:lnTo>
                    <a:pt x="2292853" y="2548520"/>
                  </a:lnTo>
                  <a:lnTo>
                    <a:pt x="2273952" y="25767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798054" y="3789705"/>
            <a:ext cx="2895600" cy="2996565"/>
            <a:chOff x="7798054" y="3789705"/>
            <a:chExt cx="2895600" cy="2996565"/>
          </a:xfrm>
        </p:grpSpPr>
        <p:sp>
          <p:nvSpPr>
            <p:cNvPr id="11" name="object 11"/>
            <p:cNvSpPr/>
            <p:nvPr/>
          </p:nvSpPr>
          <p:spPr>
            <a:xfrm>
              <a:off x="7798054" y="3789705"/>
              <a:ext cx="2895600" cy="2996565"/>
            </a:xfrm>
            <a:custGeom>
              <a:avLst/>
              <a:gdLst/>
              <a:ahLst/>
              <a:cxnLst/>
              <a:rect l="l" t="t" r="r" b="b"/>
              <a:pathLst>
                <a:path w="2895600" h="2996565">
                  <a:moveTo>
                    <a:pt x="2895346" y="1404543"/>
                  </a:moveTo>
                  <a:lnTo>
                    <a:pt x="2596642" y="1404543"/>
                  </a:lnTo>
                  <a:lnTo>
                    <a:pt x="2299093" y="0"/>
                  </a:lnTo>
                  <a:lnTo>
                    <a:pt x="2895346" y="60202"/>
                  </a:lnTo>
                  <a:lnTo>
                    <a:pt x="2895346" y="1404543"/>
                  </a:lnTo>
                  <a:close/>
                </a:path>
                <a:path w="2895600" h="2996565">
                  <a:moveTo>
                    <a:pt x="2295346" y="2611793"/>
                  </a:moveTo>
                  <a:lnTo>
                    <a:pt x="1523149" y="2611793"/>
                  </a:lnTo>
                  <a:lnTo>
                    <a:pt x="1114425" y="1213497"/>
                  </a:lnTo>
                  <a:lnTo>
                    <a:pt x="2596642" y="1404543"/>
                  </a:lnTo>
                  <a:lnTo>
                    <a:pt x="2895346" y="1404543"/>
                  </a:lnTo>
                  <a:lnTo>
                    <a:pt x="2895346" y="2091385"/>
                  </a:lnTo>
                  <a:lnTo>
                    <a:pt x="2144407" y="2091385"/>
                  </a:lnTo>
                  <a:lnTo>
                    <a:pt x="2295346" y="2611793"/>
                  </a:lnTo>
                  <a:close/>
                </a:path>
                <a:path w="2895600" h="2996565">
                  <a:moveTo>
                    <a:pt x="2895346" y="2188920"/>
                  </a:moveTo>
                  <a:lnTo>
                    <a:pt x="2144407" y="2091385"/>
                  </a:lnTo>
                  <a:lnTo>
                    <a:pt x="2895346" y="2091385"/>
                  </a:lnTo>
                  <a:lnTo>
                    <a:pt x="2895346" y="2188920"/>
                  </a:lnTo>
                  <a:close/>
                </a:path>
                <a:path w="2895600" h="2996565">
                  <a:moveTo>
                    <a:pt x="2406797" y="2996057"/>
                  </a:moveTo>
                  <a:lnTo>
                    <a:pt x="117081" y="2996057"/>
                  </a:lnTo>
                  <a:lnTo>
                    <a:pt x="0" y="2577312"/>
                  </a:lnTo>
                  <a:lnTo>
                    <a:pt x="1523149" y="2611793"/>
                  </a:lnTo>
                  <a:lnTo>
                    <a:pt x="2295346" y="2611793"/>
                  </a:lnTo>
                  <a:lnTo>
                    <a:pt x="2406797" y="29960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12505" y="4543818"/>
              <a:ext cx="2280920" cy="2242185"/>
            </a:xfrm>
            <a:custGeom>
              <a:avLst/>
              <a:gdLst/>
              <a:ahLst/>
              <a:cxnLst/>
              <a:rect l="l" t="t" r="r" b="b"/>
              <a:pathLst>
                <a:path w="2280920" h="2242184">
                  <a:moveTo>
                    <a:pt x="2280894" y="1398295"/>
                  </a:moveTo>
                  <a:lnTo>
                    <a:pt x="1523110" y="1398295"/>
                  </a:lnTo>
                  <a:lnTo>
                    <a:pt x="1114374" y="0"/>
                  </a:lnTo>
                  <a:lnTo>
                    <a:pt x="2280894" y="150354"/>
                  </a:lnTo>
                  <a:lnTo>
                    <a:pt x="2280894" y="877887"/>
                  </a:lnTo>
                  <a:lnTo>
                    <a:pt x="2144369" y="877887"/>
                  </a:lnTo>
                  <a:lnTo>
                    <a:pt x="2280894" y="1348600"/>
                  </a:lnTo>
                  <a:lnTo>
                    <a:pt x="2280894" y="1398295"/>
                  </a:lnTo>
                  <a:close/>
                </a:path>
                <a:path w="2280920" h="2242184">
                  <a:moveTo>
                    <a:pt x="2280894" y="895620"/>
                  </a:moveTo>
                  <a:lnTo>
                    <a:pt x="2144369" y="877887"/>
                  </a:lnTo>
                  <a:lnTo>
                    <a:pt x="2280894" y="877887"/>
                  </a:lnTo>
                  <a:lnTo>
                    <a:pt x="2280894" y="895620"/>
                  </a:lnTo>
                  <a:close/>
                </a:path>
                <a:path w="2280920" h="2242184">
                  <a:moveTo>
                    <a:pt x="1016618" y="2241943"/>
                  </a:moveTo>
                  <a:lnTo>
                    <a:pt x="245526" y="2241943"/>
                  </a:lnTo>
                  <a:lnTo>
                    <a:pt x="0" y="1363814"/>
                  </a:lnTo>
                  <a:lnTo>
                    <a:pt x="1523110" y="1398295"/>
                  </a:lnTo>
                  <a:lnTo>
                    <a:pt x="2280894" y="1398295"/>
                  </a:lnTo>
                  <a:lnTo>
                    <a:pt x="2280894" y="2127554"/>
                  </a:lnTo>
                  <a:lnTo>
                    <a:pt x="984846" y="2127554"/>
                  </a:lnTo>
                  <a:lnTo>
                    <a:pt x="1016618" y="2241943"/>
                  </a:lnTo>
                  <a:close/>
                </a:path>
                <a:path w="2280920" h="2242184">
                  <a:moveTo>
                    <a:pt x="2280894" y="2156469"/>
                  </a:moveTo>
                  <a:lnTo>
                    <a:pt x="984846" y="2127554"/>
                  </a:lnTo>
                  <a:lnTo>
                    <a:pt x="2280894" y="2127554"/>
                  </a:lnTo>
                  <a:lnTo>
                    <a:pt x="2280894" y="21564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85213" y="4204144"/>
              <a:ext cx="2408555" cy="2581910"/>
            </a:xfrm>
            <a:custGeom>
              <a:avLst/>
              <a:gdLst/>
              <a:ahLst/>
              <a:cxnLst/>
              <a:rect l="l" t="t" r="r" b="b"/>
              <a:pathLst>
                <a:path w="2408554" h="2581909">
                  <a:moveTo>
                    <a:pt x="2408186" y="1218006"/>
                  </a:moveTo>
                  <a:lnTo>
                    <a:pt x="2251773" y="1218006"/>
                  </a:lnTo>
                  <a:lnTo>
                    <a:pt x="1993696" y="0"/>
                  </a:lnTo>
                  <a:lnTo>
                    <a:pt x="2408186" y="41848"/>
                  </a:lnTo>
                  <a:lnTo>
                    <a:pt x="2408186" y="1218006"/>
                  </a:lnTo>
                  <a:close/>
                </a:path>
                <a:path w="2408554" h="2581909">
                  <a:moveTo>
                    <a:pt x="1990482" y="2264917"/>
                  </a:moveTo>
                  <a:lnTo>
                    <a:pt x="1320850" y="2264917"/>
                  </a:lnTo>
                  <a:lnTo>
                    <a:pt x="966393" y="1052321"/>
                  </a:lnTo>
                  <a:lnTo>
                    <a:pt x="2251773" y="1218006"/>
                  </a:lnTo>
                  <a:lnTo>
                    <a:pt x="2408186" y="1218006"/>
                  </a:lnTo>
                  <a:lnTo>
                    <a:pt x="2408186" y="1813623"/>
                  </a:lnTo>
                  <a:lnTo>
                    <a:pt x="1859610" y="1813623"/>
                  </a:lnTo>
                  <a:lnTo>
                    <a:pt x="1990482" y="2264917"/>
                  </a:lnTo>
                  <a:close/>
                </a:path>
                <a:path w="2408554" h="2581909">
                  <a:moveTo>
                    <a:pt x="2408186" y="1884873"/>
                  </a:moveTo>
                  <a:lnTo>
                    <a:pt x="1859610" y="1813623"/>
                  </a:lnTo>
                  <a:lnTo>
                    <a:pt x="2408186" y="1813623"/>
                  </a:lnTo>
                  <a:lnTo>
                    <a:pt x="2408186" y="1884873"/>
                  </a:lnTo>
                  <a:close/>
                </a:path>
                <a:path w="2408554" h="2581909">
                  <a:moveTo>
                    <a:pt x="2082323" y="2581617"/>
                  </a:moveTo>
                  <a:lnTo>
                    <a:pt x="96915" y="2581617"/>
                  </a:lnTo>
                  <a:lnTo>
                    <a:pt x="0" y="2235009"/>
                  </a:lnTo>
                  <a:lnTo>
                    <a:pt x="1320850" y="2264917"/>
                  </a:lnTo>
                  <a:lnTo>
                    <a:pt x="1990482" y="2264917"/>
                  </a:lnTo>
                  <a:lnTo>
                    <a:pt x="2082323" y="25816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90000" y="1054705"/>
            <a:ext cx="1202334" cy="1205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-673100" y="-746353"/>
            <a:ext cx="7165321" cy="6110833"/>
            <a:chOff x="-802774" y="1024304"/>
            <a:chExt cx="7165321" cy="6110833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4304"/>
              <a:ext cx="6362547" cy="48224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-802774" y="4558307"/>
              <a:ext cx="2556510" cy="2576830"/>
            </a:xfrm>
            <a:custGeom>
              <a:avLst/>
              <a:gdLst/>
              <a:ahLst/>
              <a:cxnLst/>
              <a:rect l="l" t="t" r="r" b="b"/>
              <a:pathLst>
                <a:path w="2556510" h="2576829">
                  <a:moveTo>
                    <a:pt x="0" y="388356"/>
                  </a:moveTo>
                  <a:lnTo>
                    <a:pt x="0" y="267979"/>
                  </a:lnTo>
                  <a:lnTo>
                    <a:pt x="7363" y="263050"/>
                  </a:lnTo>
                  <a:lnTo>
                    <a:pt x="49495" y="236660"/>
                  </a:lnTo>
                  <a:lnTo>
                    <a:pt x="92334" y="211604"/>
                  </a:lnTo>
                  <a:lnTo>
                    <a:pt x="135854" y="187893"/>
                  </a:lnTo>
                  <a:lnTo>
                    <a:pt x="180029" y="165537"/>
                  </a:lnTo>
                  <a:lnTo>
                    <a:pt x="224831" y="144547"/>
                  </a:lnTo>
                  <a:lnTo>
                    <a:pt x="270235" y="124933"/>
                  </a:lnTo>
                  <a:lnTo>
                    <a:pt x="316213" y="106705"/>
                  </a:lnTo>
                  <a:lnTo>
                    <a:pt x="362739" y="89875"/>
                  </a:lnTo>
                  <a:lnTo>
                    <a:pt x="409787" y="74453"/>
                  </a:lnTo>
                  <a:lnTo>
                    <a:pt x="457330" y="60450"/>
                  </a:lnTo>
                  <a:lnTo>
                    <a:pt x="505340" y="47876"/>
                  </a:lnTo>
                  <a:lnTo>
                    <a:pt x="553792" y="36741"/>
                  </a:lnTo>
                  <a:lnTo>
                    <a:pt x="602659" y="27057"/>
                  </a:lnTo>
                  <a:lnTo>
                    <a:pt x="651915" y="18833"/>
                  </a:lnTo>
                  <a:lnTo>
                    <a:pt x="701531" y="12081"/>
                  </a:lnTo>
                  <a:lnTo>
                    <a:pt x="751484" y="6811"/>
                  </a:lnTo>
                  <a:lnTo>
                    <a:pt x="801744" y="3034"/>
                  </a:lnTo>
                  <a:lnTo>
                    <a:pt x="852286" y="760"/>
                  </a:lnTo>
                  <a:lnTo>
                    <a:pt x="903084" y="0"/>
                  </a:lnTo>
                  <a:lnTo>
                    <a:pt x="953881" y="760"/>
                  </a:lnTo>
                  <a:lnTo>
                    <a:pt x="1004424" y="3034"/>
                  </a:lnTo>
                  <a:lnTo>
                    <a:pt x="1054685" y="6811"/>
                  </a:lnTo>
                  <a:lnTo>
                    <a:pt x="1104637" y="12081"/>
                  </a:lnTo>
                  <a:lnTo>
                    <a:pt x="1154254" y="18833"/>
                  </a:lnTo>
                  <a:lnTo>
                    <a:pt x="1203510" y="27057"/>
                  </a:lnTo>
                  <a:lnTo>
                    <a:pt x="1252378" y="36741"/>
                  </a:lnTo>
                  <a:lnTo>
                    <a:pt x="1300830" y="47876"/>
                  </a:lnTo>
                  <a:lnTo>
                    <a:pt x="1348842" y="60450"/>
                  </a:lnTo>
                  <a:lnTo>
                    <a:pt x="1396385" y="74453"/>
                  </a:lnTo>
                  <a:lnTo>
                    <a:pt x="1443433" y="89875"/>
                  </a:lnTo>
                  <a:lnTo>
                    <a:pt x="1468858" y="99072"/>
                  </a:lnTo>
                  <a:lnTo>
                    <a:pt x="903084" y="99072"/>
                  </a:lnTo>
                  <a:lnTo>
                    <a:pt x="853426" y="99847"/>
                  </a:lnTo>
                  <a:lnTo>
                    <a:pt x="804030" y="102165"/>
                  </a:lnTo>
                  <a:lnTo>
                    <a:pt x="754924" y="106013"/>
                  </a:lnTo>
                  <a:lnTo>
                    <a:pt x="706137" y="111379"/>
                  </a:lnTo>
                  <a:lnTo>
                    <a:pt x="657695" y="118253"/>
                  </a:lnTo>
                  <a:lnTo>
                    <a:pt x="609627" y="126623"/>
                  </a:lnTo>
                  <a:lnTo>
                    <a:pt x="561962" y="136476"/>
                  </a:lnTo>
                  <a:lnTo>
                    <a:pt x="514726" y="147802"/>
                  </a:lnTo>
                  <a:lnTo>
                    <a:pt x="467948" y="160588"/>
                  </a:lnTo>
                  <a:lnTo>
                    <a:pt x="421655" y="174823"/>
                  </a:lnTo>
                  <a:lnTo>
                    <a:pt x="375876" y="190494"/>
                  </a:lnTo>
                  <a:lnTo>
                    <a:pt x="330639" y="207592"/>
                  </a:lnTo>
                  <a:lnTo>
                    <a:pt x="285971" y="226102"/>
                  </a:lnTo>
                  <a:lnTo>
                    <a:pt x="241900" y="246015"/>
                  </a:lnTo>
                  <a:lnTo>
                    <a:pt x="198454" y="267318"/>
                  </a:lnTo>
                  <a:lnTo>
                    <a:pt x="155662" y="290000"/>
                  </a:lnTo>
                  <a:lnTo>
                    <a:pt x="113551" y="314048"/>
                  </a:lnTo>
                  <a:lnTo>
                    <a:pt x="72149" y="339452"/>
                  </a:lnTo>
                  <a:lnTo>
                    <a:pt x="31484" y="366199"/>
                  </a:lnTo>
                  <a:lnTo>
                    <a:pt x="0" y="388356"/>
                  </a:lnTo>
                  <a:close/>
                </a:path>
                <a:path w="2556510" h="2576829">
                  <a:moveTo>
                    <a:pt x="2273952" y="2576753"/>
                  </a:moveTo>
                  <a:lnTo>
                    <a:pt x="2152306" y="2576753"/>
                  </a:lnTo>
                  <a:lnTo>
                    <a:pt x="2161642" y="2564334"/>
                  </a:lnTo>
                  <a:lnTo>
                    <a:pt x="2189718" y="2524435"/>
                  </a:lnTo>
                  <a:lnTo>
                    <a:pt x="2216463" y="2483771"/>
                  </a:lnTo>
                  <a:lnTo>
                    <a:pt x="2241864" y="2442369"/>
                  </a:lnTo>
                  <a:lnTo>
                    <a:pt x="2265910" y="2400259"/>
                  </a:lnTo>
                  <a:lnTo>
                    <a:pt x="2288589" y="2357467"/>
                  </a:lnTo>
                  <a:lnTo>
                    <a:pt x="2309889" y="2314022"/>
                  </a:lnTo>
                  <a:lnTo>
                    <a:pt x="2329799" y="2269951"/>
                  </a:lnTo>
                  <a:lnTo>
                    <a:pt x="2348306" y="2225283"/>
                  </a:lnTo>
                  <a:lnTo>
                    <a:pt x="2365400" y="2180045"/>
                  </a:lnTo>
                  <a:lnTo>
                    <a:pt x="2381069" y="2134266"/>
                  </a:lnTo>
                  <a:lnTo>
                    <a:pt x="2395301" y="2087973"/>
                  </a:lnTo>
                  <a:lnTo>
                    <a:pt x="2408084" y="2041195"/>
                  </a:lnTo>
                  <a:lnTo>
                    <a:pt x="2419407" y="1993958"/>
                  </a:lnTo>
                  <a:lnTo>
                    <a:pt x="2429258" y="1946292"/>
                  </a:lnTo>
                  <a:lnTo>
                    <a:pt x="2437626" y="1898223"/>
                  </a:lnTo>
                  <a:lnTo>
                    <a:pt x="2444498" y="1849781"/>
                  </a:lnTo>
                  <a:lnTo>
                    <a:pt x="2449863" y="1800992"/>
                  </a:lnTo>
                  <a:lnTo>
                    <a:pt x="2453710" y="1751885"/>
                  </a:lnTo>
                  <a:lnTo>
                    <a:pt x="2456027" y="1702488"/>
                  </a:lnTo>
                  <a:lnTo>
                    <a:pt x="2456802" y="1652828"/>
                  </a:lnTo>
                  <a:lnTo>
                    <a:pt x="2456027" y="1603166"/>
                  </a:lnTo>
                  <a:lnTo>
                    <a:pt x="2453710" y="1553766"/>
                  </a:lnTo>
                  <a:lnTo>
                    <a:pt x="2449863" y="1504656"/>
                  </a:lnTo>
                  <a:lnTo>
                    <a:pt x="2444498" y="1455865"/>
                  </a:lnTo>
                  <a:lnTo>
                    <a:pt x="2437626" y="1407420"/>
                  </a:lnTo>
                  <a:lnTo>
                    <a:pt x="2429258" y="1359349"/>
                  </a:lnTo>
                  <a:lnTo>
                    <a:pt x="2419407" y="1311680"/>
                  </a:lnTo>
                  <a:lnTo>
                    <a:pt x="2408084" y="1264442"/>
                  </a:lnTo>
                  <a:lnTo>
                    <a:pt x="2395301" y="1217661"/>
                  </a:lnTo>
                  <a:lnTo>
                    <a:pt x="2381069" y="1171366"/>
                  </a:lnTo>
                  <a:lnTo>
                    <a:pt x="2365400" y="1125585"/>
                  </a:lnTo>
                  <a:lnTo>
                    <a:pt x="2348306" y="1080346"/>
                  </a:lnTo>
                  <a:lnTo>
                    <a:pt x="2329799" y="1035676"/>
                  </a:lnTo>
                  <a:lnTo>
                    <a:pt x="2309889" y="991604"/>
                  </a:lnTo>
                  <a:lnTo>
                    <a:pt x="2288589" y="948158"/>
                  </a:lnTo>
                  <a:lnTo>
                    <a:pt x="2265910" y="905365"/>
                  </a:lnTo>
                  <a:lnTo>
                    <a:pt x="2241864" y="863253"/>
                  </a:lnTo>
                  <a:lnTo>
                    <a:pt x="2216463" y="821851"/>
                  </a:lnTo>
                  <a:lnTo>
                    <a:pt x="2189718" y="781186"/>
                  </a:lnTo>
                  <a:lnTo>
                    <a:pt x="2161642" y="741286"/>
                  </a:lnTo>
                  <a:lnTo>
                    <a:pt x="2132244" y="702179"/>
                  </a:lnTo>
                  <a:lnTo>
                    <a:pt x="2101538" y="663893"/>
                  </a:lnTo>
                  <a:lnTo>
                    <a:pt x="2069535" y="626456"/>
                  </a:lnTo>
                  <a:lnTo>
                    <a:pt x="2036247" y="589896"/>
                  </a:lnTo>
                  <a:lnTo>
                    <a:pt x="2001685" y="554240"/>
                  </a:lnTo>
                  <a:lnTo>
                    <a:pt x="1966023" y="519678"/>
                  </a:lnTo>
                  <a:lnTo>
                    <a:pt x="1929458" y="486389"/>
                  </a:lnTo>
                  <a:lnTo>
                    <a:pt x="1892016" y="454384"/>
                  </a:lnTo>
                  <a:lnTo>
                    <a:pt x="1853725" y="423677"/>
                  </a:lnTo>
                  <a:lnTo>
                    <a:pt x="1814615" y="394278"/>
                  </a:lnTo>
                  <a:lnTo>
                    <a:pt x="1774711" y="366199"/>
                  </a:lnTo>
                  <a:lnTo>
                    <a:pt x="1734043" y="339452"/>
                  </a:lnTo>
                  <a:lnTo>
                    <a:pt x="1692638" y="314048"/>
                  </a:lnTo>
                  <a:lnTo>
                    <a:pt x="1650524" y="290000"/>
                  </a:lnTo>
                  <a:lnTo>
                    <a:pt x="1607730" y="267318"/>
                  </a:lnTo>
                  <a:lnTo>
                    <a:pt x="1564282" y="246015"/>
                  </a:lnTo>
                  <a:lnTo>
                    <a:pt x="1520209" y="226102"/>
                  </a:lnTo>
                  <a:lnTo>
                    <a:pt x="1475539" y="207592"/>
                  </a:lnTo>
                  <a:lnTo>
                    <a:pt x="1430300" y="190494"/>
                  </a:lnTo>
                  <a:lnTo>
                    <a:pt x="1384519" y="174823"/>
                  </a:lnTo>
                  <a:lnTo>
                    <a:pt x="1338226" y="160588"/>
                  </a:lnTo>
                  <a:lnTo>
                    <a:pt x="1291446" y="147802"/>
                  </a:lnTo>
                  <a:lnTo>
                    <a:pt x="1244209" y="136476"/>
                  </a:lnTo>
                  <a:lnTo>
                    <a:pt x="1196543" y="126623"/>
                  </a:lnTo>
                  <a:lnTo>
                    <a:pt x="1148474" y="118253"/>
                  </a:lnTo>
                  <a:lnTo>
                    <a:pt x="1100032" y="111379"/>
                  </a:lnTo>
                  <a:lnTo>
                    <a:pt x="1051244" y="106013"/>
                  </a:lnTo>
                  <a:lnTo>
                    <a:pt x="1002138" y="102165"/>
                  </a:lnTo>
                  <a:lnTo>
                    <a:pt x="952742" y="99847"/>
                  </a:lnTo>
                  <a:lnTo>
                    <a:pt x="903084" y="99072"/>
                  </a:lnTo>
                  <a:lnTo>
                    <a:pt x="1468858" y="99072"/>
                  </a:lnTo>
                  <a:lnTo>
                    <a:pt x="1535939" y="124933"/>
                  </a:lnTo>
                  <a:lnTo>
                    <a:pt x="1581344" y="144547"/>
                  </a:lnTo>
                  <a:lnTo>
                    <a:pt x="1626147" y="165537"/>
                  </a:lnTo>
                  <a:lnTo>
                    <a:pt x="1670322" y="187893"/>
                  </a:lnTo>
                  <a:lnTo>
                    <a:pt x="1713843" y="211604"/>
                  </a:lnTo>
                  <a:lnTo>
                    <a:pt x="1756683" y="236660"/>
                  </a:lnTo>
                  <a:lnTo>
                    <a:pt x="1798815" y="263050"/>
                  </a:lnTo>
                  <a:lnTo>
                    <a:pt x="1840213" y="290762"/>
                  </a:lnTo>
                  <a:lnTo>
                    <a:pt x="1880849" y="319788"/>
                  </a:lnTo>
                  <a:lnTo>
                    <a:pt x="1920699" y="350116"/>
                  </a:lnTo>
                  <a:lnTo>
                    <a:pt x="1959734" y="381735"/>
                  </a:lnTo>
                  <a:lnTo>
                    <a:pt x="1997928" y="414636"/>
                  </a:lnTo>
                  <a:lnTo>
                    <a:pt x="2035254" y="448807"/>
                  </a:lnTo>
                  <a:lnTo>
                    <a:pt x="2071687" y="484238"/>
                  </a:lnTo>
                  <a:lnTo>
                    <a:pt x="2107112" y="520738"/>
                  </a:lnTo>
                  <a:lnTo>
                    <a:pt x="2141279" y="558121"/>
                  </a:lnTo>
                  <a:lnTo>
                    <a:pt x="2174176" y="596361"/>
                  </a:lnTo>
                  <a:lnTo>
                    <a:pt x="2205792" y="635432"/>
                  </a:lnTo>
                  <a:lnTo>
                    <a:pt x="2236118" y="675309"/>
                  </a:lnTo>
                  <a:lnTo>
                    <a:pt x="2265142" y="715964"/>
                  </a:lnTo>
                  <a:lnTo>
                    <a:pt x="2292853" y="757373"/>
                  </a:lnTo>
                  <a:lnTo>
                    <a:pt x="2319242" y="799510"/>
                  </a:lnTo>
                  <a:lnTo>
                    <a:pt x="2344298" y="842348"/>
                  </a:lnTo>
                  <a:lnTo>
                    <a:pt x="2368009" y="885862"/>
                  </a:lnTo>
                  <a:lnTo>
                    <a:pt x="2390366" y="930026"/>
                  </a:lnTo>
                  <a:lnTo>
                    <a:pt x="2411358" y="974813"/>
                  </a:lnTo>
                  <a:lnTo>
                    <a:pt x="2430973" y="1020198"/>
                  </a:lnTo>
                  <a:lnTo>
                    <a:pt x="2449202" y="1066156"/>
                  </a:lnTo>
                  <a:lnTo>
                    <a:pt x="2466034" y="1112659"/>
                  </a:lnTo>
                  <a:lnTo>
                    <a:pt x="2481458" y="1159683"/>
                  </a:lnTo>
                  <a:lnTo>
                    <a:pt x="2495463" y="1207201"/>
                  </a:lnTo>
                  <a:lnTo>
                    <a:pt x="2508039" y="1255187"/>
                  </a:lnTo>
                  <a:lnTo>
                    <a:pt x="2519176" y="1303616"/>
                  </a:lnTo>
                  <a:lnTo>
                    <a:pt x="2528862" y="1352461"/>
                  </a:lnTo>
                  <a:lnTo>
                    <a:pt x="2537087" y="1401697"/>
                  </a:lnTo>
                  <a:lnTo>
                    <a:pt x="2543840" y="1451297"/>
                  </a:lnTo>
                  <a:lnTo>
                    <a:pt x="2549112" y="1501237"/>
                  </a:lnTo>
                  <a:lnTo>
                    <a:pt x="2552890" y="1551489"/>
                  </a:lnTo>
                  <a:lnTo>
                    <a:pt x="2555165" y="1602028"/>
                  </a:lnTo>
                  <a:lnTo>
                    <a:pt x="2555925" y="1652828"/>
                  </a:lnTo>
                  <a:lnTo>
                    <a:pt x="2555165" y="1703627"/>
                  </a:lnTo>
                  <a:lnTo>
                    <a:pt x="2552890" y="1754170"/>
                  </a:lnTo>
                  <a:lnTo>
                    <a:pt x="2549112" y="1804431"/>
                  </a:lnTo>
                  <a:lnTo>
                    <a:pt x="2543840" y="1854382"/>
                  </a:lnTo>
                  <a:lnTo>
                    <a:pt x="2537087" y="1903999"/>
                  </a:lnTo>
                  <a:lnTo>
                    <a:pt x="2528862" y="1953253"/>
                  </a:lnTo>
                  <a:lnTo>
                    <a:pt x="2519176" y="2002119"/>
                  </a:lnTo>
                  <a:lnTo>
                    <a:pt x="2508039" y="2050569"/>
                  </a:lnTo>
                  <a:lnTo>
                    <a:pt x="2495463" y="2098578"/>
                  </a:lnTo>
                  <a:lnTo>
                    <a:pt x="2481458" y="2146118"/>
                  </a:lnTo>
                  <a:lnTo>
                    <a:pt x="2466034" y="2193163"/>
                  </a:lnTo>
                  <a:lnTo>
                    <a:pt x="2449202" y="2239687"/>
                  </a:lnTo>
                  <a:lnTo>
                    <a:pt x="2430973" y="2285663"/>
                  </a:lnTo>
                  <a:lnTo>
                    <a:pt x="2411358" y="2331064"/>
                  </a:lnTo>
                  <a:lnTo>
                    <a:pt x="2390366" y="2375864"/>
                  </a:lnTo>
                  <a:lnTo>
                    <a:pt x="2368009" y="2420036"/>
                  </a:lnTo>
                  <a:lnTo>
                    <a:pt x="2344298" y="2463554"/>
                  </a:lnTo>
                  <a:lnTo>
                    <a:pt x="2319242" y="2506391"/>
                  </a:lnTo>
                  <a:lnTo>
                    <a:pt x="2292853" y="2548520"/>
                  </a:lnTo>
                  <a:lnTo>
                    <a:pt x="2273952" y="25767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798054" y="3789705"/>
            <a:ext cx="2895600" cy="2996565"/>
            <a:chOff x="7798054" y="3789705"/>
            <a:chExt cx="2895600" cy="2996565"/>
          </a:xfrm>
        </p:grpSpPr>
        <p:sp>
          <p:nvSpPr>
            <p:cNvPr id="11" name="object 11"/>
            <p:cNvSpPr/>
            <p:nvPr/>
          </p:nvSpPr>
          <p:spPr>
            <a:xfrm>
              <a:off x="7798054" y="3789705"/>
              <a:ext cx="2895600" cy="2996565"/>
            </a:xfrm>
            <a:custGeom>
              <a:avLst/>
              <a:gdLst/>
              <a:ahLst/>
              <a:cxnLst/>
              <a:rect l="l" t="t" r="r" b="b"/>
              <a:pathLst>
                <a:path w="2895600" h="2996565">
                  <a:moveTo>
                    <a:pt x="2895346" y="1404543"/>
                  </a:moveTo>
                  <a:lnTo>
                    <a:pt x="2596642" y="1404543"/>
                  </a:lnTo>
                  <a:lnTo>
                    <a:pt x="2299093" y="0"/>
                  </a:lnTo>
                  <a:lnTo>
                    <a:pt x="2895346" y="60202"/>
                  </a:lnTo>
                  <a:lnTo>
                    <a:pt x="2895346" y="1404543"/>
                  </a:lnTo>
                  <a:close/>
                </a:path>
                <a:path w="2895600" h="2996565">
                  <a:moveTo>
                    <a:pt x="2295346" y="2611793"/>
                  </a:moveTo>
                  <a:lnTo>
                    <a:pt x="1523149" y="2611793"/>
                  </a:lnTo>
                  <a:lnTo>
                    <a:pt x="1114425" y="1213497"/>
                  </a:lnTo>
                  <a:lnTo>
                    <a:pt x="2596642" y="1404543"/>
                  </a:lnTo>
                  <a:lnTo>
                    <a:pt x="2895346" y="1404543"/>
                  </a:lnTo>
                  <a:lnTo>
                    <a:pt x="2895346" y="2091385"/>
                  </a:lnTo>
                  <a:lnTo>
                    <a:pt x="2144407" y="2091385"/>
                  </a:lnTo>
                  <a:lnTo>
                    <a:pt x="2295346" y="2611793"/>
                  </a:lnTo>
                  <a:close/>
                </a:path>
                <a:path w="2895600" h="2996565">
                  <a:moveTo>
                    <a:pt x="2895346" y="2188920"/>
                  </a:moveTo>
                  <a:lnTo>
                    <a:pt x="2144407" y="2091385"/>
                  </a:lnTo>
                  <a:lnTo>
                    <a:pt x="2895346" y="2091385"/>
                  </a:lnTo>
                  <a:lnTo>
                    <a:pt x="2895346" y="2188920"/>
                  </a:lnTo>
                  <a:close/>
                </a:path>
                <a:path w="2895600" h="2996565">
                  <a:moveTo>
                    <a:pt x="2406797" y="2996057"/>
                  </a:moveTo>
                  <a:lnTo>
                    <a:pt x="117081" y="2996057"/>
                  </a:lnTo>
                  <a:lnTo>
                    <a:pt x="0" y="2577312"/>
                  </a:lnTo>
                  <a:lnTo>
                    <a:pt x="1523149" y="2611793"/>
                  </a:lnTo>
                  <a:lnTo>
                    <a:pt x="2295346" y="2611793"/>
                  </a:lnTo>
                  <a:lnTo>
                    <a:pt x="2406797" y="29960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12505" y="4543818"/>
              <a:ext cx="2280920" cy="2242185"/>
            </a:xfrm>
            <a:custGeom>
              <a:avLst/>
              <a:gdLst/>
              <a:ahLst/>
              <a:cxnLst/>
              <a:rect l="l" t="t" r="r" b="b"/>
              <a:pathLst>
                <a:path w="2280920" h="2242184">
                  <a:moveTo>
                    <a:pt x="2280894" y="1398295"/>
                  </a:moveTo>
                  <a:lnTo>
                    <a:pt x="1523110" y="1398295"/>
                  </a:lnTo>
                  <a:lnTo>
                    <a:pt x="1114374" y="0"/>
                  </a:lnTo>
                  <a:lnTo>
                    <a:pt x="2280894" y="150354"/>
                  </a:lnTo>
                  <a:lnTo>
                    <a:pt x="2280894" y="877887"/>
                  </a:lnTo>
                  <a:lnTo>
                    <a:pt x="2144369" y="877887"/>
                  </a:lnTo>
                  <a:lnTo>
                    <a:pt x="2280894" y="1348600"/>
                  </a:lnTo>
                  <a:lnTo>
                    <a:pt x="2280894" y="1398295"/>
                  </a:lnTo>
                  <a:close/>
                </a:path>
                <a:path w="2280920" h="2242184">
                  <a:moveTo>
                    <a:pt x="2280894" y="895620"/>
                  </a:moveTo>
                  <a:lnTo>
                    <a:pt x="2144369" y="877887"/>
                  </a:lnTo>
                  <a:lnTo>
                    <a:pt x="2280894" y="877887"/>
                  </a:lnTo>
                  <a:lnTo>
                    <a:pt x="2280894" y="895620"/>
                  </a:lnTo>
                  <a:close/>
                </a:path>
                <a:path w="2280920" h="2242184">
                  <a:moveTo>
                    <a:pt x="1016618" y="2241943"/>
                  </a:moveTo>
                  <a:lnTo>
                    <a:pt x="245526" y="2241943"/>
                  </a:lnTo>
                  <a:lnTo>
                    <a:pt x="0" y="1363814"/>
                  </a:lnTo>
                  <a:lnTo>
                    <a:pt x="1523110" y="1398295"/>
                  </a:lnTo>
                  <a:lnTo>
                    <a:pt x="2280894" y="1398295"/>
                  </a:lnTo>
                  <a:lnTo>
                    <a:pt x="2280894" y="2127554"/>
                  </a:lnTo>
                  <a:lnTo>
                    <a:pt x="984846" y="2127554"/>
                  </a:lnTo>
                  <a:lnTo>
                    <a:pt x="1016618" y="2241943"/>
                  </a:lnTo>
                  <a:close/>
                </a:path>
                <a:path w="2280920" h="2242184">
                  <a:moveTo>
                    <a:pt x="2280894" y="2156469"/>
                  </a:moveTo>
                  <a:lnTo>
                    <a:pt x="984846" y="2127554"/>
                  </a:lnTo>
                  <a:lnTo>
                    <a:pt x="2280894" y="2127554"/>
                  </a:lnTo>
                  <a:lnTo>
                    <a:pt x="2280894" y="21564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85213" y="4204144"/>
              <a:ext cx="2408555" cy="2581910"/>
            </a:xfrm>
            <a:custGeom>
              <a:avLst/>
              <a:gdLst/>
              <a:ahLst/>
              <a:cxnLst/>
              <a:rect l="l" t="t" r="r" b="b"/>
              <a:pathLst>
                <a:path w="2408554" h="2581909">
                  <a:moveTo>
                    <a:pt x="2408186" y="1218006"/>
                  </a:moveTo>
                  <a:lnTo>
                    <a:pt x="2251773" y="1218006"/>
                  </a:lnTo>
                  <a:lnTo>
                    <a:pt x="1993696" y="0"/>
                  </a:lnTo>
                  <a:lnTo>
                    <a:pt x="2408186" y="41848"/>
                  </a:lnTo>
                  <a:lnTo>
                    <a:pt x="2408186" y="1218006"/>
                  </a:lnTo>
                  <a:close/>
                </a:path>
                <a:path w="2408554" h="2581909">
                  <a:moveTo>
                    <a:pt x="1990482" y="2264917"/>
                  </a:moveTo>
                  <a:lnTo>
                    <a:pt x="1320850" y="2264917"/>
                  </a:lnTo>
                  <a:lnTo>
                    <a:pt x="966393" y="1052321"/>
                  </a:lnTo>
                  <a:lnTo>
                    <a:pt x="2251773" y="1218006"/>
                  </a:lnTo>
                  <a:lnTo>
                    <a:pt x="2408186" y="1218006"/>
                  </a:lnTo>
                  <a:lnTo>
                    <a:pt x="2408186" y="1813623"/>
                  </a:lnTo>
                  <a:lnTo>
                    <a:pt x="1859610" y="1813623"/>
                  </a:lnTo>
                  <a:lnTo>
                    <a:pt x="1990482" y="2264917"/>
                  </a:lnTo>
                  <a:close/>
                </a:path>
                <a:path w="2408554" h="2581909">
                  <a:moveTo>
                    <a:pt x="2408186" y="1884873"/>
                  </a:moveTo>
                  <a:lnTo>
                    <a:pt x="1859610" y="1813623"/>
                  </a:lnTo>
                  <a:lnTo>
                    <a:pt x="2408186" y="1813623"/>
                  </a:lnTo>
                  <a:lnTo>
                    <a:pt x="2408186" y="1884873"/>
                  </a:lnTo>
                  <a:close/>
                </a:path>
                <a:path w="2408554" h="2581909">
                  <a:moveTo>
                    <a:pt x="2082323" y="2581617"/>
                  </a:moveTo>
                  <a:lnTo>
                    <a:pt x="96915" y="2581617"/>
                  </a:lnTo>
                  <a:lnTo>
                    <a:pt x="0" y="2235009"/>
                  </a:lnTo>
                  <a:lnTo>
                    <a:pt x="1320850" y="2264917"/>
                  </a:lnTo>
                  <a:lnTo>
                    <a:pt x="1990482" y="2264917"/>
                  </a:lnTo>
                  <a:lnTo>
                    <a:pt x="2082323" y="25816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100" y="5988050"/>
            <a:ext cx="1202334" cy="12058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65300" y="3960009"/>
            <a:ext cx="5486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 smtClean="0"/>
              <a:t>Волонтерский отряд ШАР</a:t>
            </a:r>
          </a:p>
          <a:p>
            <a:r>
              <a:rPr lang="ru-RU" sz="3500" dirty="0" smtClean="0"/>
              <a:t>Руководитель </a:t>
            </a:r>
            <a:r>
              <a:rPr lang="ru-RU" sz="3500" dirty="0" err="1" smtClean="0"/>
              <a:t>Курлович</a:t>
            </a:r>
            <a:r>
              <a:rPr lang="ru-RU" sz="3500" dirty="0" smtClean="0"/>
              <a:t> Любовь Владимировна </a:t>
            </a:r>
          </a:p>
          <a:p>
            <a:r>
              <a:rPr lang="ru-RU" sz="3500" dirty="0" smtClean="0"/>
              <a:t>В составе отряда 10 волонтеров</a:t>
            </a:r>
            <a:endParaRPr lang="ru-RU" sz="35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349250"/>
            <a:ext cx="3060744" cy="4591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06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9370" y="882650"/>
            <a:ext cx="10693400" cy="3855720"/>
            <a:chOff x="0" y="770737"/>
            <a:chExt cx="10693400" cy="3855720"/>
          </a:xfrm>
        </p:grpSpPr>
        <p:sp>
          <p:nvSpPr>
            <p:cNvPr id="3" name="object 3"/>
            <p:cNvSpPr/>
            <p:nvPr/>
          </p:nvSpPr>
          <p:spPr>
            <a:xfrm>
              <a:off x="0" y="770737"/>
              <a:ext cx="10693400" cy="3855720"/>
            </a:xfrm>
            <a:custGeom>
              <a:avLst/>
              <a:gdLst/>
              <a:ahLst/>
              <a:cxnLst/>
              <a:rect l="l" t="t" r="r" b="b"/>
              <a:pathLst>
                <a:path w="10693400" h="3855720">
                  <a:moveTo>
                    <a:pt x="10693400" y="890943"/>
                  </a:moveTo>
                  <a:lnTo>
                    <a:pt x="10622534" y="890943"/>
                  </a:lnTo>
                  <a:lnTo>
                    <a:pt x="10572344" y="903643"/>
                  </a:lnTo>
                  <a:lnTo>
                    <a:pt x="10419753" y="903643"/>
                  </a:lnTo>
                  <a:lnTo>
                    <a:pt x="10368140" y="890943"/>
                  </a:lnTo>
                  <a:lnTo>
                    <a:pt x="10317035" y="890943"/>
                  </a:lnTo>
                  <a:lnTo>
                    <a:pt x="10020808" y="814743"/>
                  </a:lnTo>
                  <a:lnTo>
                    <a:pt x="9973031" y="789343"/>
                  </a:lnTo>
                  <a:lnTo>
                    <a:pt x="9925647" y="776643"/>
                  </a:lnTo>
                  <a:lnTo>
                    <a:pt x="9832073" y="725843"/>
                  </a:lnTo>
                  <a:lnTo>
                    <a:pt x="9785845" y="713143"/>
                  </a:lnTo>
                  <a:lnTo>
                    <a:pt x="9557829" y="586143"/>
                  </a:lnTo>
                  <a:lnTo>
                    <a:pt x="9512389" y="573443"/>
                  </a:lnTo>
                  <a:lnTo>
                    <a:pt x="9239542" y="421043"/>
                  </a:lnTo>
                  <a:lnTo>
                    <a:pt x="9193886" y="408343"/>
                  </a:lnTo>
                  <a:lnTo>
                    <a:pt x="9010205" y="306743"/>
                  </a:lnTo>
                  <a:lnTo>
                    <a:pt x="8964054" y="294043"/>
                  </a:lnTo>
                  <a:lnTo>
                    <a:pt x="8916975" y="268643"/>
                  </a:lnTo>
                  <a:lnTo>
                    <a:pt x="8820810" y="243243"/>
                  </a:lnTo>
                  <a:lnTo>
                    <a:pt x="8772119" y="217843"/>
                  </a:lnTo>
                  <a:lnTo>
                    <a:pt x="8578456" y="167043"/>
                  </a:lnTo>
                  <a:lnTo>
                    <a:pt x="8530857" y="141643"/>
                  </a:lnTo>
                  <a:lnTo>
                    <a:pt x="8386839" y="103543"/>
                  </a:lnTo>
                  <a:lnTo>
                    <a:pt x="8338147" y="90843"/>
                  </a:lnTo>
                  <a:lnTo>
                    <a:pt x="8235937" y="65443"/>
                  </a:lnTo>
                  <a:lnTo>
                    <a:pt x="8185099" y="65443"/>
                  </a:lnTo>
                  <a:lnTo>
                    <a:pt x="8134439" y="52743"/>
                  </a:lnTo>
                  <a:lnTo>
                    <a:pt x="8083944" y="52743"/>
                  </a:lnTo>
                  <a:lnTo>
                    <a:pt x="8033613" y="40043"/>
                  </a:lnTo>
                  <a:lnTo>
                    <a:pt x="7686116" y="40043"/>
                  </a:lnTo>
                  <a:lnTo>
                    <a:pt x="7637145" y="52743"/>
                  </a:lnTo>
                  <a:lnTo>
                    <a:pt x="7588339" y="52743"/>
                  </a:lnTo>
                  <a:lnTo>
                    <a:pt x="7539698" y="65443"/>
                  </a:lnTo>
                  <a:lnTo>
                    <a:pt x="7491222" y="65443"/>
                  </a:lnTo>
                  <a:lnTo>
                    <a:pt x="7437768" y="79590"/>
                  </a:lnTo>
                  <a:lnTo>
                    <a:pt x="7445057" y="47929"/>
                  </a:lnTo>
                  <a:lnTo>
                    <a:pt x="7455128" y="2070"/>
                  </a:lnTo>
                  <a:lnTo>
                    <a:pt x="7455560" y="0"/>
                  </a:lnTo>
                  <a:lnTo>
                    <a:pt x="0" y="0"/>
                  </a:lnTo>
                  <a:lnTo>
                    <a:pt x="0" y="3041815"/>
                  </a:lnTo>
                  <a:lnTo>
                    <a:pt x="26149" y="3059099"/>
                  </a:lnTo>
                  <a:lnTo>
                    <a:pt x="65087" y="3084284"/>
                  </a:lnTo>
                  <a:lnTo>
                    <a:pt x="104330" y="3109137"/>
                  </a:lnTo>
                  <a:lnTo>
                    <a:pt x="143852" y="3133648"/>
                  </a:lnTo>
                  <a:lnTo>
                    <a:pt x="183680" y="3157804"/>
                  </a:lnTo>
                  <a:lnTo>
                    <a:pt x="223786" y="3181616"/>
                  </a:lnTo>
                  <a:lnTo>
                    <a:pt x="264185" y="3205073"/>
                  </a:lnTo>
                  <a:lnTo>
                    <a:pt x="304876" y="3228187"/>
                  </a:lnTo>
                  <a:lnTo>
                    <a:pt x="345846" y="3250933"/>
                  </a:lnTo>
                  <a:lnTo>
                    <a:pt x="387096" y="3273323"/>
                  </a:lnTo>
                  <a:lnTo>
                    <a:pt x="428650" y="3295345"/>
                  </a:lnTo>
                  <a:lnTo>
                    <a:pt x="470471" y="3317011"/>
                  </a:lnTo>
                  <a:lnTo>
                    <a:pt x="512572" y="3338309"/>
                  </a:lnTo>
                  <a:lnTo>
                    <a:pt x="554964" y="3359226"/>
                  </a:lnTo>
                  <a:lnTo>
                    <a:pt x="597623" y="3379774"/>
                  </a:lnTo>
                  <a:lnTo>
                    <a:pt x="640575" y="3399955"/>
                  </a:lnTo>
                  <a:lnTo>
                    <a:pt x="683793" y="3419754"/>
                  </a:lnTo>
                  <a:lnTo>
                    <a:pt x="727290" y="3439160"/>
                  </a:lnTo>
                  <a:lnTo>
                    <a:pt x="771055" y="3458197"/>
                  </a:lnTo>
                  <a:lnTo>
                    <a:pt x="815098" y="3476828"/>
                  </a:lnTo>
                  <a:lnTo>
                    <a:pt x="859409" y="3495090"/>
                  </a:lnTo>
                  <a:lnTo>
                    <a:pt x="903998" y="3512947"/>
                  </a:lnTo>
                  <a:lnTo>
                    <a:pt x="948855" y="3530409"/>
                  </a:lnTo>
                  <a:lnTo>
                    <a:pt x="993978" y="3547465"/>
                  </a:lnTo>
                  <a:lnTo>
                    <a:pt x="1039253" y="3564102"/>
                  </a:lnTo>
                  <a:lnTo>
                    <a:pt x="1084592" y="3580244"/>
                  </a:lnTo>
                  <a:lnTo>
                    <a:pt x="1129995" y="3595928"/>
                  </a:lnTo>
                  <a:lnTo>
                    <a:pt x="1175448" y="3611130"/>
                  </a:lnTo>
                  <a:lnTo>
                    <a:pt x="1220939" y="3625850"/>
                  </a:lnTo>
                  <a:lnTo>
                    <a:pt x="1266494" y="3640112"/>
                  </a:lnTo>
                  <a:lnTo>
                    <a:pt x="1312087" y="3653904"/>
                  </a:lnTo>
                  <a:lnTo>
                    <a:pt x="1357718" y="3667226"/>
                  </a:lnTo>
                  <a:lnTo>
                    <a:pt x="1403388" y="3680079"/>
                  </a:lnTo>
                  <a:lnTo>
                    <a:pt x="1449095" y="3692461"/>
                  </a:lnTo>
                  <a:lnTo>
                    <a:pt x="1494840" y="3704374"/>
                  </a:lnTo>
                  <a:lnTo>
                    <a:pt x="1540611" y="3715842"/>
                  </a:lnTo>
                  <a:lnTo>
                    <a:pt x="1586420" y="3726827"/>
                  </a:lnTo>
                  <a:lnTo>
                    <a:pt x="1632242" y="3737368"/>
                  </a:lnTo>
                  <a:lnTo>
                    <a:pt x="1678089" y="3747439"/>
                  </a:lnTo>
                  <a:lnTo>
                    <a:pt x="1723961" y="3757053"/>
                  </a:lnTo>
                  <a:lnTo>
                    <a:pt x="1815744" y="3774910"/>
                  </a:lnTo>
                  <a:lnTo>
                    <a:pt x="1907578" y="3790950"/>
                  </a:lnTo>
                  <a:lnTo>
                    <a:pt x="1999424" y="3805186"/>
                  </a:lnTo>
                  <a:lnTo>
                    <a:pt x="2091283" y="3817620"/>
                  </a:lnTo>
                  <a:lnTo>
                    <a:pt x="2183117" y="3828262"/>
                  </a:lnTo>
                  <a:lnTo>
                    <a:pt x="2274900" y="3837127"/>
                  </a:lnTo>
                  <a:lnTo>
                    <a:pt x="2366632" y="3844213"/>
                  </a:lnTo>
                  <a:lnTo>
                    <a:pt x="2458262" y="3849560"/>
                  </a:lnTo>
                  <a:lnTo>
                    <a:pt x="2549791" y="3853142"/>
                  </a:lnTo>
                  <a:lnTo>
                    <a:pt x="2641181" y="3854996"/>
                  </a:lnTo>
                  <a:lnTo>
                    <a:pt x="2686824" y="3855275"/>
                  </a:lnTo>
                  <a:lnTo>
                    <a:pt x="2777972" y="3854539"/>
                  </a:lnTo>
                  <a:lnTo>
                    <a:pt x="2868942" y="3852087"/>
                  </a:lnTo>
                  <a:lnTo>
                    <a:pt x="2959709" y="3847935"/>
                  </a:lnTo>
                  <a:lnTo>
                    <a:pt x="3050235" y="3842080"/>
                  </a:lnTo>
                  <a:lnTo>
                    <a:pt x="3140506" y="3834549"/>
                  </a:lnTo>
                  <a:lnTo>
                    <a:pt x="3230499" y="3825354"/>
                  </a:lnTo>
                  <a:lnTo>
                    <a:pt x="3320199" y="3814483"/>
                  </a:lnTo>
                  <a:lnTo>
                    <a:pt x="3409581" y="3801973"/>
                  </a:lnTo>
                  <a:lnTo>
                    <a:pt x="3498621" y="3787813"/>
                  </a:lnTo>
                  <a:lnTo>
                    <a:pt x="3587292" y="3772014"/>
                  </a:lnTo>
                  <a:lnTo>
                    <a:pt x="3675570" y="3754602"/>
                  </a:lnTo>
                  <a:lnTo>
                    <a:pt x="3763454" y="3735578"/>
                  </a:lnTo>
                  <a:lnTo>
                    <a:pt x="3850894" y="3714953"/>
                  </a:lnTo>
                  <a:lnTo>
                    <a:pt x="3937889" y="3692741"/>
                  </a:lnTo>
                  <a:lnTo>
                    <a:pt x="4024401" y="3668941"/>
                  </a:lnTo>
                  <a:lnTo>
                    <a:pt x="4110431" y="3643566"/>
                  </a:lnTo>
                  <a:lnTo>
                    <a:pt x="4153243" y="3630295"/>
                  </a:lnTo>
                  <a:lnTo>
                    <a:pt x="4195927" y="3616629"/>
                  </a:lnTo>
                  <a:lnTo>
                    <a:pt x="4238472" y="3602583"/>
                  </a:lnTo>
                  <a:lnTo>
                    <a:pt x="4280890" y="3588156"/>
                  </a:lnTo>
                  <a:lnTo>
                    <a:pt x="4323156" y="3573335"/>
                  </a:lnTo>
                  <a:lnTo>
                    <a:pt x="4365282" y="3558133"/>
                  </a:lnTo>
                  <a:lnTo>
                    <a:pt x="4407268" y="3542538"/>
                  </a:lnTo>
                  <a:lnTo>
                    <a:pt x="4449089" y="3526574"/>
                  </a:lnTo>
                  <a:lnTo>
                    <a:pt x="4490771" y="3510229"/>
                  </a:lnTo>
                  <a:lnTo>
                    <a:pt x="4532300" y="3493503"/>
                  </a:lnTo>
                  <a:lnTo>
                    <a:pt x="4573663" y="3476396"/>
                  </a:lnTo>
                  <a:lnTo>
                    <a:pt x="4614875" y="3458908"/>
                  </a:lnTo>
                  <a:lnTo>
                    <a:pt x="4655909" y="3441052"/>
                  </a:lnTo>
                  <a:lnTo>
                    <a:pt x="4696790" y="3422827"/>
                  </a:lnTo>
                  <a:lnTo>
                    <a:pt x="4737493" y="3404222"/>
                  </a:lnTo>
                  <a:lnTo>
                    <a:pt x="4778032" y="3385248"/>
                  </a:lnTo>
                  <a:lnTo>
                    <a:pt x="4818392" y="3365906"/>
                  </a:lnTo>
                  <a:lnTo>
                    <a:pt x="4858588" y="3346183"/>
                  </a:lnTo>
                  <a:lnTo>
                    <a:pt x="4898593" y="3326104"/>
                  </a:lnTo>
                  <a:lnTo>
                    <a:pt x="4938407" y="3305657"/>
                  </a:lnTo>
                  <a:lnTo>
                    <a:pt x="4978057" y="3284855"/>
                  </a:lnTo>
                  <a:lnTo>
                    <a:pt x="5017503" y="3263671"/>
                  </a:lnTo>
                  <a:lnTo>
                    <a:pt x="5056759" y="3242132"/>
                  </a:lnTo>
                  <a:lnTo>
                    <a:pt x="5095824" y="3220237"/>
                  </a:lnTo>
                  <a:lnTo>
                    <a:pt x="5134699" y="3197974"/>
                  </a:lnTo>
                  <a:lnTo>
                    <a:pt x="5173370" y="3175355"/>
                  </a:lnTo>
                  <a:lnTo>
                    <a:pt x="5211838" y="3152381"/>
                  </a:lnTo>
                  <a:lnTo>
                    <a:pt x="5250104" y="3129051"/>
                  </a:lnTo>
                  <a:lnTo>
                    <a:pt x="5288165" y="3105366"/>
                  </a:lnTo>
                  <a:lnTo>
                    <a:pt x="5326011" y="3081324"/>
                  </a:lnTo>
                  <a:lnTo>
                    <a:pt x="5363642" y="3056928"/>
                  </a:lnTo>
                  <a:lnTo>
                    <a:pt x="5401056" y="3032188"/>
                  </a:lnTo>
                  <a:lnTo>
                    <a:pt x="5438267" y="3007093"/>
                  </a:lnTo>
                  <a:lnTo>
                    <a:pt x="5475236" y="2981655"/>
                  </a:lnTo>
                  <a:lnTo>
                    <a:pt x="5511990" y="2955861"/>
                  </a:lnTo>
                  <a:lnTo>
                    <a:pt x="5548528" y="2929725"/>
                  </a:lnTo>
                  <a:lnTo>
                    <a:pt x="5584825" y="2903245"/>
                  </a:lnTo>
                  <a:lnTo>
                    <a:pt x="5620893" y="2876423"/>
                  </a:lnTo>
                  <a:lnTo>
                    <a:pt x="5656719" y="2849257"/>
                  </a:lnTo>
                  <a:lnTo>
                    <a:pt x="5692318" y="2821749"/>
                  </a:lnTo>
                  <a:lnTo>
                    <a:pt x="5727662" y="2793898"/>
                  </a:lnTo>
                  <a:lnTo>
                    <a:pt x="5762777" y="2765717"/>
                  </a:lnTo>
                  <a:lnTo>
                    <a:pt x="5797639" y="2737193"/>
                  </a:lnTo>
                  <a:lnTo>
                    <a:pt x="5832259" y="2708338"/>
                  </a:lnTo>
                  <a:lnTo>
                    <a:pt x="5866625" y="2679141"/>
                  </a:lnTo>
                  <a:lnTo>
                    <a:pt x="5900725" y="2649613"/>
                  </a:lnTo>
                  <a:lnTo>
                    <a:pt x="5934583" y="2619756"/>
                  </a:lnTo>
                  <a:lnTo>
                    <a:pt x="5968174" y="2589568"/>
                  </a:lnTo>
                  <a:lnTo>
                    <a:pt x="6001499" y="2559050"/>
                  </a:lnTo>
                  <a:lnTo>
                    <a:pt x="6034557" y="2528201"/>
                  </a:lnTo>
                  <a:lnTo>
                    <a:pt x="6067361" y="2497023"/>
                  </a:lnTo>
                  <a:lnTo>
                    <a:pt x="6099886" y="2465527"/>
                  </a:lnTo>
                  <a:lnTo>
                    <a:pt x="6132131" y="2433701"/>
                  </a:lnTo>
                  <a:lnTo>
                    <a:pt x="6164110" y="2401557"/>
                  </a:lnTo>
                  <a:lnTo>
                    <a:pt x="6195796" y="2369083"/>
                  </a:lnTo>
                  <a:lnTo>
                    <a:pt x="6227216" y="2336292"/>
                  </a:lnTo>
                  <a:lnTo>
                    <a:pt x="6258344" y="2303183"/>
                  </a:lnTo>
                  <a:lnTo>
                    <a:pt x="6289179" y="2269756"/>
                  </a:lnTo>
                  <a:lnTo>
                    <a:pt x="6319736" y="2236012"/>
                  </a:lnTo>
                  <a:lnTo>
                    <a:pt x="6349987" y="2201951"/>
                  </a:lnTo>
                  <a:lnTo>
                    <a:pt x="6379946" y="2167572"/>
                  </a:lnTo>
                  <a:lnTo>
                    <a:pt x="6409614" y="2132888"/>
                  </a:lnTo>
                  <a:lnTo>
                    <a:pt x="6438976" y="2097887"/>
                  </a:lnTo>
                  <a:lnTo>
                    <a:pt x="6468034" y="2062568"/>
                  </a:lnTo>
                  <a:lnTo>
                    <a:pt x="6496774" y="2026958"/>
                  </a:lnTo>
                  <a:lnTo>
                    <a:pt x="6525222" y="1991029"/>
                  </a:lnTo>
                  <a:lnTo>
                    <a:pt x="6553340" y="1954784"/>
                  </a:lnTo>
                  <a:lnTo>
                    <a:pt x="6581153" y="1918246"/>
                  </a:lnTo>
                  <a:lnTo>
                    <a:pt x="6608648" y="1881403"/>
                  </a:lnTo>
                  <a:lnTo>
                    <a:pt x="6635826" y="1844255"/>
                  </a:lnTo>
                  <a:lnTo>
                    <a:pt x="6662674" y="1806803"/>
                  </a:lnTo>
                  <a:lnTo>
                    <a:pt x="6689191" y="1769059"/>
                  </a:lnTo>
                  <a:lnTo>
                    <a:pt x="6715392" y="1731010"/>
                  </a:lnTo>
                  <a:lnTo>
                    <a:pt x="6741249" y="1692656"/>
                  </a:lnTo>
                  <a:lnTo>
                    <a:pt x="6766776" y="1654009"/>
                  </a:lnTo>
                  <a:lnTo>
                    <a:pt x="6791960" y="1615071"/>
                  </a:lnTo>
                  <a:lnTo>
                    <a:pt x="6802869" y="1597850"/>
                  </a:lnTo>
                  <a:lnTo>
                    <a:pt x="6815620" y="1614843"/>
                  </a:lnTo>
                  <a:lnTo>
                    <a:pt x="6845452" y="1652943"/>
                  </a:lnTo>
                  <a:lnTo>
                    <a:pt x="6876504" y="1691043"/>
                  </a:lnTo>
                  <a:lnTo>
                    <a:pt x="6908724" y="1729143"/>
                  </a:lnTo>
                  <a:lnTo>
                    <a:pt x="6942099" y="1767243"/>
                  </a:lnTo>
                  <a:lnTo>
                    <a:pt x="6976567" y="1792643"/>
                  </a:lnTo>
                  <a:lnTo>
                    <a:pt x="7012076" y="1830743"/>
                  </a:lnTo>
                  <a:lnTo>
                    <a:pt x="7048589" y="1856143"/>
                  </a:lnTo>
                  <a:lnTo>
                    <a:pt x="7086079" y="1894243"/>
                  </a:lnTo>
                  <a:lnTo>
                    <a:pt x="7124471" y="1919643"/>
                  </a:lnTo>
                  <a:lnTo>
                    <a:pt x="7163752" y="1957743"/>
                  </a:lnTo>
                  <a:lnTo>
                    <a:pt x="7203859" y="1983143"/>
                  </a:lnTo>
                  <a:lnTo>
                    <a:pt x="7244753" y="2008543"/>
                  </a:lnTo>
                  <a:lnTo>
                    <a:pt x="7286396" y="2033943"/>
                  </a:lnTo>
                  <a:lnTo>
                    <a:pt x="7328738" y="2072043"/>
                  </a:lnTo>
                  <a:lnTo>
                    <a:pt x="7638453" y="2249843"/>
                  </a:lnTo>
                  <a:lnTo>
                    <a:pt x="7682433" y="2287943"/>
                  </a:lnTo>
                  <a:lnTo>
                    <a:pt x="7812545" y="2364143"/>
                  </a:lnTo>
                  <a:lnTo>
                    <a:pt x="7855102" y="2402243"/>
                  </a:lnTo>
                  <a:lnTo>
                    <a:pt x="7897152" y="2427643"/>
                  </a:lnTo>
                  <a:lnTo>
                    <a:pt x="7938630" y="2465743"/>
                  </a:lnTo>
                  <a:lnTo>
                    <a:pt x="7979461" y="2491143"/>
                  </a:lnTo>
                  <a:lnTo>
                    <a:pt x="8019605" y="2529243"/>
                  </a:lnTo>
                  <a:lnTo>
                    <a:pt x="8058734" y="2554643"/>
                  </a:lnTo>
                  <a:lnTo>
                    <a:pt x="8136217" y="2630843"/>
                  </a:lnTo>
                  <a:lnTo>
                    <a:pt x="8174812" y="2656243"/>
                  </a:lnTo>
                  <a:lnTo>
                    <a:pt x="8252346" y="2732443"/>
                  </a:lnTo>
                  <a:lnTo>
                    <a:pt x="8291538" y="2757843"/>
                  </a:lnTo>
                  <a:lnTo>
                    <a:pt x="8331187" y="2795943"/>
                  </a:lnTo>
                  <a:lnTo>
                    <a:pt x="8371421" y="2834043"/>
                  </a:lnTo>
                  <a:lnTo>
                    <a:pt x="8412366" y="2859443"/>
                  </a:lnTo>
                  <a:lnTo>
                    <a:pt x="8454136" y="2884843"/>
                  </a:lnTo>
                  <a:lnTo>
                    <a:pt x="8497138" y="2922943"/>
                  </a:lnTo>
                  <a:lnTo>
                    <a:pt x="8716416" y="3049943"/>
                  </a:lnTo>
                  <a:lnTo>
                    <a:pt x="8761120" y="3062643"/>
                  </a:lnTo>
                  <a:lnTo>
                    <a:pt x="8806091" y="3088043"/>
                  </a:lnTo>
                  <a:lnTo>
                    <a:pt x="8851367" y="3100743"/>
                  </a:lnTo>
                  <a:lnTo>
                    <a:pt x="8896909" y="3126143"/>
                  </a:lnTo>
                  <a:lnTo>
                    <a:pt x="9223489" y="3215043"/>
                  </a:lnTo>
                  <a:lnTo>
                    <a:pt x="9271254" y="3215043"/>
                  </a:lnTo>
                  <a:lnTo>
                    <a:pt x="9319285" y="3227743"/>
                  </a:lnTo>
                  <a:lnTo>
                    <a:pt x="9465031" y="3227743"/>
                  </a:lnTo>
                  <a:lnTo>
                    <a:pt x="9514154" y="3240443"/>
                  </a:lnTo>
                  <a:lnTo>
                    <a:pt x="9563557" y="3227743"/>
                  </a:lnTo>
                  <a:lnTo>
                    <a:pt x="9713379" y="3227743"/>
                  </a:lnTo>
                  <a:lnTo>
                    <a:pt x="9763849" y="3215043"/>
                  </a:lnTo>
                  <a:lnTo>
                    <a:pt x="9814598" y="3215043"/>
                  </a:lnTo>
                  <a:lnTo>
                    <a:pt x="9916909" y="3189643"/>
                  </a:lnTo>
                  <a:lnTo>
                    <a:pt x="10106139" y="3138843"/>
                  </a:lnTo>
                  <a:lnTo>
                    <a:pt x="10197490" y="3113443"/>
                  </a:lnTo>
                  <a:lnTo>
                    <a:pt x="10286987" y="3062643"/>
                  </a:lnTo>
                  <a:lnTo>
                    <a:pt x="10331107" y="3049943"/>
                  </a:lnTo>
                  <a:lnTo>
                    <a:pt x="10418254" y="2999143"/>
                  </a:lnTo>
                  <a:lnTo>
                    <a:pt x="10461346" y="2986443"/>
                  </a:lnTo>
                  <a:lnTo>
                    <a:pt x="10589019" y="2910243"/>
                  </a:lnTo>
                  <a:lnTo>
                    <a:pt x="10676484" y="2859443"/>
                  </a:lnTo>
                  <a:lnTo>
                    <a:pt x="10693400" y="2846743"/>
                  </a:lnTo>
                  <a:lnTo>
                    <a:pt x="10693400" y="2732443"/>
                  </a:lnTo>
                  <a:lnTo>
                    <a:pt x="10676700" y="2745143"/>
                  </a:lnTo>
                  <a:lnTo>
                    <a:pt x="10635209" y="2770543"/>
                  </a:lnTo>
                  <a:lnTo>
                    <a:pt x="10547998" y="2821343"/>
                  </a:lnTo>
                  <a:lnTo>
                    <a:pt x="10503979" y="2859443"/>
                  </a:lnTo>
                  <a:lnTo>
                    <a:pt x="10414952" y="2910243"/>
                  </a:lnTo>
                  <a:lnTo>
                    <a:pt x="10369880" y="2922943"/>
                  </a:lnTo>
                  <a:lnTo>
                    <a:pt x="10231958" y="2999143"/>
                  </a:lnTo>
                  <a:lnTo>
                    <a:pt x="10184968" y="3011843"/>
                  </a:lnTo>
                  <a:lnTo>
                    <a:pt x="10137432" y="3037243"/>
                  </a:lnTo>
                  <a:lnTo>
                    <a:pt x="9890074" y="3100743"/>
                  </a:lnTo>
                  <a:lnTo>
                    <a:pt x="9838436" y="3113443"/>
                  </a:lnTo>
                  <a:lnTo>
                    <a:pt x="9788474" y="3113443"/>
                  </a:lnTo>
                  <a:lnTo>
                    <a:pt x="9738639" y="3126143"/>
                  </a:lnTo>
                  <a:lnTo>
                    <a:pt x="9688932" y="3126143"/>
                  </a:lnTo>
                  <a:lnTo>
                    <a:pt x="9639363" y="3138843"/>
                  </a:lnTo>
                  <a:lnTo>
                    <a:pt x="9345549" y="3138843"/>
                  </a:lnTo>
                  <a:lnTo>
                    <a:pt x="9297276" y="3126143"/>
                  </a:lnTo>
                  <a:lnTo>
                    <a:pt x="9249219" y="3126143"/>
                  </a:lnTo>
                  <a:lnTo>
                    <a:pt x="9201417" y="3113443"/>
                  </a:lnTo>
                  <a:lnTo>
                    <a:pt x="9153855" y="3113443"/>
                  </a:lnTo>
                  <a:lnTo>
                    <a:pt x="8966314" y="3062643"/>
                  </a:lnTo>
                  <a:lnTo>
                    <a:pt x="8920150" y="3037243"/>
                  </a:lnTo>
                  <a:lnTo>
                    <a:pt x="8874315" y="3024543"/>
                  </a:lnTo>
                  <a:lnTo>
                    <a:pt x="8694293" y="2922943"/>
                  </a:lnTo>
                  <a:lnTo>
                    <a:pt x="8652726" y="2897543"/>
                  </a:lnTo>
                  <a:lnTo>
                    <a:pt x="8530793" y="2821343"/>
                  </a:lnTo>
                  <a:lnTo>
                    <a:pt x="8490890" y="2783243"/>
                  </a:lnTo>
                  <a:lnTo>
                    <a:pt x="8411934" y="2732443"/>
                  </a:lnTo>
                  <a:lnTo>
                    <a:pt x="8372767" y="2694343"/>
                  </a:lnTo>
                  <a:lnTo>
                    <a:pt x="8294840" y="2643543"/>
                  </a:lnTo>
                  <a:lnTo>
                    <a:pt x="8256257" y="2605443"/>
                  </a:lnTo>
                  <a:lnTo>
                    <a:pt x="8218386" y="2580043"/>
                  </a:lnTo>
                  <a:lnTo>
                    <a:pt x="8180946" y="2541943"/>
                  </a:lnTo>
                  <a:lnTo>
                    <a:pt x="8143710" y="2516543"/>
                  </a:lnTo>
                  <a:lnTo>
                    <a:pt x="8068754" y="2440343"/>
                  </a:lnTo>
                  <a:lnTo>
                    <a:pt x="8030540" y="2414943"/>
                  </a:lnTo>
                  <a:lnTo>
                    <a:pt x="7991488" y="2389543"/>
                  </a:lnTo>
                  <a:lnTo>
                    <a:pt x="7951343" y="2351443"/>
                  </a:lnTo>
                  <a:lnTo>
                    <a:pt x="7821358" y="2275243"/>
                  </a:lnTo>
                  <a:lnTo>
                    <a:pt x="7777404" y="2237143"/>
                  </a:lnTo>
                  <a:lnTo>
                    <a:pt x="7375106" y="2008543"/>
                  </a:lnTo>
                  <a:lnTo>
                    <a:pt x="7331672" y="1983143"/>
                  </a:lnTo>
                  <a:lnTo>
                    <a:pt x="7289127" y="1957743"/>
                  </a:lnTo>
                  <a:lnTo>
                    <a:pt x="7247496" y="1932343"/>
                  </a:lnTo>
                  <a:lnTo>
                    <a:pt x="7206831" y="1894243"/>
                  </a:lnTo>
                  <a:lnTo>
                    <a:pt x="7167181" y="1868843"/>
                  </a:lnTo>
                  <a:lnTo>
                    <a:pt x="7128573" y="1843443"/>
                  </a:lnTo>
                  <a:lnTo>
                    <a:pt x="7091058" y="1805343"/>
                  </a:lnTo>
                  <a:lnTo>
                    <a:pt x="7054685" y="1779943"/>
                  </a:lnTo>
                  <a:lnTo>
                    <a:pt x="7019493" y="1741843"/>
                  </a:lnTo>
                  <a:lnTo>
                    <a:pt x="6985508" y="1703743"/>
                  </a:lnTo>
                  <a:lnTo>
                    <a:pt x="6952805" y="1665643"/>
                  </a:lnTo>
                  <a:lnTo>
                    <a:pt x="6921398" y="1627543"/>
                  </a:lnTo>
                  <a:lnTo>
                    <a:pt x="6891337" y="1589443"/>
                  </a:lnTo>
                  <a:lnTo>
                    <a:pt x="6862686" y="1551343"/>
                  </a:lnTo>
                  <a:lnTo>
                    <a:pt x="6846189" y="1528279"/>
                  </a:lnTo>
                  <a:lnTo>
                    <a:pt x="6865480" y="1496491"/>
                  </a:lnTo>
                  <a:lnTo>
                    <a:pt x="6889293" y="1456385"/>
                  </a:lnTo>
                  <a:lnTo>
                    <a:pt x="6912750" y="1415986"/>
                  </a:lnTo>
                  <a:lnTo>
                    <a:pt x="6935864" y="1375295"/>
                  </a:lnTo>
                  <a:lnTo>
                    <a:pt x="6958609" y="1334325"/>
                  </a:lnTo>
                  <a:lnTo>
                    <a:pt x="6980999" y="1293063"/>
                  </a:lnTo>
                  <a:lnTo>
                    <a:pt x="7003034" y="1251521"/>
                  </a:lnTo>
                  <a:lnTo>
                    <a:pt x="7024687" y="1209700"/>
                  </a:lnTo>
                  <a:lnTo>
                    <a:pt x="7045985" y="1167587"/>
                  </a:lnTo>
                  <a:lnTo>
                    <a:pt x="7066915" y="1125207"/>
                  </a:lnTo>
                  <a:lnTo>
                    <a:pt x="7087463" y="1082535"/>
                  </a:lnTo>
                  <a:lnTo>
                    <a:pt x="7107631" y="1039596"/>
                  </a:lnTo>
                  <a:lnTo>
                    <a:pt x="7127430" y="996378"/>
                  </a:lnTo>
                  <a:lnTo>
                    <a:pt x="7146849" y="952881"/>
                  </a:lnTo>
                  <a:lnTo>
                    <a:pt x="7165873" y="909116"/>
                  </a:lnTo>
                  <a:lnTo>
                    <a:pt x="7184517" y="865073"/>
                  </a:lnTo>
                  <a:lnTo>
                    <a:pt x="7202767" y="820750"/>
                  </a:lnTo>
                  <a:lnTo>
                    <a:pt x="7220636" y="776173"/>
                  </a:lnTo>
                  <a:lnTo>
                    <a:pt x="7238098" y="731316"/>
                  </a:lnTo>
                  <a:lnTo>
                    <a:pt x="7255167" y="686193"/>
                  </a:lnTo>
                  <a:lnTo>
                    <a:pt x="7271791" y="640918"/>
                  </a:lnTo>
                  <a:lnTo>
                    <a:pt x="7287933" y="595579"/>
                  </a:lnTo>
                  <a:lnTo>
                    <a:pt x="7303617" y="550176"/>
                  </a:lnTo>
                  <a:lnTo>
                    <a:pt x="7318819" y="504723"/>
                  </a:lnTo>
                  <a:lnTo>
                    <a:pt x="7333551" y="459219"/>
                  </a:lnTo>
                  <a:lnTo>
                    <a:pt x="7347801" y="413677"/>
                  </a:lnTo>
                  <a:lnTo>
                    <a:pt x="7361593" y="368084"/>
                  </a:lnTo>
                  <a:lnTo>
                    <a:pt x="7374915" y="322453"/>
                  </a:lnTo>
                  <a:lnTo>
                    <a:pt x="7387768" y="276783"/>
                  </a:lnTo>
                  <a:lnTo>
                    <a:pt x="7400150" y="231063"/>
                  </a:lnTo>
                  <a:lnTo>
                    <a:pt x="7412075" y="185331"/>
                  </a:lnTo>
                  <a:lnTo>
                    <a:pt x="7415454" y="171792"/>
                  </a:lnTo>
                  <a:lnTo>
                    <a:pt x="7631392" y="116243"/>
                  </a:lnTo>
                  <a:lnTo>
                    <a:pt x="7733195" y="116243"/>
                  </a:lnTo>
                  <a:lnTo>
                    <a:pt x="7784579" y="103543"/>
                  </a:lnTo>
                  <a:lnTo>
                    <a:pt x="8044307" y="103543"/>
                  </a:lnTo>
                  <a:lnTo>
                    <a:pt x="8095780" y="116243"/>
                  </a:lnTo>
                  <a:lnTo>
                    <a:pt x="8146974" y="116243"/>
                  </a:lnTo>
                  <a:lnTo>
                    <a:pt x="8197926" y="128943"/>
                  </a:lnTo>
                  <a:lnTo>
                    <a:pt x="8248612" y="128943"/>
                  </a:lnTo>
                  <a:lnTo>
                    <a:pt x="8645157" y="230543"/>
                  </a:lnTo>
                  <a:lnTo>
                    <a:pt x="8693645" y="255943"/>
                  </a:lnTo>
                  <a:lnTo>
                    <a:pt x="8741893" y="268643"/>
                  </a:lnTo>
                  <a:lnTo>
                    <a:pt x="8789911" y="294043"/>
                  </a:lnTo>
                  <a:lnTo>
                    <a:pt x="8837714" y="306743"/>
                  </a:lnTo>
                  <a:lnTo>
                    <a:pt x="8885276" y="332143"/>
                  </a:lnTo>
                  <a:lnTo>
                    <a:pt x="8932608" y="344843"/>
                  </a:lnTo>
                  <a:lnTo>
                    <a:pt x="8979738" y="370243"/>
                  </a:lnTo>
                  <a:lnTo>
                    <a:pt x="9024722" y="395643"/>
                  </a:lnTo>
                  <a:lnTo>
                    <a:pt x="9069299" y="408343"/>
                  </a:lnTo>
                  <a:lnTo>
                    <a:pt x="9633890" y="738543"/>
                  </a:lnTo>
                  <a:lnTo>
                    <a:pt x="9677870" y="751243"/>
                  </a:lnTo>
                  <a:lnTo>
                    <a:pt x="9811487" y="827443"/>
                  </a:lnTo>
                  <a:lnTo>
                    <a:pt x="9856711" y="840143"/>
                  </a:lnTo>
                  <a:lnTo>
                    <a:pt x="9902330" y="865543"/>
                  </a:lnTo>
                  <a:lnTo>
                    <a:pt x="9948393" y="878243"/>
                  </a:lnTo>
                  <a:lnTo>
                    <a:pt x="9994938" y="903643"/>
                  </a:lnTo>
                  <a:lnTo>
                    <a:pt x="10186645" y="954443"/>
                  </a:lnTo>
                  <a:lnTo>
                    <a:pt x="10236136" y="954443"/>
                  </a:lnTo>
                  <a:lnTo>
                    <a:pt x="10286352" y="967143"/>
                  </a:lnTo>
                  <a:lnTo>
                    <a:pt x="10693400" y="967143"/>
                  </a:lnTo>
                  <a:lnTo>
                    <a:pt x="10693400" y="903643"/>
                  </a:lnTo>
                  <a:lnTo>
                    <a:pt x="10693400" y="89094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0737"/>
              <a:ext cx="6811009" cy="3147695"/>
            </a:xfrm>
            <a:custGeom>
              <a:avLst/>
              <a:gdLst/>
              <a:ahLst/>
              <a:cxnLst/>
              <a:rect l="l" t="t" r="r" b="b"/>
              <a:pathLst>
                <a:path w="6811009" h="3147695">
                  <a:moveTo>
                    <a:pt x="2489673" y="3147308"/>
                  </a:moveTo>
                  <a:lnTo>
                    <a:pt x="2443934" y="3147218"/>
                  </a:lnTo>
                  <a:lnTo>
                    <a:pt x="2398153" y="3146665"/>
                  </a:lnTo>
                  <a:lnTo>
                    <a:pt x="2352333" y="3145648"/>
                  </a:lnTo>
                  <a:lnTo>
                    <a:pt x="2306476" y="3144164"/>
                  </a:lnTo>
                  <a:lnTo>
                    <a:pt x="2260586" y="3142213"/>
                  </a:lnTo>
                  <a:lnTo>
                    <a:pt x="2214667" y="3139792"/>
                  </a:lnTo>
                  <a:lnTo>
                    <a:pt x="2168721" y="3136902"/>
                  </a:lnTo>
                  <a:lnTo>
                    <a:pt x="2122752" y="3133539"/>
                  </a:lnTo>
                  <a:lnTo>
                    <a:pt x="2076762" y="3129703"/>
                  </a:lnTo>
                  <a:lnTo>
                    <a:pt x="2030755" y="3125393"/>
                  </a:lnTo>
                  <a:lnTo>
                    <a:pt x="1984734" y="3120606"/>
                  </a:lnTo>
                  <a:lnTo>
                    <a:pt x="1938703" y="3115341"/>
                  </a:lnTo>
                  <a:lnTo>
                    <a:pt x="1892664" y="3109598"/>
                  </a:lnTo>
                  <a:lnTo>
                    <a:pt x="1846621" y="3103373"/>
                  </a:lnTo>
                  <a:lnTo>
                    <a:pt x="1800576" y="3096667"/>
                  </a:lnTo>
                  <a:lnTo>
                    <a:pt x="1754534" y="3089477"/>
                  </a:lnTo>
                  <a:lnTo>
                    <a:pt x="1708497" y="3081802"/>
                  </a:lnTo>
                  <a:lnTo>
                    <a:pt x="1662468" y="3073641"/>
                  </a:lnTo>
                  <a:lnTo>
                    <a:pt x="1616451" y="3064992"/>
                  </a:lnTo>
                  <a:lnTo>
                    <a:pt x="1570448" y="3055854"/>
                  </a:lnTo>
                  <a:lnTo>
                    <a:pt x="1524463" y="3046225"/>
                  </a:lnTo>
                  <a:lnTo>
                    <a:pt x="1478500" y="3036104"/>
                  </a:lnTo>
                  <a:lnTo>
                    <a:pt x="1432560" y="3025489"/>
                  </a:lnTo>
                  <a:lnTo>
                    <a:pt x="1386648" y="3014379"/>
                  </a:lnTo>
                  <a:lnTo>
                    <a:pt x="1340767" y="3002772"/>
                  </a:lnTo>
                  <a:lnTo>
                    <a:pt x="1294920" y="2990667"/>
                  </a:lnTo>
                  <a:lnTo>
                    <a:pt x="1249109" y="2978063"/>
                  </a:lnTo>
                  <a:lnTo>
                    <a:pt x="1203339" y="2964958"/>
                  </a:lnTo>
                  <a:lnTo>
                    <a:pt x="1157612" y="2951351"/>
                  </a:lnTo>
                  <a:lnTo>
                    <a:pt x="1111932" y="2937239"/>
                  </a:lnTo>
                  <a:lnTo>
                    <a:pt x="1066301" y="2922623"/>
                  </a:lnTo>
                  <a:lnTo>
                    <a:pt x="1020723" y="2907499"/>
                  </a:lnTo>
                  <a:lnTo>
                    <a:pt x="975201" y="2891868"/>
                  </a:lnTo>
                  <a:lnTo>
                    <a:pt x="929739" y="2875727"/>
                  </a:lnTo>
                  <a:lnTo>
                    <a:pt x="884339" y="2859074"/>
                  </a:lnTo>
                  <a:lnTo>
                    <a:pt x="839113" y="2841951"/>
                  </a:lnTo>
                  <a:lnTo>
                    <a:pt x="794175" y="2824401"/>
                  </a:lnTo>
                  <a:lnTo>
                    <a:pt x="749525" y="2806427"/>
                  </a:lnTo>
                  <a:lnTo>
                    <a:pt x="705166" y="2788032"/>
                  </a:lnTo>
                  <a:lnTo>
                    <a:pt x="661098" y="2769219"/>
                  </a:lnTo>
                  <a:lnTo>
                    <a:pt x="617324" y="2749992"/>
                  </a:lnTo>
                  <a:lnTo>
                    <a:pt x="573844" y="2730353"/>
                  </a:lnTo>
                  <a:lnTo>
                    <a:pt x="530660" y="2710306"/>
                  </a:lnTo>
                  <a:lnTo>
                    <a:pt x="487774" y="2689854"/>
                  </a:lnTo>
                  <a:lnTo>
                    <a:pt x="445186" y="2669000"/>
                  </a:lnTo>
                  <a:lnTo>
                    <a:pt x="402899" y="2647747"/>
                  </a:lnTo>
                  <a:lnTo>
                    <a:pt x="360914" y="2626099"/>
                  </a:lnTo>
                  <a:lnTo>
                    <a:pt x="319232" y="2604058"/>
                  </a:lnTo>
                  <a:lnTo>
                    <a:pt x="277855" y="2581629"/>
                  </a:lnTo>
                  <a:lnTo>
                    <a:pt x="236784" y="2558813"/>
                  </a:lnTo>
                  <a:lnTo>
                    <a:pt x="196021" y="2535615"/>
                  </a:lnTo>
                  <a:lnTo>
                    <a:pt x="155567" y="2512037"/>
                  </a:lnTo>
                  <a:lnTo>
                    <a:pt x="115423" y="2488083"/>
                  </a:lnTo>
                  <a:lnTo>
                    <a:pt x="75591" y="2463755"/>
                  </a:lnTo>
                  <a:lnTo>
                    <a:pt x="36073" y="2439057"/>
                  </a:lnTo>
                  <a:lnTo>
                    <a:pt x="0" y="2415993"/>
                  </a:lnTo>
                  <a:lnTo>
                    <a:pt x="0" y="0"/>
                  </a:lnTo>
                  <a:lnTo>
                    <a:pt x="6810639" y="0"/>
                  </a:lnTo>
                  <a:lnTo>
                    <a:pt x="6796340" y="43092"/>
                  </a:lnTo>
                  <a:lnTo>
                    <a:pt x="6780709" y="88613"/>
                  </a:lnTo>
                  <a:lnTo>
                    <a:pt x="6764568" y="134076"/>
                  </a:lnTo>
                  <a:lnTo>
                    <a:pt x="6747916" y="179476"/>
                  </a:lnTo>
                  <a:lnTo>
                    <a:pt x="6730793" y="224701"/>
                  </a:lnTo>
                  <a:lnTo>
                    <a:pt x="6713243" y="269638"/>
                  </a:lnTo>
                  <a:lnTo>
                    <a:pt x="6695269" y="314286"/>
                  </a:lnTo>
                  <a:lnTo>
                    <a:pt x="6676874" y="358645"/>
                  </a:lnTo>
                  <a:lnTo>
                    <a:pt x="6658061" y="402712"/>
                  </a:lnTo>
                  <a:lnTo>
                    <a:pt x="6638833" y="446485"/>
                  </a:lnTo>
                  <a:lnTo>
                    <a:pt x="6619194" y="489964"/>
                  </a:lnTo>
                  <a:lnTo>
                    <a:pt x="6599147" y="533147"/>
                  </a:lnTo>
                  <a:lnTo>
                    <a:pt x="6578695" y="576033"/>
                  </a:lnTo>
                  <a:lnTo>
                    <a:pt x="6557841" y="618619"/>
                  </a:lnTo>
                  <a:lnTo>
                    <a:pt x="6536589" y="660905"/>
                  </a:lnTo>
                  <a:lnTo>
                    <a:pt x="6514940" y="702890"/>
                  </a:lnTo>
                  <a:lnTo>
                    <a:pt x="6492900" y="744571"/>
                  </a:lnTo>
                  <a:lnTo>
                    <a:pt x="6470470" y="785947"/>
                  </a:lnTo>
                  <a:lnTo>
                    <a:pt x="6447655" y="827017"/>
                  </a:lnTo>
                  <a:lnTo>
                    <a:pt x="6424456" y="867780"/>
                  </a:lnTo>
                  <a:lnTo>
                    <a:pt x="6400878" y="908233"/>
                  </a:lnTo>
                  <a:lnTo>
                    <a:pt x="6376924" y="948376"/>
                  </a:lnTo>
                  <a:lnTo>
                    <a:pt x="6352597" y="988207"/>
                  </a:lnTo>
                  <a:lnTo>
                    <a:pt x="6327899" y="1027724"/>
                  </a:lnTo>
                  <a:lnTo>
                    <a:pt x="6302834" y="1066926"/>
                  </a:lnTo>
                  <a:lnTo>
                    <a:pt x="6277406" y="1105812"/>
                  </a:lnTo>
                  <a:lnTo>
                    <a:pt x="6251617" y="1144381"/>
                  </a:lnTo>
                  <a:lnTo>
                    <a:pt x="6225471" y="1182630"/>
                  </a:lnTo>
                  <a:lnTo>
                    <a:pt x="6198971" y="1220558"/>
                  </a:lnTo>
                  <a:lnTo>
                    <a:pt x="6172120" y="1258164"/>
                  </a:lnTo>
                  <a:lnTo>
                    <a:pt x="6144921" y="1295446"/>
                  </a:lnTo>
                  <a:lnTo>
                    <a:pt x="6117377" y="1332403"/>
                  </a:lnTo>
                  <a:lnTo>
                    <a:pt x="6089492" y="1369034"/>
                  </a:lnTo>
                  <a:lnTo>
                    <a:pt x="6061269" y="1405337"/>
                  </a:lnTo>
                  <a:lnTo>
                    <a:pt x="6032711" y="1441310"/>
                  </a:lnTo>
                  <a:lnTo>
                    <a:pt x="6003820" y="1476953"/>
                  </a:lnTo>
                  <a:lnTo>
                    <a:pt x="5974602" y="1512263"/>
                  </a:lnTo>
                  <a:lnTo>
                    <a:pt x="5945057" y="1547239"/>
                  </a:lnTo>
                  <a:lnTo>
                    <a:pt x="5915190" y="1581880"/>
                  </a:lnTo>
                  <a:lnTo>
                    <a:pt x="5885004" y="1616184"/>
                  </a:lnTo>
                  <a:lnTo>
                    <a:pt x="5854502" y="1650150"/>
                  </a:lnTo>
                  <a:lnTo>
                    <a:pt x="5823687" y="1683777"/>
                  </a:lnTo>
                  <a:lnTo>
                    <a:pt x="5792563" y="1717062"/>
                  </a:lnTo>
                  <a:lnTo>
                    <a:pt x="5761132" y="1750005"/>
                  </a:lnTo>
                  <a:lnTo>
                    <a:pt x="5729398" y="1782604"/>
                  </a:lnTo>
                  <a:lnTo>
                    <a:pt x="5697363" y="1814857"/>
                  </a:lnTo>
                  <a:lnTo>
                    <a:pt x="5665032" y="1846764"/>
                  </a:lnTo>
                  <a:lnTo>
                    <a:pt x="5632407" y="1878322"/>
                  </a:lnTo>
                  <a:lnTo>
                    <a:pt x="5599492" y="1909530"/>
                  </a:lnTo>
                  <a:lnTo>
                    <a:pt x="5566289" y="1940387"/>
                  </a:lnTo>
                  <a:lnTo>
                    <a:pt x="5532802" y="1970892"/>
                  </a:lnTo>
                  <a:lnTo>
                    <a:pt x="5499034" y="2001042"/>
                  </a:lnTo>
                  <a:lnTo>
                    <a:pt x="5464988" y="2030837"/>
                  </a:lnTo>
                  <a:lnTo>
                    <a:pt x="5430667" y="2060274"/>
                  </a:lnTo>
                  <a:lnTo>
                    <a:pt x="5396075" y="2089353"/>
                  </a:lnTo>
                  <a:lnTo>
                    <a:pt x="5361215" y="2118073"/>
                  </a:lnTo>
                  <a:lnTo>
                    <a:pt x="5326089" y="2146430"/>
                  </a:lnTo>
                  <a:lnTo>
                    <a:pt x="5290702" y="2174425"/>
                  </a:lnTo>
                  <a:lnTo>
                    <a:pt x="5255056" y="2202056"/>
                  </a:lnTo>
                  <a:lnTo>
                    <a:pt x="5219154" y="2229320"/>
                  </a:lnTo>
                  <a:lnTo>
                    <a:pt x="5183000" y="2256218"/>
                  </a:lnTo>
                  <a:lnTo>
                    <a:pt x="5146596" y="2282747"/>
                  </a:lnTo>
                  <a:lnTo>
                    <a:pt x="5109947" y="2308905"/>
                  </a:lnTo>
                  <a:lnTo>
                    <a:pt x="5073055" y="2334692"/>
                  </a:lnTo>
                  <a:lnTo>
                    <a:pt x="5035923" y="2360106"/>
                  </a:lnTo>
                  <a:lnTo>
                    <a:pt x="4998555" y="2385146"/>
                  </a:lnTo>
                  <a:lnTo>
                    <a:pt x="4960953" y="2409809"/>
                  </a:lnTo>
                  <a:lnTo>
                    <a:pt x="4923121" y="2434096"/>
                  </a:lnTo>
                  <a:lnTo>
                    <a:pt x="4885062" y="2458003"/>
                  </a:lnTo>
                  <a:lnTo>
                    <a:pt x="4846780" y="2481530"/>
                  </a:lnTo>
                  <a:lnTo>
                    <a:pt x="4808276" y="2504675"/>
                  </a:lnTo>
                  <a:lnTo>
                    <a:pt x="4769556" y="2527437"/>
                  </a:lnTo>
                  <a:lnTo>
                    <a:pt x="4730621" y="2549814"/>
                  </a:lnTo>
                  <a:lnTo>
                    <a:pt x="4691475" y="2571806"/>
                  </a:lnTo>
                  <a:lnTo>
                    <a:pt x="4652121" y="2593409"/>
                  </a:lnTo>
                  <a:lnTo>
                    <a:pt x="4612563" y="2614624"/>
                  </a:lnTo>
                  <a:lnTo>
                    <a:pt x="4572803" y="2635448"/>
                  </a:lnTo>
                  <a:lnTo>
                    <a:pt x="4532845" y="2655880"/>
                  </a:lnTo>
                  <a:lnTo>
                    <a:pt x="4492691" y="2675919"/>
                  </a:lnTo>
                  <a:lnTo>
                    <a:pt x="4452346" y="2695563"/>
                  </a:lnTo>
                  <a:lnTo>
                    <a:pt x="4411812" y="2714810"/>
                  </a:lnTo>
                  <a:lnTo>
                    <a:pt x="4371092" y="2733660"/>
                  </a:lnTo>
                  <a:lnTo>
                    <a:pt x="4330190" y="2752111"/>
                  </a:lnTo>
                  <a:lnTo>
                    <a:pt x="4289108" y="2770161"/>
                  </a:lnTo>
                  <a:lnTo>
                    <a:pt x="4247850" y="2787809"/>
                  </a:lnTo>
                  <a:lnTo>
                    <a:pt x="4206420" y="2805053"/>
                  </a:lnTo>
                  <a:lnTo>
                    <a:pt x="4164820" y="2821892"/>
                  </a:lnTo>
                  <a:lnTo>
                    <a:pt x="4123053" y="2838325"/>
                  </a:lnTo>
                  <a:lnTo>
                    <a:pt x="4081123" y="2854350"/>
                  </a:lnTo>
                  <a:lnTo>
                    <a:pt x="4039033" y="2869966"/>
                  </a:lnTo>
                  <a:lnTo>
                    <a:pt x="3996785" y="2885170"/>
                  </a:lnTo>
                  <a:lnTo>
                    <a:pt x="3954384" y="2899963"/>
                  </a:lnTo>
                  <a:lnTo>
                    <a:pt x="3911833" y="2914341"/>
                  </a:lnTo>
                  <a:lnTo>
                    <a:pt x="3869134" y="2928305"/>
                  </a:lnTo>
                  <a:lnTo>
                    <a:pt x="3826290" y="2941852"/>
                  </a:lnTo>
                  <a:lnTo>
                    <a:pt x="3783306" y="2954980"/>
                  </a:lnTo>
                  <a:lnTo>
                    <a:pt x="3740183" y="2967690"/>
                  </a:lnTo>
                  <a:lnTo>
                    <a:pt x="3696926" y="2979978"/>
                  </a:lnTo>
                  <a:lnTo>
                    <a:pt x="3653537" y="2991843"/>
                  </a:lnTo>
                  <a:lnTo>
                    <a:pt x="3610020" y="3003285"/>
                  </a:lnTo>
                  <a:lnTo>
                    <a:pt x="3566378" y="3014302"/>
                  </a:lnTo>
                  <a:lnTo>
                    <a:pt x="3522614" y="3024891"/>
                  </a:lnTo>
                  <a:lnTo>
                    <a:pt x="3478730" y="3035053"/>
                  </a:lnTo>
                  <a:lnTo>
                    <a:pt x="3434732" y="3044784"/>
                  </a:lnTo>
                  <a:lnTo>
                    <a:pt x="3390620" y="3054085"/>
                  </a:lnTo>
                  <a:lnTo>
                    <a:pt x="3346400" y="3062953"/>
                  </a:lnTo>
                  <a:lnTo>
                    <a:pt x="3302073" y="3071386"/>
                  </a:lnTo>
                  <a:lnTo>
                    <a:pt x="3257644" y="3079384"/>
                  </a:lnTo>
                  <a:lnTo>
                    <a:pt x="3213114" y="3086946"/>
                  </a:lnTo>
                  <a:lnTo>
                    <a:pt x="3168488" y="3094068"/>
                  </a:lnTo>
                  <a:lnTo>
                    <a:pt x="3123769" y="3100751"/>
                  </a:lnTo>
                  <a:lnTo>
                    <a:pt x="3078959" y="3106993"/>
                  </a:lnTo>
                  <a:lnTo>
                    <a:pt x="3034063" y="3112792"/>
                  </a:lnTo>
                  <a:lnTo>
                    <a:pt x="2989082" y="3118146"/>
                  </a:lnTo>
                  <a:lnTo>
                    <a:pt x="2944021" y="3123055"/>
                  </a:lnTo>
                  <a:lnTo>
                    <a:pt x="2898883" y="3127516"/>
                  </a:lnTo>
                  <a:lnTo>
                    <a:pt x="2853670" y="3131529"/>
                  </a:lnTo>
                  <a:lnTo>
                    <a:pt x="2808386" y="3135092"/>
                  </a:lnTo>
                  <a:lnTo>
                    <a:pt x="2763034" y="3138204"/>
                  </a:lnTo>
                  <a:lnTo>
                    <a:pt x="2717617" y="3140862"/>
                  </a:lnTo>
                  <a:lnTo>
                    <a:pt x="2672139" y="3143066"/>
                  </a:lnTo>
                  <a:lnTo>
                    <a:pt x="2626602" y="3144814"/>
                  </a:lnTo>
                  <a:lnTo>
                    <a:pt x="2581010" y="3146105"/>
                  </a:lnTo>
                  <a:lnTo>
                    <a:pt x="2535366" y="3146937"/>
                  </a:lnTo>
                  <a:lnTo>
                    <a:pt x="2489673" y="3147308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5857" y="982218"/>
              <a:ext cx="2796031" cy="279603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06100" y="3778249"/>
            <a:ext cx="5518785" cy="26334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40400"/>
              </a:lnSpc>
              <a:spcBef>
                <a:spcPts val="95"/>
              </a:spcBef>
            </a:pPr>
            <a:r>
              <a:rPr sz="2750" spc="-60" dirty="0">
                <a:latin typeface="Verdana"/>
                <a:cs typeface="Verdana"/>
              </a:rPr>
              <a:t>Художественные</a:t>
            </a:r>
            <a:r>
              <a:rPr sz="2750" spc="-160" dirty="0">
                <a:latin typeface="Verdana"/>
                <a:cs typeface="Verdana"/>
              </a:rPr>
              <a:t> </a:t>
            </a:r>
            <a:r>
              <a:rPr sz="2750" spc="-10" dirty="0" err="1">
                <a:latin typeface="Verdana"/>
                <a:cs typeface="Verdana"/>
              </a:rPr>
              <a:t>объединения</a:t>
            </a:r>
            <a:r>
              <a:rPr sz="2750" spc="-10" dirty="0">
                <a:latin typeface="Verdana"/>
                <a:cs typeface="Verdana"/>
              </a:rPr>
              <a:t> </a:t>
            </a:r>
            <a:r>
              <a:rPr sz="2750" spc="-135" dirty="0" err="1" smtClean="0">
                <a:latin typeface="Verdana"/>
                <a:cs typeface="Verdana"/>
              </a:rPr>
              <a:t>Клуб</a:t>
            </a:r>
            <a:r>
              <a:rPr sz="2750" spc="-185" dirty="0" smtClean="0">
                <a:latin typeface="Verdana"/>
                <a:cs typeface="Verdana"/>
              </a:rPr>
              <a:t> </a:t>
            </a:r>
            <a:r>
              <a:rPr sz="2750" spc="45" dirty="0" err="1">
                <a:latin typeface="Verdana"/>
                <a:cs typeface="Verdana"/>
              </a:rPr>
              <a:t>молодой</a:t>
            </a:r>
            <a:r>
              <a:rPr sz="2750" spc="-180" dirty="0">
                <a:latin typeface="Verdana"/>
                <a:cs typeface="Verdana"/>
              </a:rPr>
              <a:t> </a:t>
            </a:r>
            <a:r>
              <a:rPr sz="2750" spc="50" dirty="0" err="1" smtClean="0">
                <a:latin typeface="Verdana"/>
                <a:cs typeface="Verdana"/>
              </a:rPr>
              <a:t>семьи</a:t>
            </a:r>
            <a:endParaRPr lang="ru-RU" sz="2750" spc="50" dirty="0" smtClean="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  <a:spcBef>
                <a:spcPts val="1335"/>
              </a:spcBef>
            </a:pPr>
            <a:r>
              <a:rPr lang="ru-RU" sz="2750" spc="50" dirty="0" smtClean="0">
                <a:latin typeface="Verdana"/>
                <a:cs typeface="Verdana"/>
              </a:rPr>
              <a:t>Психологическое и </a:t>
            </a:r>
            <a:r>
              <a:rPr lang="ru-RU" sz="2750" spc="50" dirty="0" err="1" smtClean="0">
                <a:latin typeface="Verdana"/>
                <a:cs typeface="Verdana"/>
              </a:rPr>
              <a:t>профориентационное</a:t>
            </a:r>
            <a:r>
              <a:rPr lang="ru-RU" sz="2750" spc="50" dirty="0" smtClean="0">
                <a:latin typeface="Verdana"/>
                <a:cs typeface="Verdana"/>
              </a:rPr>
              <a:t> консультирование</a:t>
            </a:r>
            <a:endParaRPr sz="2750" dirty="0">
              <a:latin typeface="Verdana"/>
              <a:cs typeface="Verdana"/>
            </a:endParaRPr>
          </a:p>
        </p:txBody>
      </p:sp>
      <p:pic>
        <p:nvPicPr>
          <p:cNvPr id="1026" name="Picture 2" descr="D:\ирина\фото сайт 2022\x9U2lW94Vo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1" y="4311650"/>
            <a:ext cx="3331932" cy="26079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0" y="1118876"/>
            <a:ext cx="64911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Подростковый клуб «Олимп»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74850">
              <a:lnSpc>
                <a:spcPct val="100000"/>
              </a:lnSpc>
              <a:spcBef>
                <a:spcPts val="135"/>
              </a:spcBef>
            </a:pPr>
            <a:r>
              <a:rPr spc="-120" dirty="0"/>
              <a:t>Танцы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8821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6" y="361245"/>
                </a:moveTo>
                <a:lnTo>
                  <a:pt x="125976" y="352918"/>
                </a:lnTo>
                <a:lnTo>
                  <a:pt x="86154" y="334813"/>
                </a:lnTo>
                <a:lnTo>
                  <a:pt x="51609" y="307662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76" y="31064"/>
                </a:lnTo>
                <a:lnTo>
                  <a:pt x="315755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8"/>
                </a:lnTo>
                <a:lnTo>
                  <a:pt x="69672" y="133598"/>
                </a:lnTo>
                <a:lnTo>
                  <a:pt x="60065" y="180425"/>
                </a:lnTo>
                <a:lnTo>
                  <a:pt x="69725" y="227230"/>
                </a:lnTo>
                <a:lnTo>
                  <a:pt x="95846" y="265777"/>
                </a:lnTo>
                <a:lnTo>
                  <a:pt x="134366" y="291933"/>
                </a:lnTo>
                <a:lnTo>
                  <a:pt x="181223" y="301570"/>
                </a:lnTo>
                <a:lnTo>
                  <a:pt x="313748" y="301570"/>
                </a:lnTo>
                <a:lnTo>
                  <a:pt x="303168" y="314533"/>
                </a:lnTo>
                <a:lnTo>
                  <a:pt x="262469" y="343017"/>
                </a:lnTo>
                <a:lnTo>
                  <a:pt x="213811" y="359063"/>
                </a:lnTo>
                <a:lnTo>
                  <a:pt x="169166" y="361245"/>
                </a:lnTo>
                <a:close/>
              </a:path>
              <a:path w="363219" h="361315">
                <a:moveTo>
                  <a:pt x="302369" y="180425"/>
                </a:moveTo>
                <a:lnTo>
                  <a:pt x="292142" y="133641"/>
                </a:lnTo>
                <a:lnTo>
                  <a:pt x="266385" y="95106"/>
                </a:lnTo>
                <a:lnTo>
                  <a:pt x="228332" y="68954"/>
                </a:lnTo>
                <a:lnTo>
                  <a:pt x="181223" y="59318"/>
                </a:lnTo>
                <a:lnTo>
                  <a:pt x="315755" y="59318"/>
                </a:lnTo>
                <a:lnTo>
                  <a:pt x="316577" y="60052"/>
                </a:lnTo>
                <a:lnTo>
                  <a:pt x="341011" y="95654"/>
                </a:lnTo>
                <a:lnTo>
                  <a:pt x="356717" y="136301"/>
                </a:lnTo>
                <a:lnTo>
                  <a:pt x="358818" y="151212"/>
                </a:lnTo>
                <a:lnTo>
                  <a:pt x="333433" y="151212"/>
                </a:lnTo>
                <a:lnTo>
                  <a:pt x="312418" y="158529"/>
                </a:lnTo>
                <a:lnTo>
                  <a:pt x="302369" y="180425"/>
                </a:lnTo>
                <a:close/>
              </a:path>
              <a:path w="363219" h="361315">
                <a:moveTo>
                  <a:pt x="333433" y="209667"/>
                </a:moveTo>
                <a:lnTo>
                  <a:pt x="312418" y="202328"/>
                </a:lnTo>
                <a:lnTo>
                  <a:pt x="302369" y="180425"/>
                </a:lnTo>
                <a:lnTo>
                  <a:pt x="312418" y="158529"/>
                </a:lnTo>
                <a:lnTo>
                  <a:pt x="333433" y="151212"/>
                </a:lnTo>
                <a:lnTo>
                  <a:pt x="354057" y="158501"/>
                </a:lnTo>
                <a:lnTo>
                  <a:pt x="362935" y="180425"/>
                </a:lnTo>
                <a:lnTo>
                  <a:pt x="354057" y="202385"/>
                </a:lnTo>
                <a:lnTo>
                  <a:pt x="333433" y="209667"/>
                </a:lnTo>
                <a:close/>
              </a:path>
              <a:path w="363219" h="361315">
                <a:moveTo>
                  <a:pt x="362935" y="180425"/>
                </a:moveTo>
                <a:lnTo>
                  <a:pt x="354057" y="158501"/>
                </a:lnTo>
                <a:lnTo>
                  <a:pt x="333433" y="151212"/>
                </a:lnTo>
                <a:lnTo>
                  <a:pt x="358818" y="151212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748" y="301570"/>
                </a:moveTo>
                <a:lnTo>
                  <a:pt x="181223" y="301570"/>
                </a:lnTo>
                <a:lnTo>
                  <a:pt x="228347" y="291933"/>
                </a:lnTo>
                <a:lnTo>
                  <a:pt x="266423" y="265777"/>
                </a:lnTo>
                <a:lnTo>
                  <a:pt x="292185" y="227230"/>
                </a:lnTo>
                <a:lnTo>
                  <a:pt x="302369" y="180425"/>
                </a:lnTo>
                <a:lnTo>
                  <a:pt x="312418" y="202328"/>
                </a:lnTo>
                <a:lnTo>
                  <a:pt x="333433" y="209667"/>
                </a:lnTo>
                <a:lnTo>
                  <a:pt x="358231" y="209667"/>
                </a:lnTo>
                <a:lnTo>
                  <a:pt x="354858" y="230639"/>
                </a:lnTo>
                <a:lnTo>
                  <a:pt x="334450" y="276207"/>
                </a:lnTo>
                <a:lnTo>
                  <a:pt x="313748" y="301570"/>
                </a:lnTo>
                <a:close/>
              </a:path>
              <a:path w="363219" h="361315">
                <a:moveTo>
                  <a:pt x="358231" y="209667"/>
                </a:moveTo>
                <a:lnTo>
                  <a:pt x="333433" y="209667"/>
                </a:lnTo>
                <a:lnTo>
                  <a:pt x="354057" y="202385"/>
                </a:lnTo>
                <a:lnTo>
                  <a:pt x="362935" y="180425"/>
                </a:lnTo>
                <a:lnTo>
                  <a:pt x="358231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8821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0"/>
                </a:lnTo>
                <a:lnTo>
                  <a:pt x="86132" y="334824"/>
                </a:lnTo>
                <a:lnTo>
                  <a:pt x="51589" y="307655"/>
                </a:lnTo>
                <a:lnTo>
                  <a:pt x="24251" y="272144"/>
                </a:lnTo>
                <a:lnTo>
                  <a:pt x="6700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74" y="101230"/>
                </a:lnTo>
                <a:lnTo>
                  <a:pt x="42311" y="63496"/>
                </a:lnTo>
                <a:lnTo>
                  <a:pt x="75165" y="33148"/>
                </a:lnTo>
                <a:lnTo>
                  <a:pt x="114069" y="12048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7"/>
                </a:lnTo>
                <a:lnTo>
                  <a:pt x="284176" y="31044"/>
                </a:lnTo>
                <a:lnTo>
                  <a:pt x="315780" y="59318"/>
                </a:lnTo>
                <a:lnTo>
                  <a:pt x="181223" y="59318"/>
                </a:lnTo>
                <a:lnTo>
                  <a:pt x="134411" y="68947"/>
                </a:lnTo>
                <a:lnTo>
                  <a:pt x="95836" y="95087"/>
                </a:lnTo>
                <a:lnTo>
                  <a:pt x="69668" y="133620"/>
                </a:lnTo>
                <a:lnTo>
                  <a:pt x="60065" y="180425"/>
                </a:lnTo>
                <a:lnTo>
                  <a:pt x="69725" y="227222"/>
                </a:lnTo>
                <a:lnTo>
                  <a:pt x="95846" y="265751"/>
                </a:lnTo>
                <a:lnTo>
                  <a:pt x="134366" y="291890"/>
                </a:lnTo>
                <a:lnTo>
                  <a:pt x="181223" y="301519"/>
                </a:lnTo>
                <a:lnTo>
                  <a:pt x="313823" y="301519"/>
                </a:lnTo>
                <a:lnTo>
                  <a:pt x="303168" y="314571"/>
                </a:lnTo>
                <a:lnTo>
                  <a:pt x="262469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69" y="180425"/>
                </a:moveTo>
                <a:lnTo>
                  <a:pt x="292132" y="133604"/>
                </a:lnTo>
                <a:lnTo>
                  <a:pt x="266364" y="95073"/>
                </a:lnTo>
                <a:lnTo>
                  <a:pt x="228306" y="68941"/>
                </a:lnTo>
                <a:lnTo>
                  <a:pt x="181223" y="59318"/>
                </a:lnTo>
                <a:lnTo>
                  <a:pt x="315780" y="59318"/>
                </a:lnTo>
                <a:lnTo>
                  <a:pt x="316577" y="60030"/>
                </a:lnTo>
                <a:lnTo>
                  <a:pt x="341011" y="95640"/>
                </a:lnTo>
                <a:lnTo>
                  <a:pt x="356717" y="136296"/>
                </a:lnTo>
                <a:lnTo>
                  <a:pt x="358819" y="151216"/>
                </a:lnTo>
                <a:lnTo>
                  <a:pt x="333433" y="151216"/>
                </a:lnTo>
                <a:lnTo>
                  <a:pt x="312411" y="158531"/>
                </a:lnTo>
                <a:lnTo>
                  <a:pt x="302369" y="180425"/>
                </a:lnTo>
                <a:close/>
              </a:path>
              <a:path w="363219" h="361314">
                <a:moveTo>
                  <a:pt x="333433" y="209647"/>
                </a:moveTo>
                <a:lnTo>
                  <a:pt x="312418" y="202320"/>
                </a:lnTo>
                <a:lnTo>
                  <a:pt x="302369" y="180425"/>
                </a:lnTo>
                <a:lnTo>
                  <a:pt x="312418" y="158515"/>
                </a:lnTo>
                <a:lnTo>
                  <a:pt x="333433" y="151216"/>
                </a:lnTo>
                <a:lnTo>
                  <a:pt x="354057" y="158531"/>
                </a:lnTo>
                <a:lnTo>
                  <a:pt x="362919" y="180425"/>
                </a:lnTo>
                <a:lnTo>
                  <a:pt x="354057" y="202363"/>
                </a:lnTo>
                <a:lnTo>
                  <a:pt x="333433" y="209647"/>
                </a:lnTo>
                <a:close/>
              </a:path>
              <a:path w="363219" h="361314">
                <a:moveTo>
                  <a:pt x="362927" y="180444"/>
                </a:moveTo>
                <a:lnTo>
                  <a:pt x="354057" y="158531"/>
                </a:lnTo>
                <a:lnTo>
                  <a:pt x="333433" y="151216"/>
                </a:lnTo>
                <a:lnTo>
                  <a:pt x="358819" y="151216"/>
                </a:lnTo>
                <a:lnTo>
                  <a:pt x="362927" y="180444"/>
                </a:lnTo>
                <a:close/>
              </a:path>
              <a:path w="363219" h="361314">
                <a:moveTo>
                  <a:pt x="313823" y="301519"/>
                </a:moveTo>
                <a:lnTo>
                  <a:pt x="181223" y="301519"/>
                </a:lnTo>
                <a:lnTo>
                  <a:pt x="228347" y="291890"/>
                </a:lnTo>
                <a:lnTo>
                  <a:pt x="266423" y="265751"/>
                </a:lnTo>
                <a:lnTo>
                  <a:pt x="292185" y="227222"/>
                </a:lnTo>
                <a:lnTo>
                  <a:pt x="302369" y="180425"/>
                </a:lnTo>
                <a:lnTo>
                  <a:pt x="312418" y="202320"/>
                </a:lnTo>
                <a:lnTo>
                  <a:pt x="333433" y="209647"/>
                </a:lnTo>
                <a:lnTo>
                  <a:pt x="358241" y="209647"/>
                </a:lnTo>
                <a:lnTo>
                  <a:pt x="354858" y="230683"/>
                </a:lnTo>
                <a:lnTo>
                  <a:pt x="334450" y="276252"/>
                </a:lnTo>
                <a:lnTo>
                  <a:pt x="313823" y="301519"/>
                </a:lnTo>
                <a:close/>
              </a:path>
              <a:path w="363219" h="361314">
                <a:moveTo>
                  <a:pt x="358241" y="209647"/>
                </a:moveTo>
                <a:lnTo>
                  <a:pt x="333433" y="209647"/>
                </a:lnTo>
                <a:lnTo>
                  <a:pt x="354057" y="202363"/>
                </a:lnTo>
                <a:lnTo>
                  <a:pt x="362927" y="180444"/>
                </a:lnTo>
                <a:lnTo>
                  <a:pt x="358241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8821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901"/>
                </a:lnTo>
                <a:lnTo>
                  <a:pt x="86132" y="334805"/>
                </a:lnTo>
                <a:lnTo>
                  <a:pt x="51589" y="307654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74" y="101213"/>
                </a:lnTo>
                <a:lnTo>
                  <a:pt x="42311" y="63457"/>
                </a:lnTo>
                <a:lnTo>
                  <a:pt x="75165" y="33116"/>
                </a:lnTo>
                <a:lnTo>
                  <a:pt x="114069" y="12022"/>
                </a:lnTo>
                <a:lnTo>
                  <a:pt x="156773" y="782"/>
                </a:lnTo>
                <a:lnTo>
                  <a:pt x="201024" y="0"/>
                </a:lnTo>
                <a:lnTo>
                  <a:pt x="244571" y="10282"/>
                </a:lnTo>
                <a:lnTo>
                  <a:pt x="284176" y="31064"/>
                </a:lnTo>
                <a:lnTo>
                  <a:pt x="315740" y="59292"/>
                </a:lnTo>
                <a:lnTo>
                  <a:pt x="181223" y="59292"/>
                </a:lnTo>
                <a:lnTo>
                  <a:pt x="134409" y="68928"/>
                </a:lnTo>
                <a:lnTo>
                  <a:pt x="95833" y="95085"/>
                </a:lnTo>
                <a:lnTo>
                  <a:pt x="69667" y="133631"/>
                </a:lnTo>
                <a:lnTo>
                  <a:pt x="60065" y="180437"/>
                </a:lnTo>
                <a:lnTo>
                  <a:pt x="69725" y="227213"/>
                </a:lnTo>
                <a:lnTo>
                  <a:pt x="95846" y="265744"/>
                </a:lnTo>
                <a:lnTo>
                  <a:pt x="134366" y="291896"/>
                </a:lnTo>
                <a:lnTo>
                  <a:pt x="181223" y="301531"/>
                </a:lnTo>
                <a:lnTo>
                  <a:pt x="313807" y="301531"/>
                </a:lnTo>
                <a:lnTo>
                  <a:pt x="303168" y="314560"/>
                </a:lnTo>
                <a:lnTo>
                  <a:pt x="262469" y="343020"/>
                </a:lnTo>
                <a:lnTo>
                  <a:pt x="213811" y="359037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69" y="180437"/>
                </a:moveTo>
                <a:lnTo>
                  <a:pt x="292128" y="133610"/>
                </a:lnTo>
                <a:lnTo>
                  <a:pt x="266357" y="95066"/>
                </a:lnTo>
                <a:lnTo>
                  <a:pt x="228332" y="68928"/>
                </a:lnTo>
                <a:lnTo>
                  <a:pt x="181223" y="59292"/>
                </a:lnTo>
                <a:lnTo>
                  <a:pt x="315740" y="59292"/>
                </a:lnTo>
                <a:lnTo>
                  <a:pt x="316577" y="60040"/>
                </a:lnTo>
                <a:lnTo>
                  <a:pt x="341011" y="95640"/>
                </a:lnTo>
                <a:lnTo>
                  <a:pt x="356717" y="136295"/>
                </a:lnTo>
                <a:lnTo>
                  <a:pt x="358822" y="151240"/>
                </a:lnTo>
                <a:lnTo>
                  <a:pt x="333433" y="151240"/>
                </a:lnTo>
                <a:lnTo>
                  <a:pt x="312418" y="158535"/>
                </a:lnTo>
                <a:lnTo>
                  <a:pt x="302369" y="180437"/>
                </a:lnTo>
                <a:close/>
              </a:path>
              <a:path w="363219" h="361314">
                <a:moveTo>
                  <a:pt x="333433" y="209645"/>
                </a:moveTo>
                <a:lnTo>
                  <a:pt x="312418" y="202316"/>
                </a:lnTo>
                <a:lnTo>
                  <a:pt x="302369" y="180437"/>
                </a:lnTo>
                <a:lnTo>
                  <a:pt x="312418" y="158535"/>
                </a:lnTo>
                <a:lnTo>
                  <a:pt x="333433" y="151240"/>
                </a:lnTo>
                <a:lnTo>
                  <a:pt x="354057" y="158556"/>
                </a:lnTo>
                <a:lnTo>
                  <a:pt x="362914" y="180437"/>
                </a:lnTo>
                <a:lnTo>
                  <a:pt x="354057" y="202370"/>
                </a:lnTo>
                <a:lnTo>
                  <a:pt x="333433" y="209645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57" y="158556"/>
                </a:lnTo>
                <a:lnTo>
                  <a:pt x="333433" y="151240"/>
                </a:lnTo>
                <a:lnTo>
                  <a:pt x="358822" y="151240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807" y="301531"/>
                </a:moveTo>
                <a:lnTo>
                  <a:pt x="181223" y="301531"/>
                </a:lnTo>
                <a:lnTo>
                  <a:pt x="228347" y="291896"/>
                </a:lnTo>
                <a:lnTo>
                  <a:pt x="266423" y="265744"/>
                </a:lnTo>
                <a:lnTo>
                  <a:pt x="292185" y="227213"/>
                </a:lnTo>
                <a:lnTo>
                  <a:pt x="302369" y="180437"/>
                </a:lnTo>
                <a:lnTo>
                  <a:pt x="312418" y="202316"/>
                </a:lnTo>
                <a:lnTo>
                  <a:pt x="333433" y="209645"/>
                </a:lnTo>
                <a:lnTo>
                  <a:pt x="358245" y="209645"/>
                </a:lnTo>
                <a:lnTo>
                  <a:pt x="354858" y="230698"/>
                </a:lnTo>
                <a:lnTo>
                  <a:pt x="334450" y="276254"/>
                </a:lnTo>
                <a:lnTo>
                  <a:pt x="313807" y="301531"/>
                </a:lnTo>
                <a:close/>
              </a:path>
              <a:path w="363219" h="361314">
                <a:moveTo>
                  <a:pt x="358245" y="209645"/>
                </a:moveTo>
                <a:lnTo>
                  <a:pt x="333433" y="209645"/>
                </a:lnTo>
                <a:lnTo>
                  <a:pt x="354057" y="202370"/>
                </a:lnTo>
                <a:lnTo>
                  <a:pt x="362925" y="180462"/>
                </a:lnTo>
                <a:lnTo>
                  <a:pt x="358245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8821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890"/>
                </a:lnTo>
                <a:lnTo>
                  <a:pt x="86132" y="334788"/>
                </a:lnTo>
                <a:lnTo>
                  <a:pt x="51589" y="307634"/>
                </a:lnTo>
                <a:lnTo>
                  <a:pt x="24251" y="272149"/>
                </a:lnTo>
                <a:lnTo>
                  <a:pt x="6700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74" y="101219"/>
                </a:lnTo>
                <a:lnTo>
                  <a:pt x="42311" y="63488"/>
                </a:lnTo>
                <a:lnTo>
                  <a:pt x="75165" y="33127"/>
                </a:lnTo>
                <a:lnTo>
                  <a:pt x="114069" y="12028"/>
                </a:lnTo>
                <a:lnTo>
                  <a:pt x="156773" y="787"/>
                </a:lnTo>
                <a:lnTo>
                  <a:pt x="201024" y="0"/>
                </a:lnTo>
                <a:lnTo>
                  <a:pt x="244571" y="10262"/>
                </a:lnTo>
                <a:lnTo>
                  <a:pt x="284176" y="31044"/>
                </a:lnTo>
                <a:lnTo>
                  <a:pt x="315740" y="59272"/>
                </a:lnTo>
                <a:lnTo>
                  <a:pt x="181223" y="59272"/>
                </a:lnTo>
                <a:lnTo>
                  <a:pt x="134409" y="68908"/>
                </a:lnTo>
                <a:lnTo>
                  <a:pt x="95833" y="95065"/>
                </a:lnTo>
                <a:lnTo>
                  <a:pt x="69667" y="133611"/>
                </a:lnTo>
                <a:lnTo>
                  <a:pt x="60065" y="180417"/>
                </a:lnTo>
                <a:lnTo>
                  <a:pt x="69725" y="227193"/>
                </a:lnTo>
                <a:lnTo>
                  <a:pt x="95846" y="265725"/>
                </a:lnTo>
                <a:lnTo>
                  <a:pt x="134366" y="291876"/>
                </a:lnTo>
                <a:lnTo>
                  <a:pt x="181223" y="301512"/>
                </a:lnTo>
                <a:lnTo>
                  <a:pt x="313812" y="301512"/>
                </a:lnTo>
                <a:lnTo>
                  <a:pt x="303168" y="314548"/>
                </a:lnTo>
                <a:lnTo>
                  <a:pt x="262469" y="343019"/>
                </a:lnTo>
                <a:lnTo>
                  <a:pt x="213811" y="359055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69" y="180417"/>
                </a:moveTo>
                <a:lnTo>
                  <a:pt x="292128" y="133590"/>
                </a:lnTo>
                <a:lnTo>
                  <a:pt x="266357" y="95046"/>
                </a:lnTo>
                <a:lnTo>
                  <a:pt x="228332" y="68908"/>
                </a:lnTo>
                <a:lnTo>
                  <a:pt x="181223" y="59272"/>
                </a:lnTo>
                <a:lnTo>
                  <a:pt x="315740" y="59272"/>
                </a:lnTo>
                <a:lnTo>
                  <a:pt x="316577" y="60020"/>
                </a:lnTo>
                <a:lnTo>
                  <a:pt x="341011" y="95620"/>
                </a:lnTo>
                <a:lnTo>
                  <a:pt x="356717" y="136275"/>
                </a:lnTo>
                <a:lnTo>
                  <a:pt x="358820" y="151201"/>
                </a:lnTo>
                <a:lnTo>
                  <a:pt x="333433" y="151201"/>
                </a:lnTo>
                <a:lnTo>
                  <a:pt x="312415" y="158514"/>
                </a:lnTo>
                <a:lnTo>
                  <a:pt x="302369" y="180417"/>
                </a:lnTo>
                <a:close/>
              </a:path>
              <a:path w="363219" h="361314">
                <a:moveTo>
                  <a:pt x="333433" y="209625"/>
                </a:moveTo>
                <a:lnTo>
                  <a:pt x="312418" y="202297"/>
                </a:lnTo>
                <a:lnTo>
                  <a:pt x="302369" y="180417"/>
                </a:lnTo>
                <a:lnTo>
                  <a:pt x="312418" y="158508"/>
                </a:lnTo>
                <a:lnTo>
                  <a:pt x="333433" y="151201"/>
                </a:lnTo>
                <a:lnTo>
                  <a:pt x="354057" y="158514"/>
                </a:lnTo>
                <a:lnTo>
                  <a:pt x="362914" y="180417"/>
                </a:lnTo>
                <a:lnTo>
                  <a:pt x="354057" y="202350"/>
                </a:lnTo>
                <a:lnTo>
                  <a:pt x="333433" y="209625"/>
                </a:lnTo>
                <a:close/>
              </a:path>
              <a:path w="363219" h="361314">
                <a:moveTo>
                  <a:pt x="362925" y="180442"/>
                </a:moveTo>
                <a:lnTo>
                  <a:pt x="354057" y="158514"/>
                </a:lnTo>
                <a:lnTo>
                  <a:pt x="333433" y="151201"/>
                </a:lnTo>
                <a:lnTo>
                  <a:pt x="358820" y="151201"/>
                </a:lnTo>
                <a:lnTo>
                  <a:pt x="362935" y="180417"/>
                </a:lnTo>
                <a:close/>
              </a:path>
              <a:path w="363219" h="361314">
                <a:moveTo>
                  <a:pt x="313812" y="301512"/>
                </a:moveTo>
                <a:lnTo>
                  <a:pt x="181223" y="301512"/>
                </a:lnTo>
                <a:lnTo>
                  <a:pt x="228347" y="291876"/>
                </a:lnTo>
                <a:lnTo>
                  <a:pt x="266423" y="265725"/>
                </a:lnTo>
                <a:lnTo>
                  <a:pt x="292185" y="227193"/>
                </a:lnTo>
                <a:lnTo>
                  <a:pt x="302369" y="180417"/>
                </a:lnTo>
                <a:lnTo>
                  <a:pt x="312418" y="202297"/>
                </a:lnTo>
                <a:lnTo>
                  <a:pt x="333433" y="209625"/>
                </a:lnTo>
                <a:lnTo>
                  <a:pt x="358245" y="209625"/>
                </a:lnTo>
                <a:lnTo>
                  <a:pt x="354858" y="230678"/>
                </a:lnTo>
                <a:lnTo>
                  <a:pt x="334450" y="276236"/>
                </a:lnTo>
                <a:lnTo>
                  <a:pt x="313812" y="301512"/>
                </a:lnTo>
                <a:close/>
              </a:path>
              <a:path w="363219" h="361314">
                <a:moveTo>
                  <a:pt x="358245" y="209625"/>
                </a:moveTo>
                <a:lnTo>
                  <a:pt x="333433" y="209625"/>
                </a:lnTo>
                <a:lnTo>
                  <a:pt x="354057" y="202350"/>
                </a:lnTo>
                <a:lnTo>
                  <a:pt x="362925" y="180442"/>
                </a:lnTo>
                <a:lnTo>
                  <a:pt x="358245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8821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17"/>
                </a:lnTo>
                <a:lnTo>
                  <a:pt x="86132" y="334812"/>
                </a:lnTo>
                <a:lnTo>
                  <a:pt x="51589" y="307655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74" y="101238"/>
                </a:lnTo>
                <a:lnTo>
                  <a:pt x="42311" y="63508"/>
                </a:lnTo>
                <a:lnTo>
                  <a:pt x="75165" y="33142"/>
                </a:lnTo>
                <a:lnTo>
                  <a:pt x="114069" y="12033"/>
                </a:lnTo>
                <a:lnTo>
                  <a:pt x="156773" y="784"/>
                </a:lnTo>
                <a:lnTo>
                  <a:pt x="201024" y="0"/>
                </a:lnTo>
                <a:lnTo>
                  <a:pt x="244571" y="10282"/>
                </a:lnTo>
                <a:lnTo>
                  <a:pt x="284176" y="31064"/>
                </a:lnTo>
                <a:lnTo>
                  <a:pt x="315740" y="59291"/>
                </a:lnTo>
                <a:lnTo>
                  <a:pt x="181223" y="59291"/>
                </a:lnTo>
                <a:lnTo>
                  <a:pt x="134409" y="68928"/>
                </a:lnTo>
                <a:lnTo>
                  <a:pt x="95833" y="95085"/>
                </a:lnTo>
                <a:lnTo>
                  <a:pt x="69667" y="133631"/>
                </a:lnTo>
                <a:lnTo>
                  <a:pt x="60065" y="180437"/>
                </a:lnTo>
                <a:lnTo>
                  <a:pt x="69725" y="227220"/>
                </a:lnTo>
                <a:lnTo>
                  <a:pt x="95846" y="265755"/>
                </a:lnTo>
                <a:lnTo>
                  <a:pt x="134366" y="291908"/>
                </a:lnTo>
                <a:lnTo>
                  <a:pt x="181223" y="301544"/>
                </a:lnTo>
                <a:lnTo>
                  <a:pt x="313807" y="301544"/>
                </a:lnTo>
                <a:lnTo>
                  <a:pt x="303168" y="314574"/>
                </a:lnTo>
                <a:lnTo>
                  <a:pt x="262469" y="343047"/>
                </a:lnTo>
                <a:lnTo>
                  <a:pt x="213811" y="359087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69" y="180437"/>
                </a:moveTo>
                <a:lnTo>
                  <a:pt x="292128" y="133609"/>
                </a:lnTo>
                <a:lnTo>
                  <a:pt x="266357" y="95066"/>
                </a:lnTo>
                <a:lnTo>
                  <a:pt x="228332" y="68928"/>
                </a:lnTo>
                <a:lnTo>
                  <a:pt x="181223" y="59291"/>
                </a:lnTo>
                <a:lnTo>
                  <a:pt x="315740" y="59291"/>
                </a:lnTo>
                <a:lnTo>
                  <a:pt x="316577" y="60039"/>
                </a:lnTo>
                <a:lnTo>
                  <a:pt x="341011" y="95639"/>
                </a:lnTo>
                <a:lnTo>
                  <a:pt x="356717" y="136295"/>
                </a:lnTo>
                <a:lnTo>
                  <a:pt x="358822" y="151239"/>
                </a:lnTo>
                <a:lnTo>
                  <a:pt x="333433" y="151239"/>
                </a:lnTo>
                <a:lnTo>
                  <a:pt x="312418" y="158535"/>
                </a:lnTo>
                <a:lnTo>
                  <a:pt x="302369" y="180437"/>
                </a:lnTo>
                <a:close/>
              </a:path>
              <a:path w="363219" h="361314">
                <a:moveTo>
                  <a:pt x="333433" y="209650"/>
                </a:moveTo>
                <a:lnTo>
                  <a:pt x="312418" y="202318"/>
                </a:lnTo>
                <a:lnTo>
                  <a:pt x="302369" y="180437"/>
                </a:lnTo>
                <a:lnTo>
                  <a:pt x="312418" y="158535"/>
                </a:lnTo>
                <a:lnTo>
                  <a:pt x="333433" y="151239"/>
                </a:lnTo>
                <a:lnTo>
                  <a:pt x="354057" y="158555"/>
                </a:lnTo>
                <a:lnTo>
                  <a:pt x="362914" y="180437"/>
                </a:lnTo>
                <a:lnTo>
                  <a:pt x="354057" y="202375"/>
                </a:lnTo>
                <a:lnTo>
                  <a:pt x="333433" y="209650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57" y="158555"/>
                </a:lnTo>
                <a:lnTo>
                  <a:pt x="333433" y="151239"/>
                </a:lnTo>
                <a:lnTo>
                  <a:pt x="358822" y="151239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807" y="301544"/>
                </a:moveTo>
                <a:lnTo>
                  <a:pt x="181223" y="301544"/>
                </a:lnTo>
                <a:lnTo>
                  <a:pt x="228347" y="291908"/>
                </a:lnTo>
                <a:lnTo>
                  <a:pt x="266423" y="265755"/>
                </a:lnTo>
                <a:lnTo>
                  <a:pt x="292185" y="227220"/>
                </a:lnTo>
                <a:lnTo>
                  <a:pt x="302369" y="180437"/>
                </a:lnTo>
                <a:lnTo>
                  <a:pt x="312418" y="202318"/>
                </a:lnTo>
                <a:lnTo>
                  <a:pt x="333433" y="209650"/>
                </a:lnTo>
                <a:lnTo>
                  <a:pt x="358244" y="209650"/>
                </a:lnTo>
                <a:lnTo>
                  <a:pt x="354858" y="230702"/>
                </a:lnTo>
                <a:lnTo>
                  <a:pt x="334450" y="276262"/>
                </a:lnTo>
                <a:lnTo>
                  <a:pt x="313807" y="301544"/>
                </a:lnTo>
                <a:close/>
              </a:path>
              <a:path w="363219" h="361314">
                <a:moveTo>
                  <a:pt x="358244" y="209650"/>
                </a:moveTo>
                <a:lnTo>
                  <a:pt x="333433" y="209650"/>
                </a:lnTo>
                <a:lnTo>
                  <a:pt x="354057" y="202375"/>
                </a:lnTo>
                <a:lnTo>
                  <a:pt x="362925" y="180462"/>
                </a:lnTo>
                <a:lnTo>
                  <a:pt x="358244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54550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93" y="31064"/>
                </a:lnTo>
                <a:lnTo>
                  <a:pt x="315775" y="59318"/>
                </a:lnTo>
                <a:lnTo>
                  <a:pt x="181220" y="59318"/>
                </a:lnTo>
                <a:lnTo>
                  <a:pt x="134401" y="68954"/>
                </a:lnTo>
                <a:lnTo>
                  <a:pt x="95849" y="95068"/>
                </a:lnTo>
                <a:lnTo>
                  <a:pt x="69676" y="133598"/>
                </a:lnTo>
                <a:lnTo>
                  <a:pt x="60075" y="180425"/>
                </a:lnTo>
                <a:lnTo>
                  <a:pt x="69762" y="227230"/>
                </a:lnTo>
                <a:lnTo>
                  <a:pt x="95888" y="265777"/>
                </a:lnTo>
                <a:lnTo>
                  <a:pt x="134393" y="291933"/>
                </a:lnTo>
                <a:lnTo>
                  <a:pt x="181220" y="301570"/>
                </a:lnTo>
                <a:lnTo>
                  <a:pt x="313801" y="301570"/>
                </a:lnTo>
                <a:lnTo>
                  <a:pt x="303180" y="314575"/>
                </a:lnTo>
                <a:lnTo>
                  <a:pt x="262471" y="343042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5">
                <a:moveTo>
                  <a:pt x="302366" y="180425"/>
                </a:moveTo>
                <a:lnTo>
                  <a:pt x="292183" y="133641"/>
                </a:lnTo>
                <a:lnTo>
                  <a:pt x="266420" y="95106"/>
                </a:lnTo>
                <a:lnTo>
                  <a:pt x="228344" y="68954"/>
                </a:lnTo>
                <a:lnTo>
                  <a:pt x="181220" y="59318"/>
                </a:lnTo>
                <a:lnTo>
                  <a:pt x="315775" y="59318"/>
                </a:lnTo>
                <a:lnTo>
                  <a:pt x="316596" y="60052"/>
                </a:lnTo>
                <a:lnTo>
                  <a:pt x="341023" y="95654"/>
                </a:lnTo>
                <a:lnTo>
                  <a:pt x="356719" y="136301"/>
                </a:lnTo>
                <a:lnTo>
                  <a:pt x="358820" y="151223"/>
                </a:lnTo>
                <a:lnTo>
                  <a:pt x="333468" y="151223"/>
                </a:lnTo>
                <a:lnTo>
                  <a:pt x="312440" y="158538"/>
                </a:lnTo>
                <a:lnTo>
                  <a:pt x="302366" y="180425"/>
                </a:lnTo>
                <a:close/>
              </a:path>
              <a:path w="363219" h="361315">
                <a:moveTo>
                  <a:pt x="333435" y="209667"/>
                </a:moveTo>
                <a:lnTo>
                  <a:pt x="312417" y="202328"/>
                </a:lnTo>
                <a:lnTo>
                  <a:pt x="302366" y="180425"/>
                </a:lnTo>
                <a:lnTo>
                  <a:pt x="312444" y="158531"/>
                </a:lnTo>
                <a:lnTo>
                  <a:pt x="333468" y="151223"/>
                </a:lnTo>
                <a:lnTo>
                  <a:pt x="354083" y="158538"/>
                </a:lnTo>
                <a:lnTo>
                  <a:pt x="362896" y="180425"/>
                </a:lnTo>
                <a:lnTo>
                  <a:pt x="354060" y="202385"/>
                </a:lnTo>
                <a:lnTo>
                  <a:pt x="333435" y="209667"/>
                </a:lnTo>
                <a:close/>
              </a:path>
              <a:path w="363219" h="361315">
                <a:moveTo>
                  <a:pt x="362914" y="180469"/>
                </a:moveTo>
                <a:lnTo>
                  <a:pt x="354083" y="158538"/>
                </a:lnTo>
                <a:lnTo>
                  <a:pt x="333468" y="151223"/>
                </a:lnTo>
                <a:lnTo>
                  <a:pt x="358820" y="151223"/>
                </a:lnTo>
                <a:lnTo>
                  <a:pt x="362932" y="180425"/>
                </a:lnTo>
                <a:close/>
              </a:path>
              <a:path w="363219" h="361315">
                <a:moveTo>
                  <a:pt x="313801" y="301570"/>
                </a:moveTo>
                <a:lnTo>
                  <a:pt x="181220" y="301570"/>
                </a:lnTo>
                <a:lnTo>
                  <a:pt x="228344" y="291933"/>
                </a:lnTo>
                <a:lnTo>
                  <a:pt x="266420" y="265777"/>
                </a:lnTo>
                <a:lnTo>
                  <a:pt x="292183" y="227230"/>
                </a:lnTo>
                <a:lnTo>
                  <a:pt x="302366" y="180425"/>
                </a:lnTo>
                <a:lnTo>
                  <a:pt x="312417" y="202328"/>
                </a:lnTo>
                <a:lnTo>
                  <a:pt x="333435" y="209667"/>
                </a:lnTo>
                <a:lnTo>
                  <a:pt x="358253" y="209667"/>
                </a:lnTo>
                <a:lnTo>
                  <a:pt x="354875" y="230709"/>
                </a:lnTo>
                <a:lnTo>
                  <a:pt x="334469" y="276263"/>
                </a:lnTo>
                <a:lnTo>
                  <a:pt x="313801" y="301570"/>
                </a:lnTo>
                <a:close/>
              </a:path>
              <a:path w="363219" h="361315">
                <a:moveTo>
                  <a:pt x="358253" y="209667"/>
                </a:moveTo>
                <a:lnTo>
                  <a:pt x="333435" y="209667"/>
                </a:lnTo>
                <a:lnTo>
                  <a:pt x="354060" y="202385"/>
                </a:lnTo>
                <a:lnTo>
                  <a:pt x="362914" y="180469"/>
                </a:lnTo>
                <a:lnTo>
                  <a:pt x="358253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54550" y="13924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25"/>
                </a:moveTo>
                <a:lnTo>
                  <a:pt x="125963" y="352903"/>
                </a:lnTo>
                <a:lnTo>
                  <a:pt x="86137" y="334805"/>
                </a:lnTo>
                <a:lnTo>
                  <a:pt x="51598" y="307645"/>
                </a:lnTo>
                <a:lnTo>
                  <a:pt x="24261" y="272139"/>
                </a:lnTo>
                <a:lnTo>
                  <a:pt x="6704" y="230769"/>
                </a:lnTo>
                <a:lnTo>
                  <a:pt x="0" y="187040"/>
                </a:lnTo>
                <a:lnTo>
                  <a:pt x="3878" y="143131"/>
                </a:lnTo>
                <a:lnTo>
                  <a:pt x="18071" y="101222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93" y="31036"/>
                </a:lnTo>
                <a:lnTo>
                  <a:pt x="315811" y="59313"/>
                </a:lnTo>
                <a:lnTo>
                  <a:pt x="181220" y="59313"/>
                </a:lnTo>
                <a:lnTo>
                  <a:pt x="134411" y="68943"/>
                </a:lnTo>
                <a:lnTo>
                  <a:pt x="95837" y="95087"/>
                </a:lnTo>
                <a:lnTo>
                  <a:pt x="69672" y="133620"/>
                </a:lnTo>
                <a:lnTo>
                  <a:pt x="60075" y="180420"/>
                </a:lnTo>
                <a:lnTo>
                  <a:pt x="69762" y="227218"/>
                </a:lnTo>
                <a:lnTo>
                  <a:pt x="95888" y="265746"/>
                </a:lnTo>
                <a:lnTo>
                  <a:pt x="134393" y="291886"/>
                </a:lnTo>
                <a:lnTo>
                  <a:pt x="181220" y="301514"/>
                </a:lnTo>
                <a:lnTo>
                  <a:pt x="313823" y="301514"/>
                </a:lnTo>
                <a:lnTo>
                  <a:pt x="303180" y="314545"/>
                </a:lnTo>
                <a:lnTo>
                  <a:pt x="262471" y="343017"/>
                </a:lnTo>
                <a:lnTo>
                  <a:pt x="213809" y="359058"/>
                </a:lnTo>
                <a:lnTo>
                  <a:pt x="169159" y="36122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68" y="133599"/>
                </a:lnTo>
                <a:lnTo>
                  <a:pt x="266392" y="95068"/>
                </a:lnTo>
                <a:lnTo>
                  <a:pt x="228344" y="68943"/>
                </a:lnTo>
                <a:lnTo>
                  <a:pt x="181220" y="59313"/>
                </a:lnTo>
                <a:lnTo>
                  <a:pt x="315811" y="59313"/>
                </a:lnTo>
                <a:lnTo>
                  <a:pt x="316596" y="60014"/>
                </a:lnTo>
                <a:lnTo>
                  <a:pt x="341023" y="95618"/>
                </a:lnTo>
                <a:lnTo>
                  <a:pt x="356719" y="136277"/>
                </a:lnTo>
                <a:lnTo>
                  <a:pt x="358819" y="151194"/>
                </a:lnTo>
                <a:lnTo>
                  <a:pt x="333468" y="151194"/>
                </a:lnTo>
                <a:lnTo>
                  <a:pt x="312441" y="158510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5" y="209624"/>
                </a:moveTo>
                <a:lnTo>
                  <a:pt x="312417" y="202294"/>
                </a:lnTo>
                <a:lnTo>
                  <a:pt x="302366" y="180420"/>
                </a:lnTo>
                <a:lnTo>
                  <a:pt x="312444" y="158504"/>
                </a:lnTo>
                <a:lnTo>
                  <a:pt x="333468" y="151194"/>
                </a:lnTo>
                <a:lnTo>
                  <a:pt x="354083" y="158510"/>
                </a:lnTo>
                <a:lnTo>
                  <a:pt x="362912" y="180420"/>
                </a:lnTo>
                <a:lnTo>
                  <a:pt x="354060" y="202351"/>
                </a:lnTo>
                <a:lnTo>
                  <a:pt x="333435" y="209624"/>
                </a:lnTo>
                <a:close/>
              </a:path>
              <a:path w="363219" h="361314">
                <a:moveTo>
                  <a:pt x="362922" y="180445"/>
                </a:moveTo>
                <a:lnTo>
                  <a:pt x="354083" y="158510"/>
                </a:lnTo>
                <a:lnTo>
                  <a:pt x="333468" y="151194"/>
                </a:lnTo>
                <a:lnTo>
                  <a:pt x="358819" y="151194"/>
                </a:lnTo>
                <a:lnTo>
                  <a:pt x="362932" y="180420"/>
                </a:lnTo>
                <a:close/>
              </a:path>
              <a:path w="363219" h="361314">
                <a:moveTo>
                  <a:pt x="313823" y="301514"/>
                </a:moveTo>
                <a:lnTo>
                  <a:pt x="181220" y="301514"/>
                </a:lnTo>
                <a:lnTo>
                  <a:pt x="228344" y="291886"/>
                </a:lnTo>
                <a:lnTo>
                  <a:pt x="266420" y="265746"/>
                </a:lnTo>
                <a:lnTo>
                  <a:pt x="292183" y="227218"/>
                </a:lnTo>
                <a:lnTo>
                  <a:pt x="302366" y="180420"/>
                </a:lnTo>
                <a:lnTo>
                  <a:pt x="312417" y="202294"/>
                </a:lnTo>
                <a:lnTo>
                  <a:pt x="333435" y="209624"/>
                </a:lnTo>
                <a:lnTo>
                  <a:pt x="358254" y="209624"/>
                </a:lnTo>
                <a:lnTo>
                  <a:pt x="354875" y="230680"/>
                </a:lnTo>
                <a:lnTo>
                  <a:pt x="334469" y="276235"/>
                </a:lnTo>
                <a:lnTo>
                  <a:pt x="313823" y="301514"/>
                </a:lnTo>
                <a:close/>
              </a:path>
              <a:path w="363219" h="361314">
                <a:moveTo>
                  <a:pt x="358254" y="209624"/>
                </a:moveTo>
                <a:lnTo>
                  <a:pt x="333435" y="209624"/>
                </a:lnTo>
                <a:lnTo>
                  <a:pt x="354060" y="202351"/>
                </a:lnTo>
                <a:lnTo>
                  <a:pt x="362922" y="180445"/>
                </a:lnTo>
                <a:lnTo>
                  <a:pt x="358254" y="20962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4550" y="199798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93" y="31064"/>
                </a:lnTo>
                <a:lnTo>
                  <a:pt x="315775" y="59318"/>
                </a:lnTo>
                <a:lnTo>
                  <a:pt x="181220" y="59318"/>
                </a:lnTo>
                <a:lnTo>
                  <a:pt x="134401" y="68954"/>
                </a:lnTo>
                <a:lnTo>
                  <a:pt x="95849" y="95067"/>
                </a:lnTo>
                <a:lnTo>
                  <a:pt x="69676" y="133593"/>
                </a:lnTo>
                <a:lnTo>
                  <a:pt x="60075" y="180412"/>
                </a:lnTo>
                <a:lnTo>
                  <a:pt x="69762" y="227218"/>
                </a:lnTo>
                <a:lnTo>
                  <a:pt x="95888" y="265764"/>
                </a:lnTo>
                <a:lnTo>
                  <a:pt x="134393" y="291921"/>
                </a:lnTo>
                <a:lnTo>
                  <a:pt x="181220" y="301557"/>
                </a:lnTo>
                <a:lnTo>
                  <a:pt x="313808" y="301557"/>
                </a:lnTo>
                <a:lnTo>
                  <a:pt x="303180" y="314571"/>
                </a:lnTo>
                <a:lnTo>
                  <a:pt x="262471" y="343041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83" y="133636"/>
                </a:lnTo>
                <a:lnTo>
                  <a:pt x="266420" y="95105"/>
                </a:lnTo>
                <a:lnTo>
                  <a:pt x="228344" y="68954"/>
                </a:lnTo>
                <a:lnTo>
                  <a:pt x="181220" y="59318"/>
                </a:lnTo>
                <a:lnTo>
                  <a:pt x="315775" y="59318"/>
                </a:lnTo>
                <a:lnTo>
                  <a:pt x="316596" y="60052"/>
                </a:lnTo>
                <a:lnTo>
                  <a:pt x="341023" y="95652"/>
                </a:lnTo>
                <a:lnTo>
                  <a:pt x="356719" y="136295"/>
                </a:lnTo>
                <a:lnTo>
                  <a:pt x="358819" y="151202"/>
                </a:lnTo>
                <a:lnTo>
                  <a:pt x="333468" y="151202"/>
                </a:lnTo>
                <a:lnTo>
                  <a:pt x="312444" y="158504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5" y="209659"/>
                </a:moveTo>
                <a:lnTo>
                  <a:pt x="312417" y="202320"/>
                </a:lnTo>
                <a:lnTo>
                  <a:pt x="302366" y="180412"/>
                </a:lnTo>
                <a:lnTo>
                  <a:pt x="312444" y="158504"/>
                </a:lnTo>
                <a:lnTo>
                  <a:pt x="333468" y="151202"/>
                </a:lnTo>
                <a:lnTo>
                  <a:pt x="354083" y="158531"/>
                </a:lnTo>
                <a:lnTo>
                  <a:pt x="362891" y="180412"/>
                </a:lnTo>
                <a:lnTo>
                  <a:pt x="354060" y="202374"/>
                </a:lnTo>
                <a:lnTo>
                  <a:pt x="333435" y="209659"/>
                </a:lnTo>
                <a:close/>
              </a:path>
              <a:path w="363219" h="361314">
                <a:moveTo>
                  <a:pt x="362912" y="180463"/>
                </a:moveTo>
                <a:lnTo>
                  <a:pt x="354083" y="158531"/>
                </a:lnTo>
                <a:lnTo>
                  <a:pt x="333468" y="151202"/>
                </a:lnTo>
                <a:lnTo>
                  <a:pt x="358819" y="151202"/>
                </a:lnTo>
                <a:lnTo>
                  <a:pt x="362932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20" y="301557"/>
                </a:lnTo>
                <a:lnTo>
                  <a:pt x="228344" y="291921"/>
                </a:lnTo>
                <a:lnTo>
                  <a:pt x="266420" y="265764"/>
                </a:lnTo>
                <a:lnTo>
                  <a:pt x="292183" y="227218"/>
                </a:lnTo>
                <a:lnTo>
                  <a:pt x="302366" y="180412"/>
                </a:lnTo>
                <a:lnTo>
                  <a:pt x="312417" y="202320"/>
                </a:lnTo>
                <a:lnTo>
                  <a:pt x="333435" y="209659"/>
                </a:lnTo>
                <a:lnTo>
                  <a:pt x="358253" y="209659"/>
                </a:lnTo>
                <a:lnTo>
                  <a:pt x="354875" y="230704"/>
                </a:lnTo>
                <a:lnTo>
                  <a:pt x="334469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3" y="209659"/>
                </a:moveTo>
                <a:lnTo>
                  <a:pt x="333435" y="209659"/>
                </a:lnTo>
                <a:lnTo>
                  <a:pt x="354060" y="202374"/>
                </a:lnTo>
                <a:lnTo>
                  <a:pt x="362912" y="180463"/>
                </a:lnTo>
                <a:lnTo>
                  <a:pt x="358253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54550" y="260341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7"/>
                </a:lnTo>
                <a:lnTo>
                  <a:pt x="86137" y="334831"/>
                </a:lnTo>
                <a:lnTo>
                  <a:pt x="51598" y="307680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93" y="31064"/>
                </a:lnTo>
                <a:lnTo>
                  <a:pt x="315775" y="59318"/>
                </a:lnTo>
                <a:lnTo>
                  <a:pt x="181220" y="59318"/>
                </a:lnTo>
                <a:lnTo>
                  <a:pt x="134401" y="68954"/>
                </a:lnTo>
                <a:lnTo>
                  <a:pt x="95849" y="95067"/>
                </a:lnTo>
                <a:lnTo>
                  <a:pt x="69676" y="133593"/>
                </a:lnTo>
                <a:lnTo>
                  <a:pt x="60075" y="180412"/>
                </a:lnTo>
                <a:lnTo>
                  <a:pt x="69762" y="227218"/>
                </a:lnTo>
                <a:lnTo>
                  <a:pt x="95888" y="265764"/>
                </a:lnTo>
                <a:lnTo>
                  <a:pt x="134393" y="291921"/>
                </a:lnTo>
                <a:lnTo>
                  <a:pt x="181220" y="301557"/>
                </a:lnTo>
                <a:lnTo>
                  <a:pt x="313808" y="301557"/>
                </a:lnTo>
                <a:lnTo>
                  <a:pt x="303180" y="314571"/>
                </a:lnTo>
                <a:lnTo>
                  <a:pt x="262471" y="343041"/>
                </a:lnTo>
                <a:lnTo>
                  <a:pt x="213809" y="359063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83" y="133636"/>
                </a:lnTo>
                <a:lnTo>
                  <a:pt x="266420" y="95105"/>
                </a:lnTo>
                <a:lnTo>
                  <a:pt x="228344" y="68954"/>
                </a:lnTo>
                <a:lnTo>
                  <a:pt x="181220" y="59318"/>
                </a:lnTo>
                <a:lnTo>
                  <a:pt x="315775" y="59318"/>
                </a:lnTo>
                <a:lnTo>
                  <a:pt x="316596" y="60052"/>
                </a:lnTo>
                <a:lnTo>
                  <a:pt x="341023" y="95652"/>
                </a:lnTo>
                <a:lnTo>
                  <a:pt x="356719" y="136295"/>
                </a:lnTo>
                <a:lnTo>
                  <a:pt x="358816" y="151183"/>
                </a:lnTo>
                <a:lnTo>
                  <a:pt x="333468" y="151183"/>
                </a:lnTo>
                <a:lnTo>
                  <a:pt x="312444" y="158482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5" y="209659"/>
                </a:moveTo>
                <a:lnTo>
                  <a:pt x="312417" y="202320"/>
                </a:lnTo>
                <a:lnTo>
                  <a:pt x="302366" y="180412"/>
                </a:lnTo>
                <a:lnTo>
                  <a:pt x="312444" y="158482"/>
                </a:lnTo>
                <a:lnTo>
                  <a:pt x="333468" y="151183"/>
                </a:lnTo>
                <a:lnTo>
                  <a:pt x="354083" y="158524"/>
                </a:lnTo>
                <a:lnTo>
                  <a:pt x="362891" y="180412"/>
                </a:lnTo>
                <a:lnTo>
                  <a:pt x="354060" y="202374"/>
                </a:lnTo>
                <a:lnTo>
                  <a:pt x="333435" y="209659"/>
                </a:lnTo>
                <a:close/>
              </a:path>
              <a:path w="363219" h="361314">
                <a:moveTo>
                  <a:pt x="362912" y="180463"/>
                </a:moveTo>
                <a:lnTo>
                  <a:pt x="354083" y="158524"/>
                </a:lnTo>
                <a:lnTo>
                  <a:pt x="333468" y="151183"/>
                </a:lnTo>
                <a:lnTo>
                  <a:pt x="358816" y="151183"/>
                </a:lnTo>
                <a:lnTo>
                  <a:pt x="362932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20" y="301557"/>
                </a:lnTo>
                <a:lnTo>
                  <a:pt x="228344" y="291921"/>
                </a:lnTo>
                <a:lnTo>
                  <a:pt x="266420" y="265764"/>
                </a:lnTo>
                <a:lnTo>
                  <a:pt x="292183" y="227218"/>
                </a:lnTo>
                <a:lnTo>
                  <a:pt x="302366" y="180412"/>
                </a:lnTo>
                <a:lnTo>
                  <a:pt x="312417" y="202320"/>
                </a:lnTo>
                <a:lnTo>
                  <a:pt x="333435" y="209659"/>
                </a:lnTo>
                <a:lnTo>
                  <a:pt x="358253" y="209659"/>
                </a:lnTo>
                <a:lnTo>
                  <a:pt x="354875" y="230704"/>
                </a:lnTo>
                <a:lnTo>
                  <a:pt x="334469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3" y="209659"/>
                </a:moveTo>
                <a:lnTo>
                  <a:pt x="333435" y="209659"/>
                </a:lnTo>
                <a:lnTo>
                  <a:pt x="354060" y="202374"/>
                </a:lnTo>
                <a:lnTo>
                  <a:pt x="362912" y="180463"/>
                </a:lnTo>
                <a:lnTo>
                  <a:pt x="358253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54550" y="32090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8"/>
                </a:lnTo>
                <a:lnTo>
                  <a:pt x="86137" y="334830"/>
                </a:lnTo>
                <a:lnTo>
                  <a:pt x="51598" y="307676"/>
                </a:lnTo>
                <a:lnTo>
                  <a:pt x="24261" y="272190"/>
                </a:lnTo>
                <a:lnTo>
                  <a:pt x="6704" y="230815"/>
                </a:lnTo>
                <a:lnTo>
                  <a:pt x="0" y="187073"/>
                </a:lnTo>
                <a:lnTo>
                  <a:pt x="3878" y="143149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93" y="31059"/>
                </a:lnTo>
                <a:lnTo>
                  <a:pt x="315775" y="59313"/>
                </a:lnTo>
                <a:lnTo>
                  <a:pt x="181220" y="59313"/>
                </a:lnTo>
                <a:lnTo>
                  <a:pt x="134404" y="68949"/>
                </a:lnTo>
                <a:lnTo>
                  <a:pt x="95849" y="95068"/>
                </a:lnTo>
                <a:lnTo>
                  <a:pt x="69676" y="133599"/>
                </a:lnTo>
                <a:lnTo>
                  <a:pt x="60075" y="180420"/>
                </a:lnTo>
                <a:lnTo>
                  <a:pt x="69762" y="227226"/>
                </a:lnTo>
                <a:lnTo>
                  <a:pt x="95888" y="265772"/>
                </a:lnTo>
                <a:lnTo>
                  <a:pt x="134393" y="291928"/>
                </a:lnTo>
                <a:lnTo>
                  <a:pt x="181220" y="301565"/>
                </a:lnTo>
                <a:lnTo>
                  <a:pt x="313801" y="301565"/>
                </a:lnTo>
                <a:lnTo>
                  <a:pt x="303180" y="314570"/>
                </a:lnTo>
                <a:lnTo>
                  <a:pt x="262471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83" y="133636"/>
                </a:lnTo>
                <a:lnTo>
                  <a:pt x="266420" y="95101"/>
                </a:lnTo>
                <a:lnTo>
                  <a:pt x="228344" y="68949"/>
                </a:lnTo>
                <a:lnTo>
                  <a:pt x="181220" y="59313"/>
                </a:lnTo>
                <a:lnTo>
                  <a:pt x="315775" y="59313"/>
                </a:lnTo>
                <a:lnTo>
                  <a:pt x="316596" y="60047"/>
                </a:lnTo>
                <a:lnTo>
                  <a:pt x="341023" y="95649"/>
                </a:lnTo>
                <a:lnTo>
                  <a:pt x="356719" y="136296"/>
                </a:lnTo>
                <a:lnTo>
                  <a:pt x="358820" y="151218"/>
                </a:lnTo>
                <a:lnTo>
                  <a:pt x="333468" y="151218"/>
                </a:lnTo>
                <a:lnTo>
                  <a:pt x="312440" y="158533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5" y="209662"/>
                </a:moveTo>
                <a:lnTo>
                  <a:pt x="312417" y="202323"/>
                </a:lnTo>
                <a:lnTo>
                  <a:pt x="302366" y="180420"/>
                </a:lnTo>
                <a:lnTo>
                  <a:pt x="312444" y="158526"/>
                </a:lnTo>
                <a:lnTo>
                  <a:pt x="333468" y="151218"/>
                </a:lnTo>
                <a:lnTo>
                  <a:pt x="354083" y="158533"/>
                </a:lnTo>
                <a:lnTo>
                  <a:pt x="362896" y="180420"/>
                </a:lnTo>
                <a:lnTo>
                  <a:pt x="354060" y="202380"/>
                </a:lnTo>
                <a:lnTo>
                  <a:pt x="333435" y="209662"/>
                </a:lnTo>
                <a:close/>
              </a:path>
              <a:path w="363219" h="361314">
                <a:moveTo>
                  <a:pt x="362914" y="180464"/>
                </a:moveTo>
                <a:lnTo>
                  <a:pt x="354083" y="158533"/>
                </a:lnTo>
                <a:lnTo>
                  <a:pt x="333468" y="151218"/>
                </a:lnTo>
                <a:lnTo>
                  <a:pt x="358820" y="151218"/>
                </a:lnTo>
                <a:lnTo>
                  <a:pt x="362932" y="180420"/>
                </a:lnTo>
                <a:close/>
              </a:path>
              <a:path w="363219" h="361314">
                <a:moveTo>
                  <a:pt x="313801" y="301565"/>
                </a:moveTo>
                <a:lnTo>
                  <a:pt x="181220" y="301565"/>
                </a:lnTo>
                <a:lnTo>
                  <a:pt x="228344" y="291928"/>
                </a:lnTo>
                <a:lnTo>
                  <a:pt x="266420" y="265772"/>
                </a:lnTo>
                <a:lnTo>
                  <a:pt x="292183" y="227226"/>
                </a:lnTo>
                <a:lnTo>
                  <a:pt x="302366" y="180420"/>
                </a:lnTo>
                <a:lnTo>
                  <a:pt x="312417" y="202323"/>
                </a:lnTo>
                <a:lnTo>
                  <a:pt x="333435" y="209662"/>
                </a:lnTo>
                <a:lnTo>
                  <a:pt x="358253" y="209662"/>
                </a:lnTo>
                <a:lnTo>
                  <a:pt x="354875" y="230704"/>
                </a:lnTo>
                <a:lnTo>
                  <a:pt x="334469" y="276258"/>
                </a:lnTo>
                <a:lnTo>
                  <a:pt x="313801" y="301565"/>
                </a:lnTo>
                <a:close/>
              </a:path>
              <a:path w="363219" h="361314">
                <a:moveTo>
                  <a:pt x="358253" y="209662"/>
                </a:moveTo>
                <a:lnTo>
                  <a:pt x="333435" y="209662"/>
                </a:lnTo>
                <a:lnTo>
                  <a:pt x="354060" y="202380"/>
                </a:lnTo>
                <a:lnTo>
                  <a:pt x="362914" y="180464"/>
                </a:lnTo>
                <a:lnTo>
                  <a:pt x="358253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0236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64"/>
                </a:lnTo>
                <a:lnTo>
                  <a:pt x="315736" y="59318"/>
                </a:lnTo>
                <a:lnTo>
                  <a:pt x="181211" y="59318"/>
                </a:lnTo>
                <a:lnTo>
                  <a:pt x="134391" y="68954"/>
                </a:lnTo>
                <a:lnTo>
                  <a:pt x="95840" y="95068"/>
                </a:lnTo>
                <a:lnTo>
                  <a:pt x="69666" y="133598"/>
                </a:lnTo>
                <a:lnTo>
                  <a:pt x="60065" y="180425"/>
                </a:lnTo>
                <a:lnTo>
                  <a:pt x="69723" y="227230"/>
                </a:lnTo>
                <a:lnTo>
                  <a:pt x="95840" y="265777"/>
                </a:lnTo>
                <a:lnTo>
                  <a:pt x="134355" y="291933"/>
                </a:lnTo>
                <a:lnTo>
                  <a:pt x="181211" y="301570"/>
                </a:lnTo>
                <a:lnTo>
                  <a:pt x="313777" y="301570"/>
                </a:lnTo>
                <a:lnTo>
                  <a:pt x="303159" y="314575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5">
                <a:moveTo>
                  <a:pt x="302356" y="180425"/>
                </a:moveTo>
                <a:lnTo>
                  <a:pt x="292180" y="133641"/>
                </a:lnTo>
                <a:lnTo>
                  <a:pt x="266420" y="95106"/>
                </a:lnTo>
                <a:lnTo>
                  <a:pt x="228341" y="68954"/>
                </a:lnTo>
                <a:lnTo>
                  <a:pt x="181211" y="59318"/>
                </a:lnTo>
                <a:lnTo>
                  <a:pt x="315736" y="59318"/>
                </a:lnTo>
                <a:lnTo>
                  <a:pt x="316556" y="60052"/>
                </a:lnTo>
                <a:lnTo>
                  <a:pt x="340985" y="95654"/>
                </a:lnTo>
                <a:lnTo>
                  <a:pt x="356697" y="136301"/>
                </a:lnTo>
                <a:lnTo>
                  <a:pt x="358806" y="151223"/>
                </a:lnTo>
                <a:lnTo>
                  <a:pt x="333426" y="151223"/>
                </a:lnTo>
                <a:lnTo>
                  <a:pt x="312404" y="158538"/>
                </a:lnTo>
                <a:lnTo>
                  <a:pt x="302356" y="180425"/>
                </a:lnTo>
                <a:close/>
              </a:path>
              <a:path w="363219" h="361315">
                <a:moveTo>
                  <a:pt x="333426" y="209667"/>
                </a:moveTo>
                <a:lnTo>
                  <a:pt x="312407" y="202328"/>
                </a:lnTo>
                <a:lnTo>
                  <a:pt x="302356" y="180425"/>
                </a:lnTo>
                <a:lnTo>
                  <a:pt x="312407" y="158531"/>
                </a:lnTo>
                <a:lnTo>
                  <a:pt x="333426" y="151223"/>
                </a:lnTo>
                <a:lnTo>
                  <a:pt x="354055" y="158538"/>
                </a:lnTo>
                <a:lnTo>
                  <a:pt x="362899" y="180425"/>
                </a:lnTo>
                <a:lnTo>
                  <a:pt x="354055" y="202385"/>
                </a:lnTo>
                <a:lnTo>
                  <a:pt x="333426" y="209667"/>
                </a:lnTo>
                <a:close/>
              </a:path>
              <a:path w="363219" h="361315">
                <a:moveTo>
                  <a:pt x="362917" y="180469"/>
                </a:moveTo>
                <a:lnTo>
                  <a:pt x="354055" y="158538"/>
                </a:lnTo>
                <a:lnTo>
                  <a:pt x="333426" y="151223"/>
                </a:lnTo>
                <a:lnTo>
                  <a:pt x="358806" y="151223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777" y="301570"/>
                </a:moveTo>
                <a:lnTo>
                  <a:pt x="181211" y="301570"/>
                </a:lnTo>
                <a:lnTo>
                  <a:pt x="228341" y="291933"/>
                </a:lnTo>
                <a:lnTo>
                  <a:pt x="266420" y="265777"/>
                </a:lnTo>
                <a:lnTo>
                  <a:pt x="292180" y="227230"/>
                </a:lnTo>
                <a:lnTo>
                  <a:pt x="302356" y="180425"/>
                </a:lnTo>
                <a:lnTo>
                  <a:pt x="312407" y="202328"/>
                </a:lnTo>
                <a:lnTo>
                  <a:pt x="333426" y="209667"/>
                </a:lnTo>
                <a:lnTo>
                  <a:pt x="358240" y="209667"/>
                </a:lnTo>
                <a:lnTo>
                  <a:pt x="354852" y="230709"/>
                </a:lnTo>
                <a:lnTo>
                  <a:pt x="334441" y="276263"/>
                </a:lnTo>
                <a:lnTo>
                  <a:pt x="313777" y="301570"/>
                </a:lnTo>
                <a:close/>
              </a:path>
              <a:path w="363219" h="361315">
                <a:moveTo>
                  <a:pt x="358240" y="209667"/>
                </a:moveTo>
                <a:lnTo>
                  <a:pt x="333426" y="209667"/>
                </a:lnTo>
                <a:lnTo>
                  <a:pt x="354055" y="202385"/>
                </a:lnTo>
                <a:lnTo>
                  <a:pt x="362917" y="180469"/>
                </a:lnTo>
                <a:lnTo>
                  <a:pt x="358240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60236" y="13925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64"/>
                </a:lnTo>
                <a:lnTo>
                  <a:pt x="315736" y="59318"/>
                </a:lnTo>
                <a:lnTo>
                  <a:pt x="181211" y="59318"/>
                </a:lnTo>
                <a:lnTo>
                  <a:pt x="134401" y="68954"/>
                </a:lnTo>
                <a:lnTo>
                  <a:pt x="95827" y="95105"/>
                </a:lnTo>
                <a:lnTo>
                  <a:pt x="69662" y="133636"/>
                </a:lnTo>
                <a:lnTo>
                  <a:pt x="60065" y="180412"/>
                </a:lnTo>
                <a:lnTo>
                  <a:pt x="69723" y="227218"/>
                </a:lnTo>
                <a:lnTo>
                  <a:pt x="95840" y="265764"/>
                </a:lnTo>
                <a:lnTo>
                  <a:pt x="134355" y="291921"/>
                </a:lnTo>
                <a:lnTo>
                  <a:pt x="181211" y="301557"/>
                </a:lnTo>
                <a:lnTo>
                  <a:pt x="313788" y="301557"/>
                </a:lnTo>
                <a:lnTo>
                  <a:pt x="303159" y="314575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65" y="133614"/>
                </a:lnTo>
                <a:lnTo>
                  <a:pt x="266392" y="95086"/>
                </a:lnTo>
                <a:lnTo>
                  <a:pt x="228341" y="68954"/>
                </a:lnTo>
                <a:lnTo>
                  <a:pt x="181211" y="59318"/>
                </a:lnTo>
                <a:lnTo>
                  <a:pt x="315736" y="59318"/>
                </a:lnTo>
                <a:lnTo>
                  <a:pt x="316556" y="60052"/>
                </a:lnTo>
                <a:lnTo>
                  <a:pt x="340985" y="95652"/>
                </a:lnTo>
                <a:lnTo>
                  <a:pt x="356697" y="136295"/>
                </a:lnTo>
                <a:lnTo>
                  <a:pt x="358807" y="151221"/>
                </a:lnTo>
                <a:lnTo>
                  <a:pt x="333426" y="151221"/>
                </a:lnTo>
                <a:lnTo>
                  <a:pt x="312401" y="158538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26" y="209663"/>
                </a:moveTo>
                <a:lnTo>
                  <a:pt x="312407" y="202322"/>
                </a:lnTo>
                <a:lnTo>
                  <a:pt x="302356" y="180412"/>
                </a:lnTo>
                <a:lnTo>
                  <a:pt x="312407" y="158525"/>
                </a:lnTo>
                <a:lnTo>
                  <a:pt x="333426" y="151221"/>
                </a:lnTo>
                <a:lnTo>
                  <a:pt x="354055" y="158538"/>
                </a:lnTo>
                <a:lnTo>
                  <a:pt x="362894" y="180412"/>
                </a:lnTo>
                <a:lnTo>
                  <a:pt x="354055" y="202379"/>
                </a:lnTo>
                <a:lnTo>
                  <a:pt x="333426" y="209663"/>
                </a:lnTo>
                <a:close/>
              </a:path>
              <a:path w="363219" h="361314">
                <a:moveTo>
                  <a:pt x="362914" y="180463"/>
                </a:moveTo>
                <a:lnTo>
                  <a:pt x="354055" y="158538"/>
                </a:lnTo>
                <a:lnTo>
                  <a:pt x="333426" y="151221"/>
                </a:lnTo>
                <a:lnTo>
                  <a:pt x="358807" y="151221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788" y="301557"/>
                </a:moveTo>
                <a:lnTo>
                  <a:pt x="181211" y="301557"/>
                </a:lnTo>
                <a:lnTo>
                  <a:pt x="228341" y="291921"/>
                </a:lnTo>
                <a:lnTo>
                  <a:pt x="266420" y="265764"/>
                </a:lnTo>
                <a:lnTo>
                  <a:pt x="292180" y="227218"/>
                </a:lnTo>
                <a:lnTo>
                  <a:pt x="302356" y="180412"/>
                </a:lnTo>
                <a:lnTo>
                  <a:pt x="312407" y="202322"/>
                </a:lnTo>
                <a:lnTo>
                  <a:pt x="333426" y="209663"/>
                </a:lnTo>
                <a:lnTo>
                  <a:pt x="358241" y="209663"/>
                </a:lnTo>
                <a:lnTo>
                  <a:pt x="354852" y="230709"/>
                </a:lnTo>
                <a:lnTo>
                  <a:pt x="334441" y="276263"/>
                </a:lnTo>
                <a:lnTo>
                  <a:pt x="313788" y="301557"/>
                </a:lnTo>
                <a:close/>
              </a:path>
              <a:path w="363219" h="361314">
                <a:moveTo>
                  <a:pt x="358241" y="209663"/>
                </a:moveTo>
                <a:lnTo>
                  <a:pt x="333426" y="209663"/>
                </a:lnTo>
                <a:lnTo>
                  <a:pt x="354055" y="202379"/>
                </a:lnTo>
                <a:lnTo>
                  <a:pt x="362914" y="180463"/>
                </a:lnTo>
                <a:lnTo>
                  <a:pt x="358241" y="20966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60236" y="199818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897"/>
                </a:lnTo>
                <a:lnTo>
                  <a:pt x="86132" y="334801"/>
                </a:lnTo>
                <a:lnTo>
                  <a:pt x="51589" y="307645"/>
                </a:lnTo>
                <a:lnTo>
                  <a:pt x="24251" y="272145"/>
                </a:lnTo>
                <a:lnTo>
                  <a:pt x="6700" y="230789"/>
                </a:lnTo>
                <a:lnTo>
                  <a:pt x="0" y="187058"/>
                </a:lnTo>
                <a:lnTo>
                  <a:pt x="3880" y="143140"/>
                </a:lnTo>
                <a:lnTo>
                  <a:pt x="18074" y="101220"/>
                </a:lnTo>
                <a:lnTo>
                  <a:pt x="42311" y="63484"/>
                </a:lnTo>
                <a:lnTo>
                  <a:pt x="75163" y="33138"/>
                </a:lnTo>
                <a:lnTo>
                  <a:pt x="114066" y="12041"/>
                </a:lnTo>
                <a:lnTo>
                  <a:pt x="156768" y="794"/>
                </a:lnTo>
                <a:lnTo>
                  <a:pt x="201020" y="0"/>
                </a:lnTo>
                <a:lnTo>
                  <a:pt x="244571" y="10259"/>
                </a:lnTo>
                <a:lnTo>
                  <a:pt x="284166" y="31046"/>
                </a:lnTo>
                <a:lnTo>
                  <a:pt x="315761" y="59319"/>
                </a:lnTo>
                <a:lnTo>
                  <a:pt x="181211" y="59319"/>
                </a:lnTo>
                <a:lnTo>
                  <a:pt x="134401" y="68948"/>
                </a:lnTo>
                <a:lnTo>
                  <a:pt x="95827" y="95087"/>
                </a:lnTo>
                <a:lnTo>
                  <a:pt x="69662" y="133616"/>
                </a:lnTo>
                <a:lnTo>
                  <a:pt x="60065" y="180413"/>
                </a:lnTo>
                <a:lnTo>
                  <a:pt x="69723" y="227211"/>
                </a:lnTo>
                <a:lnTo>
                  <a:pt x="95840" y="265740"/>
                </a:lnTo>
                <a:lnTo>
                  <a:pt x="134355" y="291879"/>
                </a:lnTo>
                <a:lnTo>
                  <a:pt x="181211" y="301508"/>
                </a:lnTo>
                <a:lnTo>
                  <a:pt x="313819" y="301508"/>
                </a:lnTo>
                <a:lnTo>
                  <a:pt x="303159" y="314566"/>
                </a:lnTo>
                <a:lnTo>
                  <a:pt x="262463" y="343035"/>
                </a:lnTo>
                <a:lnTo>
                  <a:pt x="213811" y="359052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13"/>
                </a:moveTo>
                <a:lnTo>
                  <a:pt x="292165" y="133594"/>
                </a:lnTo>
                <a:lnTo>
                  <a:pt x="266392" y="95068"/>
                </a:lnTo>
                <a:lnTo>
                  <a:pt x="228341" y="68948"/>
                </a:lnTo>
                <a:lnTo>
                  <a:pt x="181211" y="59319"/>
                </a:lnTo>
                <a:lnTo>
                  <a:pt x="315761" y="59319"/>
                </a:lnTo>
                <a:lnTo>
                  <a:pt x="316556" y="60031"/>
                </a:lnTo>
                <a:lnTo>
                  <a:pt x="340985" y="95638"/>
                </a:lnTo>
                <a:lnTo>
                  <a:pt x="356697" y="136291"/>
                </a:lnTo>
                <a:lnTo>
                  <a:pt x="358804" y="151197"/>
                </a:lnTo>
                <a:lnTo>
                  <a:pt x="333426" y="151197"/>
                </a:lnTo>
                <a:lnTo>
                  <a:pt x="312404" y="158511"/>
                </a:lnTo>
                <a:lnTo>
                  <a:pt x="302356" y="180413"/>
                </a:lnTo>
                <a:close/>
              </a:path>
              <a:path w="363219" h="361314">
                <a:moveTo>
                  <a:pt x="333426" y="209636"/>
                </a:moveTo>
                <a:lnTo>
                  <a:pt x="312407" y="202309"/>
                </a:lnTo>
                <a:lnTo>
                  <a:pt x="302356" y="180413"/>
                </a:lnTo>
                <a:lnTo>
                  <a:pt x="312407" y="158504"/>
                </a:lnTo>
                <a:lnTo>
                  <a:pt x="333426" y="151197"/>
                </a:lnTo>
                <a:lnTo>
                  <a:pt x="354055" y="158511"/>
                </a:lnTo>
                <a:lnTo>
                  <a:pt x="362914" y="180413"/>
                </a:lnTo>
                <a:lnTo>
                  <a:pt x="354055" y="202352"/>
                </a:lnTo>
                <a:lnTo>
                  <a:pt x="333426" y="209636"/>
                </a:lnTo>
                <a:close/>
              </a:path>
              <a:path w="363219" h="361314">
                <a:moveTo>
                  <a:pt x="362925" y="180439"/>
                </a:moveTo>
                <a:lnTo>
                  <a:pt x="354055" y="158511"/>
                </a:lnTo>
                <a:lnTo>
                  <a:pt x="333426" y="151197"/>
                </a:lnTo>
                <a:lnTo>
                  <a:pt x="358804" y="151197"/>
                </a:lnTo>
                <a:lnTo>
                  <a:pt x="362935" y="180413"/>
                </a:lnTo>
                <a:close/>
              </a:path>
              <a:path w="363219" h="361314">
                <a:moveTo>
                  <a:pt x="313819" y="301508"/>
                </a:moveTo>
                <a:lnTo>
                  <a:pt x="181211" y="301508"/>
                </a:lnTo>
                <a:lnTo>
                  <a:pt x="228341" y="291879"/>
                </a:lnTo>
                <a:lnTo>
                  <a:pt x="266420" y="265740"/>
                </a:lnTo>
                <a:lnTo>
                  <a:pt x="292180" y="227211"/>
                </a:lnTo>
                <a:lnTo>
                  <a:pt x="302356" y="180413"/>
                </a:lnTo>
                <a:lnTo>
                  <a:pt x="312407" y="202309"/>
                </a:lnTo>
                <a:lnTo>
                  <a:pt x="333426" y="209636"/>
                </a:lnTo>
                <a:lnTo>
                  <a:pt x="358239" y="209636"/>
                </a:lnTo>
                <a:lnTo>
                  <a:pt x="354852" y="230679"/>
                </a:lnTo>
                <a:lnTo>
                  <a:pt x="334441" y="276247"/>
                </a:lnTo>
                <a:lnTo>
                  <a:pt x="313819" y="301508"/>
                </a:lnTo>
                <a:close/>
              </a:path>
              <a:path w="363219" h="361314">
                <a:moveTo>
                  <a:pt x="358239" y="209636"/>
                </a:moveTo>
                <a:lnTo>
                  <a:pt x="333426" y="209636"/>
                </a:lnTo>
                <a:lnTo>
                  <a:pt x="354055" y="202352"/>
                </a:lnTo>
                <a:lnTo>
                  <a:pt x="362925" y="180439"/>
                </a:lnTo>
                <a:lnTo>
                  <a:pt x="358239" y="2096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60236" y="260361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5"/>
                </a:lnTo>
                <a:lnTo>
                  <a:pt x="86132" y="334822"/>
                </a:lnTo>
                <a:lnTo>
                  <a:pt x="51589" y="307657"/>
                </a:lnTo>
                <a:lnTo>
                  <a:pt x="24251" y="272152"/>
                </a:lnTo>
                <a:lnTo>
                  <a:pt x="6700" y="230795"/>
                </a:lnTo>
                <a:lnTo>
                  <a:pt x="0" y="187065"/>
                </a:lnTo>
                <a:lnTo>
                  <a:pt x="3880" y="143147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46"/>
                </a:lnTo>
                <a:lnTo>
                  <a:pt x="315764" y="59325"/>
                </a:lnTo>
                <a:lnTo>
                  <a:pt x="181211" y="59325"/>
                </a:lnTo>
                <a:lnTo>
                  <a:pt x="134401" y="68954"/>
                </a:lnTo>
                <a:lnTo>
                  <a:pt x="95827" y="95093"/>
                </a:lnTo>
                <a:lnTo>
                  <a:pt x="69662" y="133622"/>
                </a:lnTo>
                <a:lnTo>
                  <a:pt x="60065" y="180420"/>
                </a:lnTo>
                <a:lnTo>
                  <a:pt x="69723" y="227218"/>
                </a:lnTo>
                <a:lnTo>
                  <a:pt x="95840" y="265746"/>
                </a:lnTo>
                <a:lnTo>
                  <a:pt x="134355" y="291886"/>
                </a:lnTo>
                <a:lnTo>
                  <a:pt x="181211" y="301514"/>
                </a:lnTo>
                <a:lnTo>
                  <a:pt x="313815" y="301514"/>
                </a:lnTo>
                <a:lnTo>
                  <a:pt x="303159" y="314567"/>
                </a:lnTo>
                <a:lnTo>
                  <a:pt x="262463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56" y="180420"/>
                </a:moveTo>
                <a:lnTo>
                  <a:pt x="292165" y="133601"/>
                </a:lnTo>
                <a:lnTo>
                  <a:pt x="266392" y="95074"/>
                </a:lnTo>
                <a:lnTo>
                  <a:pt x="228341" y="68954"/>
                </a:lnTo>
                <a:lnTo>
                  <a:pt x="181211" y="59325"/>
                </a:lnTo>
                <a:lnTo>
                  <a:pt x="315764" y="59325"/>
                </a:lnTo>
                <a:lnTo>
                  <a:pt x="316556" y="60035"/>
                </a:lnTo>
                <a:lnTo>
                  <a:pt x="340985" y="95644"/>
                </a:lnTo>
                <a:lnTo>
                  <a:pt x="356697" y="136298"/>
                </a:lnTo>
                <a:lnTo>
                  <a:pt x="358801" y="151184"/>
                </a:lnTo>
                <a:lnTo>
                  <a:pt x="333426" y="151184"/>
                </a:lnTo>
                <a:lnTo>
                  <a:pt x="312407" y="158489"/>
                </a:lnTo>
                <a:lnTo>
                  <a:pt x="302356" y="180420"/>
                </a:lnTo>
                <a:close/>
              </a:path>
              <a:path w="363219" h="361314">
                <a:moveTo>
                  <a:pt x="333426" y="209643"/>
                </a:moveTo>
                <a:lnTo>
                  <a:pt x="312407" y="202315"/>
                </a:lnTo>
                <a:lnTo>
                  <a:pt x="302356" y="180420"/>
                </a:lnTo>
                <a:lnTo>
                  <a:pt x="312407" y="158489"/>
                </a:lnTo>
                <a:lnTo>
                  <a:pt x="333426" y="151184"/>
                </a:lnTo>
                <a:lnTo>
                  <a:pt x="354055" y="158510"/>
                </a:lnTo>
                <a:lnTo>
                  <a:pt x="362914" y="180420"/>
                </a:lnTo>
                <a:lnTo>
                  <a:pt x="354055" y="202358"/>
                </a:lnTo>
                <a:lnTo>
                  <a:pt x="333426" y="209643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55" y="158510"/>
                </a:lnTo>
                <a:lnTo>
                  <a:pt x="333426" y="151184"/>
                </a:lnTo>
                <a:lnTo>
                  <a:pt x="358801" y="151184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15" y="301514"/>
                </a:moveTo>
                <a:lnTo>
                  <a:pt x="181211" y="301514"/>
                </a:lnTo>
                <a:lnTo>
                  <a:pt x="228341" y="291886"/>
                </a:lnTo>
                <a:lnTo>
                  <a:pt x="266420" y="265746"/>
                </a:lnTo>
                <a:lnTo>
                  <a:pt x="292180" y="227218"/>
                </a:lnTo>
                <a:lnTo>
                  <a:pt x="302356" y="180420"/>
                </a:lnTo>
                <a:lnTo>
                  <a:pt x="312407" y="202315"/>
                </a:lnTo>
                <a:lnTo>
                  <a:pt x="333426" y="209643"/>
                </a:lnTo>
                <a:lnTo>
                  <a:pt x="358239" y="209643"/>
                </a:lnTo>
                <a:lnTo>
                  <a:pt x="354852" y="230684"/>
                </a:lnTo>
                <a:lnTo>
                  <a:pt x="334441" y="276250"/>
                </a:lnTo>
                <a:lnTo>
                  <a:pt x="313815" y="301514"/>
                </a:lnTo>
                <a:close/>
              </a:path>
              <a:path w="363219" h="361314">
                <a:moveTo>
                  <a:pt x="358239" y="209643"/>
                </a:moveTo>
                <a:lnTo>
                  <a:pt x="333426" y="209643"/>
                </a:lnTo>
                <a:lnTo>
                  <a:pt x="354055" y="202358"/>
                </a:lnTo>
                <a:lnTo>
                  <a:pt x="362925" y="180445"/>
                </a:lnTo>
                <a:lnTo>
                  <a:pt x="358239" y="2096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60236" y="320929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4"/>
                </a:lnTo>
                <a:lnTo>
                  <a:pt x="86132" y="334820"/>
                </a:lnTo>
                <a:lnTo>
                  <a:pt x="51589" y="307654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44"/>
                </a:lnTo>
                <a:lnTo>
                  <a:pt x="315761" y="59318"/>
                </a:lnTo>
                <a:lnTo>
                  <a:pt x="181211" y="59318"/>
                </a:lnTo>
                <a:lnTo>
                  <a:pt x="134401" y="68946"/>
                </a:lnTo>
                <a:lnTo>
                  <a:pt x="95827" y="95086"/>
                </a:lnTo>
                <a:lnTo>
                  <a:pt x="69662" y="133614"/>
                </a:lnTo>
                <a:lnTo>
                  <a:pt x="60065" y="180412"/>
                </a:lnTo>
                <a:lnTo>
                  <a:pt x="69723" y="227210"/>
                </a:lnTo>
                <a:lnTo>
                  <a:pt x="95840" y="265739"/>
                </a:lnTo>
                <a:lnTo>
                  <a:pt x="134355" y="291878"/>
                </a:lnTo>
                <a:lnTo>
                  <a:pt x="181211" y="301507"/>
                </a:lnTo>
                <a:lnTo>
                  <a:pt x="313821" y="301507"/>
                </a:lnTo>
                <a:lnTo>
                  <a:pt x="303159" y="314568"/>
                </a:lnTo>
                <a:lnTo>
                  <a:pt x="262463" y="343040"/>
                </a:lnTo>
                <a:lnTo>
                  <a:pt x="213811" y="359063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65" y="133593"/>
                </a:lnTo>
                <a:lnTo>
                  <a:pt x="266392" y="95067"/>
                </a:lnTo>
                <a:lnTo>
                  <a:pt x="228341" y="68946"/>
                </a:lnTo>
                <a:lnTo>
                  <a:pt x="181211" y="59318"/>
                </a:lnTo>
                <a:lnTo>
                  <a:pt x="315761" y="59318"/>
                </a:lnTo>
                <a:lnTo>
                  <a:pt x="316556" y="60030"/>
                </a:lnTo>
                <a:lnTo>
                  <a:pt x="340985" y="95637"/>
                </a:lnTo>
                <a:lnTo>
                  <a:pt x="356697" y="136290"/>
                </a:lnTo>
                <a:lnTo>
                  <a:pt x="358804" y="151196"/>
                </a:lnTo>
                <a:lnTo>
                  <a:pt x="333426" y="151196"/>
                </a:lnTo>
                <a:lnTo>
                  <a:pt x="312404" y="158509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26" y="209640"/>
                </a:moveTo>
                <a:lnTo>
                  <a:pt x="312407" y="202313"/>
                </a:lnTo>
                <a:lnTo>
                  <a:pt x="302356" y="180412"/>
                </a:lnTo>
                <a:lnTo>
                  <a:pt x="312407" y="158503"/>
                </a:lnTo>
                <a:lnTo>
                  <a:pt x="333426" y="151196"/>
                </a:lnTo>
                <a:lnTo>
                  <a:pt x="354055" y="158509"/>
                </a:lnTo>
                <a:lnTo>
                  <a:pt x="362914" y="180412"/>
                </a:lnTo>
                <a:lnTo>
                  <a:pt x="354055" y="202352"/>
                </a:lnTo>
                <a:lnTo>
                  <a:pt x="333426" y="209640"/>
                </a:lnTo>
                <a:close/>
              </a:path>
              <a:path w="363219" h="361314">
                <a:moveTo>
                  <a:pt x="362925" y="180438"/>
                </a:moveTo>
                <a:lnTo>
                  <a:pt x="354055" y="158509"/>
                </a:lnTo>
                <a:lnTo>
                  <a:pt x="333426" y="151196"/>
                </a:lnTo>
                <a:lnTo>
                  <a:pt x="358804" y="151196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21" y="301507"/>
                </a:moveTo>
                <a:lnTo>
                  <a:pt x="181211" y="301507"/>
                </a:lnTo>
                <a:lnTo>
                  <a:pt x="228341" y="291878"/>
                </a:lnTo>
                <a:lnTo>
                  <a:pt x="266420" y="265739"/>
                </a:lnTo>
                <a:lnTo>
                  <a:pt x="292180" y="227210"/>
                </a:lnTo>
                <a:lnTo>
                  <a:pt x="302356" y="180412"/>
                </a:lnTo>
                <a:lnTo>
                  <a:pt x="312407" y="202313"/>
                </a:lnTo>
                <a:lnTo>
                  <a:pt x="333426" y="209640"/>
                </a:lnTo>
                <a:lnTo>
                  <a:pt x="358239" y="209640"/>
                </a:lnTo>
                <a:lnTo>
                  <a:pt x="354852" y="230678"/>
                </a:lnTo>
                <a:lnTo>
                  <a:pt x="334441" y="276247"/>
                </a:lnTo>
                <a:lnTo>
                  <a:pt x="313821" y="301507"/>
                </a:lnTo>
                <a:close/>
              </a:path>
              <a:path w="363219" h="361314">
                <a:moveTo>
                  <a:pt x="358239" y="209640"/>
                </a:moveTo>
                <a:lnTo>
                  <a:pt x="333426" y="209640"/>
                </a:lnTo>
                <a:lnTo>
                  <a:pt x="354055" y="202352"/>
                </a:lnTo>
                <a:lnTo>
                  <a:pt x="362925" y="180438"/>
                </a:lnTo>
                <a:lnTo>
                  <a:pt x="358239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9614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0" y="361216"/>
                </a:moveTo>
                <a:lnTo>
                  <a:pt x="125980" y="352873"/>
                </a:lnTo>
                <a:lnTo>
                  <a:pt x="86159" y="334761"/>
                </a:lnTo>
                <a:lnTo>
                  <a:pt x="51617" y="307606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6"/>
                </a:lnTo>
                <a:lnTo>
                  <a:pt x="315778" y="59313"/>
                </a:lnTo>
                <a:lnTo>
                  <a:pt x="181220" y="59313"/>
                </a:lnTo>
                <a:lnTo>
                  <a:pt x="134403" y="68943"/>
                </a:lnTo>
                <a:lnTo>
                  <a:pt x="95817" y="95087"/>
                </a:lnTo>
                <a:lnTo>
                  <a:pt x="69650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774" y="301514"/>
                </a:lnTo>
                <a:lnTo>
                  <a:pt x="303168" y="314506"/>
                </a:lnTo>
                <a:lnTo>
                  <a:pt x="262472" y="342992"/>
                </a:lnTo>
                <a:lnTo>
                  <a:pt x="213821" y="359058"/>
                </a:lnTo>
                <a:lnTo>
                  <a:pt x="169170" y="361216"/>
                </a:lnTo>
                <a:close/>
              </a:path>
              <a:path w="363219" h="361315">
                <a:moveTo>
                  <a:pt x="302365" y="180420"/>
                </a:moveTo>
                <a:lnTo>
                  <a:pt x="292132" y="133599"/>
                </a:lnTo>
                <a:lnTo>
                  <a:pt x="266363" y="95068"/>
                </a:lnTo>
                <a:lnTo>
                  <a:pt x="228336" y="68943"/>
                </a:lnTo>
                <a:lnTo>
                  <a:pt x="181220" y="59313"/>
                </a:lnTo>
                <a:lnTo>
                  <a:pt x="315778" y="59313"/>
                </a:lnTo>
                <a:lnTo>
                  <a:pt x="316563" y="60014"/>
                </a:lnTo>
                <a:lnTo>
                  <a:pt x="340993" y="95618"/>
                </a:lnTo>
                <a:lnTo>
                  <a:pt x="356706" y="136277"/>
                </a:lnTo>
                <a:lnTo>
                  <a:pt x="358813" y="151188"/>
                </a:lnTo>
                <a:lnTo>
                  <a:pt x="333436" y="151188"/>
                </a:lnTo>
                <a:lnTo>
                  <a:pt x="312416" y="158503"/>
                </a:lnTo>
                <a:lnTo>
                  <a:pt x="302365" y="180420"/>
                </a:lnTo>
                <a:close/>
              </a:path>
              <a:path w="363219" h="361315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16" y="158503"/>
                </a:lnTo>
                <a:lnTo>
                  <a:pt x="333436" y="151188"/>
                </a:lnTo>
                <a:lnTo>
                  <a:pt x="354070" y="158503"/>
                </a:lnTo>
                <a:lnTo>
                  <a:pt x="362944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5">
                <a:moveTo>
                  <a:pt x="362944" y="180420"/>
                </a:moveTo>
                <a:lnTo>
                  <a:pt x="354064" y="158489"/>
                </a:lnTo>
                <a:lnTo>
                  <a:pt x="333436" y="151188"/>
                </a:lnTo>
                <a:lnTo>
                  <a:pt x="358813" y="151188"/>
                </a:lnTo>
                <a:lnTo>
                  <a:pt x="362944" y="180420"/>
                </a:lnTo>
                <a:close/>
              </a:path>
              <a:path w="363219" h="361315">
                <a:moveTo>
                  <a:pt x="313774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43" y="209624"/>
                </a:lnTo>
                <a:lnTo>
                  <a:pt x="354861" y="230629"/>
                </a:lnTo>
                <a:lnTo>
                  <a:pt x="334450" y="276188"/>
                </a:lnTo>
                <a:lnTo>
                  <a:pt x="313774" y="301514"/>
                </a:lnTo>
                <a:close/>
              </a:path>
              <a:path w="363219" h="361315">
                <a:moveTo>
                  <a:pt x="358243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44" y="180420"/>
                </a:lnTo>
                <a:lnTo>
                  <a:pt x="358243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6145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45"/>
                </a:moveTo>
                <a:lnTo>
                  <a:pt x="125951" y="352928"/>
                </a:lnTo>
                <a:lnTo>
                  <a:pt x="86115" y="334830"/>
                </a:lnTo>
                <a:lnTo>
                  <a:pt x="51578" y="307676"/>
                </a:lnTo>
                <a:lnTo>
                  <a:pt x="24260" y="272190"/>
                </a:lnTo>
                <a:lnTo>
                  <a:pt x="6703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60"/>
                </a:lnTo>
                <a:lnTo>
                  <a:pt x="315752" y="59325"/>
                </a:lnTo>
                <a:lnTo>
                  <a:pt x="181220" y="59325"/>
                </a:lnTo>
                <a:lnTo>
                  <a:pt x="134403" y="68961"/>
                </a:lnTo>
                <a:lnTo>
                  <a:pt x="95817" y="95112"/>
                </a:lnTo>
                <a:lnTo>
                  <a:pt x="69650" y="133644"/>
                </a:lnTo>
                <a:lnTo>
                  <a:pt x="60074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4" y="291928"/>
                </a:lnTo>
                <a:lnTo>
                  <a:pt x="181220" y="301565"/>
                </a:lnTo>
                <a:lnTo>
                  <a:pt x="313788" y="301565"/>
                </a:lnTo>
                <a:lnTo>
                  <a:pt x="303168" y="314571"/>
                </a:lnTo>
                <a:lnTo>
                  <a:pt x="262472" y="343037"/>
                </a:lnTo>
                <a:lnTo>
                  <a:pt x="213821" y="359058"/>
                </a:lnTo>
                <a:lnTo>
                  <a:pt x="169160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32" y="133622"/>
                </a:lnTo>
                <a:lnTo>
                  <a:pt x="266363" y="95093"/>
                </a:lnTo>
                <a:lnTo>
                  <a:pt x="228336" y="68961"/>
                </a:lnTo>
                <a:lnTo>
                  <a:pt x="181220" y="59325"/>
                </a:lnTo>
                <a:lnTo>
                  <a:pt x="315752" y="59325"/>
                </a:lnTo>
                <a:lnTo>
                  <a:pt x="316563" y="60051"/>
                </a:lnTo>
                <a:lnTo>
                  <a:pt x="340993" y="95655"/>
                </a:lnTo>
                <a:lnTo>
                  <a:pt x="356706" y="136301"/>
                </a:lnTo>
                <a:lnTo>
                  <a:pt x="358820" y="151257"/>
                </a:lnTo>
                <a:lnTo>
                  <a:pt x="333436" y="151257"/>
                </a:lnTo>
                <a:lnTo>
                  <a:pt x="312416" y="15854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6" y="202323"/>
                </a:lnTo>
                <a:lnTo>
                  <a:pt x="302365" y="180420"/>
                </a:lnTo>
                <a:lnTo>
                  <a:pt x="312416" y="158540"/>
                </a:lnTo>
                <a:lnTo>
                  <a:pt x="333436" y="151257"/>
                </a:lnTo>
                <a:lnTo>
                  <a:pt x="354064" y="158581"/>
                </a:lnTo>
                <a:lnTo>
                  <a:pt x="362903" y="180420"/>
                </a:lnTo>
                <a:lnTo>
                  <a:pt x="354064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23" y="180471"/>
                </a:moveTo>
                <a:lnTo>
                  <a:pt x="354064" y="158581"/>
                </a:lnTo>
                <a:lnTo>
                  <a:pt x="333436" y="151257"/>
                </a:lnTo>
                <a:lnTo>
                  <a:pt x="358820" y="151257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788" y="301565"/>
                </a:moveTo>
                <a:lnTo>
                  <a:pt x="181220" y="301565"/>
                </a:lnTo>
                <a:lnTo>
                  <a:pt x="228343" y="291928"/>
                </a:lnTo>
                <a:lnTo>
                  <a:pt x="266410" y="265772"/>
                </a:lnTo>
                <a:lnTo>
                  <a:pt x="292167" y="227226"/>
                </a:lnTo>
                <a:lnTo>
                  <a:pt x="302365" y="180420"/>
                </a:lnTo>
                <a:lnTo>
                  <a:pt x="312416" y="202323"/>
                </a:lnTo>
                <a:lnTo>
                  <a:pt x="333436" y="209662"/>
                </a:lnTo>
                <a:lnTo>
                  <a:pt x="358251" y="209662"/>
                </a:lnTo>
                <a:lnTo>
                  <a:pt x="354861" y="230710"/>
                </a:lnTo>
                <a:lnTo>
                  <a:pt x="334450" y="276261"/>
                </a:lnTo>
                <a:lnTo>
                  <a:pt x="313788" y="301565"/>
                </a:lnTo>
                <a:close/>
              </a:path>
              <a:path w="363219" h="361314">
                <a:moveTo>
                  <a:pt x="358251" y="209662"/>
                </a:moveTo>
                <a:lnTo>
                  <a:pt x="333436" y="209662"/>
                </a:lnTo>
                <a:lnTo>
                  <a:pt x="354064" y="202380"/>
                </a:lnTo>
                <a:lnTo>
                  <a:pt x="362923" y="180471"/>
                </a:lnTo>
                <a:lnTo>
                  <a:pt x="358251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96145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30"/>
                </a:moveTo>
                <a:lnTo>
                  <a:pt x="125951" y="352908"/>
                </a:lnTo>
                <a:lnTo>
                  <a:pt x="86115" y="334809"/>
                </a:lnTo>
                <a:lnTo>
                  <a:pt x="51578" y="307650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44"/>
                </a:lnTo>
                <a:lnTo>
                  <a:pt x="315767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7"/>
                </a:lnTo>
                <a:lnTo>
                  <a:pt x="95849" y="265750"/>
                </a:lnTo>
                <a:lnTo>
                  <a:pt x="134364" y="291890"/>
                </a:lnTo>
                <a:lnTo>
                  <a:pt x="181220" y="301519"/>
                </a:lnTo>
                <a:lnTo>
                  <a:pt x="313823" y="301519"/>
                </a:lnTo>
                <a:lnTo>
                  <a:pt x="303168" y="314572"/>
                </a:lnTo>
                <a:lnTo>
                  <a:pt x="262472" y="343042"/>
                </a:lnTo>
                <a:lnTo>
                  <a:pt x="213821" y="359063"/>
                </a:lnTo>
                <a:lnTo>
                  <a:pt x="169160" y="36123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32" y="133593"/>
                </a:lnTo>
                <a:lnTo>
                  <a:pt x="266363" y="95067"/>
                </a:lnTo>
                <a:lnTo>
                  <a:pt x="228336" y="68946"/>
                </a:lnTo>
                <a:lnTo>
                  <a:pt x="181220" y="59318"/>
                </a:lnTo>
                <a:lnTo>
                  <a:pt x="315767" y="59318"/>
                </a:lnTo>
                <a:lnTo>
                  <a:pt x="316563" y="60030"/>
                </a:lnTo>
                <a:lnTo>
                  <a:pt x="340993" y="95637"/>
                </a:lnTo>
                <a:lnTo>
                  <a:pt x="356706" y="136290"/>
                </a:lnTo>
                <a:lnTo>
                  <a:pt x="358816" y="151215"/>
                </a:lnTo>
                <a:lnTo>
                  <a:pt x="333436" y="151215"/>
                </a:lnTo>
                <a:lnTo>
                  <a:pt x="312416" y="158510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6" y="202315"/>
                </a:lnTo>
                <a:lnTo>
                  <a:pt x="302365" y="180412"/>
                </a:lnTo>
                <a:lnTo>
                  <a:pt x="312416" y="158510"/>
                </a:lnTo>
                <a:lnTo>
                  <a:pt x="333436" y="151215"/>
                </a:lnTo>
                <a:lnTo>
                  <a:pt x="354064" y="158531"/>
                </a:lnTo>
                <a:lnTo>
                  <a:pt x="362923" y="180412"/>
                </a:lnTo>
                <a:lnTo>
                  <a:pt x="354064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4" y="158531"/>
                </a:lnTo>
                <a:lnTo>
                  <a:pt x="333436" y="151215"/>
                </a:lnTo>
                <a:lnTo>
                  <a:pt x="358816" y="151215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23" y="301519"/>
                </a:moveTo>
                <a:lnTo>
                  <a:pt x="181220" y="301519"/>
                </a:lnTo>
                <a:lnTo>
                  <a:pt x="228343" y="291890"/>
                </a:lnTo>
                <a:lnTo>
                  <a:pt x="266410" y="265750"/>
                </a:lnTo>
                <a:lnTo>
                  <a:pt x="292167" y="227217"/>
                </a:lnTo>
                <a:lnTo>
                  <a:pt x="302365" y="180412"/>
                </a:lnTo>
                <a:lnTo>
                  <a:pt x="312416" y="202315"/>
                </a:lnTo>
                <a:lnTo>
                  <a:pt x="333436" y="209644"/>
                </a:lnTo>
                <a:lnTo>
                  <a:pt x="358247" y="209644"/>
                </a:lnTo>
                <a:lnTo>
                  <a:pt x="354861" y="230683"/>
                </a:lnTo>
                <a:lnTo>
                  <a:pt x="334450" y="276252"/>
                </a:lnTo>
                <a:lnTo>
                  <a:pt x="313823" y="301519"/>
                </a:lnTo>
                <a:close/>
              </a:path>
              <a:path w="363219" h="361314">
                <a:moveTo>
                  <a:pt x="358247" y="209644"/>
                </a:moveTo>
                <a:lnTo>
                  <a:pt x="333436" y="209644"/>
                </a:lnTo>
                <a:lnTo>
                  <a:pt x="354064" y="202358"/>
                </a:lnTo>
                <a:lnTo>
                  <a:pt x="362934" y="180438"/>
                </a:lnTo>
                <a:lnTo>
                  <a:pt x="358247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96145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45"/>
                </a:moveTo>
                <a:lnTo>
                  <a:pt x="125951" y="352924"/>
                </a:lnTo>
                <a:lnTo>
                  <a:pt x="86115" y="334820"/>
                </a:lnTo>
                <a:lnTo>
                  <a:pt x="51578" y="307654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44"/>
                </a:lnTo>
                <a:lnTo>
                  <a:pt x="315767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30" y="301507"/>
                </a:lnTo>
                <a:lnTo>
                  <a:pt x="303168" y="314568"/>
                </a:lnTo>
                <a:lnTo>
                  <a:pt x="262472" y="343040"/>
                </a:lnTo>
                <a:lnTo>
                  <a:pt x="213821" y="359063"/>
                </a:lnTo>
                <a:lnTo>
                  <a:pt x="169160" y="36124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32" y="133593"/>
                </a:lnTo>
                <a:lnTo>
                  <a:pt x="266363" y="95067"/>
                </a:lnTo>
                <a:lnTo>
                  <a:pt x="228336" y="68946"/>
                </a:lnTo>
                <a:lnTo>
                  <a:pt x="181220" y="59318"/>
                </a:lnTo>
                <a:lnTo>
                  <a:pt x="315767" y="59318"/>
                </a:lnTo>
                <a:lnTo>
                  <a:pt x="316563" y="60030"/>
                </a:lnTo>
                <a:lnTo>
                  <a:pt x="340993" y="95637"/>
                </a:lnTo>
                <a:lnTo>
                  <a:pt x="356706" y="136290"/>
                </a:lnTo>
                <a:lnTo>
                  <a:pt x="358813" y="151196"/>
                </a:lnTo>
                <a:lnTo>
                  <a:pt x="333436" y="151196"/>
                </a:lnTo>
                <a:lnTo>
                  <a:pt x="312413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0"/>
                </a:moveTo>
                <a:lnTo>
                  <a:pt x="312416" y="202313"/>
                </a:lnTo>
                <a:lnTo>
                  <a:pt x="302365" y="180412"/>
                </a:lnTo>
                <a:lnTo>
                  <a:pt x="312416" y="158503"/>
                </a:lnTo>
                <a:lnTo>
                  <a:pt x="333436" y="151196"/>
                </a:lnTo>
                <a:lnTo>
                  <a:pt x="354064" y="158509"/>
                </a:lnTo>
                <a:lnTo>
                  <a:pt x="362923" y="180412"/>
                </a:lnTo>
                <a:lnTo>
                  <a:pt x="354064" y="202352"/>
                </a:lnTo>
                <a:lnTo>
                  <a:pt x="333436" y="209640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4" y="158509"/>
                </a:lnTo>
                <a:lnTo>
                  <a:pt x="333436" y="151196"/>
                </a:lnTo>
                <a:lnTo>
                  <a:pt x="358813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30" y="301507"/>
                </a:moveTo>
                <a:lnTo>
                  <a:pt x="181220" y="301507"/>
                </a:lnTo>
                <a:lnTo>
                  <a:pt x="228343" y="291878"/>
                </a:lnTo>
                <a:lnTo>
                  <a:pt x="266410" y="265739"/>
                </a:lnTo>
                <a:lnTo>
                  <a:pt x="292167" y="227210"/>
                </a:lnTo>
                <a:lnTo>
                  <a:pt x="302365" y="180412"/>
                </a:lnTo>
                <a:lnTo>
                  <a:pt x="312416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1" y="230678"/>
                </a:lnTo>
                <a:lnTo>
                  <a:pt x="334450" y="276247"/>
                </a:lnTo>
                <a:lnTo>
                  <a:pt x="313830" y="301507"/>
                </a:lnTo>
                <a:close/>
              </a:path>
              <a:path w="363219" h="361314">
                <a:moveTo>
                  <a:pt x="358248" y="209640"/>
                </a:moveTo>
                <a:lnTo>
                  <a:pt x="333436" y="209640"/>
                </a:lnTo>
                <a:lnTo>
                  <a:pt x="354064" y="202352"/>
                </a:lnTo>
                <a:lnTo>
                  <a:pt x="362934" y="180438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96145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45"/>
                </a:moveTo>
                <a:lnTo>
                  <a:pt x="125951" y="352925"/>
                </a:lnTo>
                <a:lnTo>
                  <a:pt x="86115" y="334819"/>
                </a:lnTo>
                <a:lnTo>
                  <a:pt x="51578" y="307650"/>
                </a:lnTo>
                <a:lnTo>
                  <a:pt x="24260" y="272139"/>
                </a:lnTo>
                <a:lnTo>
                  <a:pt x="6703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9"/>
                </a:lnTo>
                <a:lnTo>
                  <a:pt x="315766" y="59313"/>
                </a:lnTo>
                <a:lnTo>
                  <a:pt x="181220" y="59313"/>
                </a:lnTo>
                <a:lnTo>
                  <a:pt x="134403" y="68943"/>
                </a:lnTo>
                <a:lnTo>
                  <a:pt x="95817" y="95087"/>
                </a:lnTo>
                <a:lnTo>
                  <a:pt x="69650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72" y="343037"/>
                </a:lnTo>
                <a:lnTo>
                  <a:pt x="213821" y="359058"/>
                </a:lnTo>
                <a:lnTo>
                  <a:pt x="169160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32" y="133599"/>
                </a:lnTo>
                <a:lnTo>
                  <a:pt x="266363" y="95068"/>
                </a:lnTo>
                <a:lnTo>
                  <a:pt x="228336" y="68943"/>
                </a:lnTo>
                <a:lnTo>
                  <a:pt x="181220" y="59313"/>
                </a:lnTo>
                <a:lnTo>
                  <a:pt x="315766" y="59313"/>
                </a:lnTo>
                <a:lnTo>
                  <a:pt x="316563" y="60025"/>
                </a:lnTo>
                <a:lnTo>
                  <a:pt x="340993" y="95635"/>
                </a:lnTo>
                <a:lnTo>
                  <a:pt x="356706" y="136291"/>
                </a:lnTo>
                <a:lnTo>
                  <a:pt x="358815" y="151213"/>
                </a:lnTo>
                <a:lnTo>
                  <a:pt x="333436" y="151213"/>
                </a:lnTo>
                <a:lnTo>
                  <a:pt x="312416" y="158511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16" y="158511"/>
                </a:lnTo>
                <a:lnTo>
                  <a:pt x="333436" y="151213"/>
                </a:lnTo>
                <a:lnTo>
                  <a:pt x="354064" y="158531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64" y="158531"/>
                </a:lnTo>
                <a:lnTo>
                  <a:pt x="333436" y="151213"/>
                </a:lnTo>
                <a:lnTo>
                  <a:pt x="358815" y="151213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4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01881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25"/>
                </a:moveTo>
                <a:lnTo>
                  <a:pt x="125962" y="352903"/>
                </a:lnTo>
                <a:lnTo>
                  <a:pt x="86132" y="334805"/>
                </a:lnTo>
                <a:lnTo>
                  <a:pt x="51589" y="307645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36"/>
                </a:lnTo>
                <a:lnTo>
                  <a:pt x="315772" y="59313"/>
                </a:lnTo>
                <a:lnTo>
                  <a:pt x="181211" y="59313"/>
                </a:lnTo>
                <a:lnTo>
                  <a:pt x="134396" y="68943"/>
                </a:lnTo>
                <a:lnTo>
                  <a:pt x="95812" y="95087"/>
                </a:lnTo>
                <a:lnTo>
                  <a:pt x="69646" y="133620"/>
                </a:lnTo>
                <a:lnTo>
                  <a:pt x="60065" y="180420"/>
                </a:lnTo>
                <a:lnTo>
                  <a:pt x="69725" y="227218"/>
                </a:lnTo>
                <a:lnTo>
                  <a:pt x="95844" y="265746"/>
                </a:lnTo>
                <a:lnTo>
                  <a:pt x="134360" y="291886"/>
                </a:lnTo>
                <a:lnTo>
                  <a:pt x="181211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69" y="343017"/>
                </a:lnTo>
                <a:lnTo>
                  <a:pt x="213811" y="359058"/>
                </a:lnTo>
                <a:lnTo>
                  <a:pt x="169161" y="361225"/>
                </a:lnTo>
                <a:close/>
              </a:path>
              <a:path w="363219" h="361315">
                <a:moveTo>
                  <a:pt x="302356" y="180420"/>
                </a:moveTo>
                <a:lnTo>
                  <a:pt x="292144" y="133599"/>
                </a:lnTo>
                <a:lnTo>
                  <a:pt x="266373" y="95068"/>
                </a:lnTo>
                <a:lnTo>
                  <a:pt x="228334" y="68943"/>
                </a:lnTo>
                <a:lnTo>
                  <a:pt x="181211" y="59313"/>
                </a:lnTo>
                <a:lnTo>
                  <a:pt x="315772" y="59313"/>
                </a:lnTo>
                <a:lnTo>
                  <a:pt x="316556" y="60014"/>
                </a:lnTo>
                <a:lnTo>
                  <a:pt x="340985" y="95618"/>
                </a:lnTo>
                <a:lnTo>
                  <a:pt x="356697" y="136277"/>
                </a:lnTo>
                <a:lnTo>
                  <a:pt x="358805" y="151194"/>
                </a:lnTo>
                <a:lnTo>
                  <a:pt x="333464" y="151194"/>
                </a:lnTo>
                <a:lnTo>
                  <a:pt x="312433" y="158510"/>
                </a:lnTo>
                <a:lnTo>
                  <a:pt x="302356" y="180420"/>
                </a:lnTo>
                <a:close/>
              </a:path>
              <a:path w="363219" h="361315">
                <a:moveTo>
                  <a:pt x="333431" y="209624"/>
                </a:moveTo>
                <a:lnTo>
                  <a:pt x="312412" y="202294"/>
                </a:lnTo>
                <a:lnTo>
                  <a:pt x="302356" y="180420"/>
                </a:lnTo>
                <a:lnTo>
                  <a:pt x="312436" y="158504"/>
                </a:lnTo>
                <a:lnTo>
                  <a:pt x="333464" y="151194"/>
                </a:lnTo>
                <a:lnTo>
                  <a:pt x="354084" y="158510"/>
                </a:lnTo>
                <a:lnTo>
                  <a:pt x="362914" y="180420"/>
                </a:lnTo>
                <a:lnTo>
                  <a:pt x="354057" y="202351"/>
                </a:lnTo>
                <a:lnTo>
                  <a:pt x="333431" y="209624"/>
                </a:lnTo>
                <a:close/>
              </a:path>
              <a:path w="363219" h="361315">
                <a:moveTo>
                  <a:pt x="362925" y="180445"/>
                </a:moveTo>
                <a:lnTo>
                  <a:pt x="354084" y="158510"/>
                </a:lnTo>
                <a:lnTo>
                  <a:pt x="333464" y="151194"/>
                </a:lnTo>
                <a:lnTo>
                  <a:pt x="358805" y="151194"/>
                </a:lnTo>
                <a:lnTo>
                  <a:pt x="362935" y="180420"/>
                </a:lnTo>
                <a:close/>
              </a:path>
              <a:path w="363219" h="361315">
                <a:moveTo>
                  <a:pt x="313808" y="301514"/>
                </a:moveTo>
                <a:lnTo>
                  <a:pt x="181211" y="301514"/>
                </a:lnTo>
                <a:lnTo>
                  <a:pt x="228334" y="291886"/>
                </a:lnTo>
                <a:lnTo>
                  <a:pt x="266401" y="265746"/>
                </a:lnTo>
                <a:lnTo>
                  <a:pt x="292158" y="227218"/>
                </a:lnTo>
                <a:lnTo>
                  <a:pt x="302356" y="180420"/>
                </a:lnTo>
                <a:lnTo>
                  <a:pt x="312412" y="202294"/>
                </a:lnTo>
                <a:lnTo>
                  <a:pt x="333431" y="209624"/>
                </a:lnTo>
                <a:lnTo>
                  <a:pt x="358245" y="209624"/>
                </a:lnTo>
                <a:lnTo>
                  <a:pt x="354858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5">
                <a:moveTo>
                  <a:pt x="358245" y="209624"/>
                </a:moveTo>
                <a:lnTo>
                  <a:pt x="333431" y="209624"/>
                </a:lnTo>
                <a:lnTo>
                  <a:pt x="354057" y="202351"/>
                </a:lnTo>
                <a:lnTo>
                  <a:pt x="362925" y="180445"/>
                </a:lnTo>
                <a:lnTo>
                  <a:pt x="358245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01881" y="148705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46"/>
                </a:lnTo>
                <a:lnTo>
                  <a:pt x="315764" y="59325"/>
                </a:lnTo>
                <a:lnTo>
                  <a:pt x="181211" y="59325"/>
                </a:lnTo>
                <a:lnTo>
                  <a:pt x="134386" y="68961"/>
                </a:lnTo>
                <a:lnTo>
                  <a:pt x="95825" y="95074"/>
                </a:lnTo>
                <a:lnTo>
                  <a:pt x="69650" y="133601"/>
                </a:lnTo>
                <a:lnTo>
                  <a:pt x="60065" y="180420"/>
                </a:lnTo>
                <a:lnTo>
                  <a:pt x="69725" y="227226"/>
                </a:lnTo>
                <a:lnTo>
                  <a:pt x="95844" y="265772"/>
                </a:lnTo>
                <a:lnTo>
                  <a:pt x="134360" y="291928"/>
                </a:lnTo>
                <a:lnTo>
                  <a:pt x="181211" y="301565"/>
                </a:lnTo>
                <a:lnTo>
                  <a:pt x="313783" y="301565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56" y="180420"/>
                </a:moveTo>
                <a:lnTo>
                  <a:pt x="292158" y="133644"/>
                </a:lnTo>
                <a:lnTo>
                  <a:pt x="266401" y="95112"/>
                </a:lnTo>
                <a:lnTo>
                  <a:pt x="228334" y="68961"/>
                </a:lnTo>
                <a:lnTo>
                  <a:pt x="181211" y="59325"/>
                </a:lnTo>
                <a:lnTo>
                  <a:pt x="315764" y="59325"/>
                </a:lnTo>
                <a:lnTo>
                  <a:pt x="316556" y="60035"/>
                </a:lnTo>
                <a:lnTo>
                  <a:pt x="340985" y="95644"/>
                </a:lnTo>
                <a:lnTo>
                  <a:pt x="356697" y="136298"/>
                </a:lnTo>
                <a:lnTo>
                  <a:pt x="358803" y="151199"/>
                </a:lnTo>
                <a:lnTo>
                  <a:pt x="333464" y="151199"/>
                </a:lnTo>
                <a:lnTo>
                  <a:pt x="312431" y="158515"/>
                </a:lnTo>
                <a:lnTo>
                  <a:pt x="302356" y="180420"/>
                </a:lnTo>
                <a:close/>
              </a:path>
              <a:path w="363219" h="361314">
                <a:moveTo>
                  <a:pt x="333431" y="209662"/>
                </a:moveTo>
                <a:lnTo>
                  <a:pt x="312412" y="202323"/>
                </a:lnTo>
                <a:lnTo>
                  <a:pt x="302356" y="180420"/>
                </a:lnTo>
                <a:lnTo>
                  <a:pt x="312436" y="158505"/>
                </a:lnTo>
                <a:lnTo>
                  <a:pt x="333464" y="151199"/>
                </a:lnTo>
                <a:lnTo>
                  <a:pt x="354084" y="158515"/>
                </a:lnTo>
                <a:lnTo>
                  <a:pt x="362914" y="180420"/>
                </a:lnTo>
                <a:lnTo>
                  <a:pt x="354057" y="202380"/>
                </a:lnTo>
                <a:lnTo>
                  <a:pt x="333431" y="209662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84" y="158515"/>
                </a:lnTo>
                <a:lnTo>
                  <a:pt x="333464" y="151199"/>
                </a:lnTo>
                <a:lnTo>
                  <a:pt x="358803" y="151199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783" y="301565"/>
                </a:moveTo>
                <a:lnTo>
                  <a:pt x="181211" y="301565"/>
                </a:lnTo>
                <a:lnTo>
                  <a:pt x="228334" y="291928"/>
                </a:lnTo>
                <a:lnTo>
                  <a:pt x="266401" y="265772"/>
                </a:lnTo>
                <a:lnTo>
                  <a:pt x="292158" y="227226"/>
                </a:lnTo>
                <a:lnTo>
                  <a:pt x="302356" y="180420"/>
                </a:lnTo>
                <a:lnTo>
                  <a:pt x="312412" y="202323"/>
                </a:lnTo>
                <a:lnTo>
                  <a:pt x="333431" y="209662"/>
                </a:lnTo>
                <a:lnTo>
                  <a:pt x="358240" y="209662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783" y="301565"/>
                </a:lnTo>
                <a:close/>
              </a:path>
              <a:path w="363219" h="361314">
                <a:moveTo>
                  <a:pt x="358240" y="209662"/>
                </a:moveTo>
                <a:lnTo>
                  <a:pt x="333431" y="209662"/>
                </a:lnTo>
                <a:lnTo>
                  <a:pt x="354057" y="202380"/>
                </a:lnTo>
                <a:lnTo>
                  <a:pt x="362925" y="180445"/>
                </a:lnTo>
                <a:lnTo>
                  <a:pt x="358240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01881" y="209263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5"/>
                </a:moveTo>
                <a:lnTo>
                  <a:pt x="125962" y="352893"/>
                </a:lnTo>
                <a:lnTo>
                  <a:pt x="86132" y="334788"/>
                </a:lnTo>
                <a:lnTo>
                  <a:pt x="51589" y="307631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39"/>
                </a:lnTo>
                <a:lnTo>
                  <a:pt x="315720" y="59267"/>
                </a:lnTo>
                <a:lnTo>
                  <a:pt x="181211" y="59267"/>
                </a:lnTo>
                <a:lnTo>
                  <a:pt x="134396" y="68904"/>
                </a:lnTo>
                <a:lnTo>
                  <a:pt x="95812" y="95060"/>
                </a:lnTo>
                <a:lnTo>
                  <a:pt x="69646" y="133606"/>
                </a:lnTo>
                <a:lnTo>
                  <a:pt x="60065" y="180412"/>
                </a:lnTo>
                <a:lnTo>
                  <a:pt x="69725" y="227196"/>
                </a:lnTo>
                <a:lnTo>
                  <a:pt x="95844" y="265731"/>
                </a:lnTo>
                <a:lnTo>
                  <a:pt x="134360" y="291883"/>
                </a:lnTo>
                <a:lnTo>
                  <a:pt x="181211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69" y="343022"/>
                </a:lnTo>
                <a:lnTo>
                  <a:pt x="213811" y="359063"/>
                </a:lnTo>
                <a:lnTo>
                  <a:pt x="169161" y="361225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44" y="133585"/>
                </a:lnTo>
                <a:lnTo>
                  <a:pt x="266373" y="95041"/>
                </a:lnTo>
                <a:lnTo>
                  <a:pt x="228334" y="68904"/>
                </a:lnTo>
                <a:lnTo>
                  <a:pt x="181211" y="59267"/>
                </a:lnTo>
                <a:lnTo>
                  <a:pt x="315720" y="59267"/>
                </a:lnTo>
                <a:lnTo>
                  <a:pt x="316556" y="60015"/>
                </a:lnTo>
                <a:lnTo>
                  <a:pt x="340985" y="95615"/>
                </a:lnTo>
                <a:lnTo>
                  <a:pt x="356697" y="136270"/>
                </a:lnTo>
                <a:lnTo>
                  <a:pt x="358806" y="151196"/>
                </a:lnTo>
                <a:lnTo>
                  <a:pt x="333464" y="151196"/>
                </a:lnTo>
                <a:lnTo>
                  <a:pt x="312433" y="158509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31" y="209625"/>
                </a:moveTo>
                <a:lnTo>
                  <a:pt x="312412" y="202293"/>
                </a:lnTo>
                <a:lnTo>
                  <a:pt x="302356" y="180412"/>
                </a:lnTo>
                <a:lnTo>
                  <a:pt x="312436" y="158503"/>
                </a:lnTo>
                <a:lnTo>
                  <a:pt x="333464" y="151196"/>
                </a:lnTo>
                <a:lnTo>
                  <a:pt x="354084" y="158509"/>
                </a:lnTo>
                <a:lnTo>
                  <a:pt x="362914" y="180412"/>
                </a:lnTo>
                <a:lnTo>
                  <a:pt x="354057" y="202351"/>
                </a:lnTo>
                <a:lnTo>
                  <a:pt x="333431" y="209625"/>
                </a:lnTo>
                <a:close/>
              </a:path>
              <a:path w="363219" h="361314">
                <a:moveTo>
                  <a:pt x="362925" y="180437"/>
                </a:moveTo>
                <a:lnTo>
                  <a:pt x="354084" y="158509"/>
                </a:lnTo>
                <a:lnTo>
                  <a:pt x="333464" y="151196"/>
                </a:lnTo>
                <a:lnTo>
                  <a:pt x="358806" y="151196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11" y="301519"/>
                </a:lnTo>
                <a:lnTo>
                  <a:pt x="228334" y="291883"/>
                </a:lnTo>
                <a:lnTo>
                  <a:pt x="266401" y="265731"/>
                </a:lnTo>
                <a:lnTo>
                  <a:pt x="292158" y="227196"/>
                </a:lnTo>
                <a:lnTo>
                  <a:pt x="302356" y="180412"/>
                </a:lnTo>
                <a:lnTo>
                  <a:pt x="312412" y="202293"/>
                </a:lnTo>
                <a:lnTo>
                  <a:pt x="333431" y="209625"/>
                </a:lnTo>
                <a:lnTo>
                  <a:pt x="358244" y="209625"/>
                </a:lnTo>
                <a:lnTo>
                  <a:pt x="354858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44" y="209625"/>
                </a:moveTo>
                <a:lnTo>
                  <a:pt x="333431" y="209625"/>
                </a:lnTo>
                <a:lnTo>
                  <a:pt x="354057" y="202351"/>
                </a:lnTo>
                <a:lnTo>
                  <a:pt x="362925" y="180437"/>
                </a:lnTo>
                <a:lnTo>
                  <a:pt x="358244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1881" y="26980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0"/>
                </a:moveTo>
                <a:lnTo>
                  <a:pt x="125962" y="352908"/>
                </a:lnTo>
                <a:lnTo>
                  <a:pt x="86132" y="334809"/>
                </a:lnTo>
                <a:lnTo>
                  <a:pt x="51589" y="307650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39"/>
                </a:lnTo>
                <a:lnTo>
                  <a:pt x="315777" y="59318"/>
                </a:lnTo>
                <a:lnTo>
                  <a:pt x="181211" y="59318"/>
                </a:lnTo>
                <a:lnTo>
                  <a:pt x="134396" y="68946"/>
                </a:lnTo>
                <a:lnTo>
                  <a:pt x="95812" y="95086"/>
                </a:lnTo>
                <a:lnTo>
                  <a:pt x="69646" y="133614"/>
                </a:lnTo>
                <a:lnTo>
                  <a:pt x="60065" y="180412"/>
                </a:lnTo>
                <a:lnTo>
                  <a:pt x="69725" y="227212"/>
                </a:lnTo>
                <a:lnTo>
                  <a:pt x="95844" y="265745"/>
                </a:lnTo>
                <a:lnTo>
                  <a:pt x="134360" y="291889"/>
                </a:lnTo>
                <a:lnTo>
                  <a:pt x="181211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69" y="343022"/>
                </a:lnTo>
                <a:lnTo>
                  <a:pt x="213811" y="359063"/>
                </a:lnTo>
                <a:lnTo>
                  <a:pt x="169161" y="361230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44" y="133593"/>
                </a:lnTo>
                <a:lnTo>
                  <a:pt x="266373" y="95067"/>
                </a:lnTo>
                <a:lnTo>
                  <a:pt x="228334" y="68946"/>
                </a:lnTo>
                <a:lnTo>
                  <a:pt x="181211" y="59318"/>
                </a:lnTo>
                <a:lnTo>
                  <a:pt x="315777" y="59318"/>
                </a:lnTo>
                <a:lnTo>
                  <a:pt x="316556" y="60015"/>
                </a:lnTo>
                <a:lnTo>
                  <a:pt x="340985" y="95615"/>
                </a:lnTo>
                <a:lnTo>
                  <a:pt x="356697" y="136270"/>
                </a:lnTo>
                <a:lnTo>
                  <a:pt x="358803" y="151177"/>
                </a:lnTo>
                <a:lnTo>
                  <a:pt x="333464" y="151177"/>
                </a:lnTo>
                <a:lnTo>
                  <a:pt x="312436" y="158482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31" y="209625"/>
                </a:moveTo>
                <a:lnTo>
                  <a:pt x="312412" y="202293"/>
                </a:lnTo>
                <a:lnTo>
                  <a:pt x="302356" y="180412"/>
                </a:lnTo>
                <a:lnTo>
                  <a:pt x="312436" y="158482"/>
                </a:lnTo>
                <a:lnTo>
                  <a:pt x="333464" y="151177"/>
                </a:lnTo>
                <a:lnTo>
                  <a:pt x="354084" y="158502"/>
                </a:lnTo>
                <a:lnTo>
                  <a:pt x="362914" y="180412"/>
                </a:lnTo>
                <a:lnTo>
                  <a:pt x="354057" y="202351"/>
                </a:lnTo>
                <a:lnTo>
                  <a:pt x="333431" y="209625"/>
                </a:lnTo>
                <a:close/>
              </a:path>
              <a:path w="363219" h="361314">
                <a:moveTo>
                  <a:pt x="362925" y="180437"/>
                </a:moveTo>
                <a:lnTo>
                  <a:pt x="354084" y="158502"/>
                </a:lnTo>
                <a:lnTo>
                  <a:pt x="333464" y="151177"/>
                </a:lnTo>
                <a:lnTo>
                  <a:pt x="358803" y="151177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11" y="301519"/>
                </a:lnTo>
                <a:lnTo>
                  <a:pt x="228334" y="291889"/>
                </a:lnTo>
                <a:lnTo>
                  <a:pt x="266401" y="265745"/>
                </a:lnTo>
                <a:lnTo>
                  <a:pt x="292158" y="227212"/>
                </a:lnTo>
                <a:lnTo>
                  <a:pt x="302356" y="180412"/>
                </a:lnTo>
                <a:lnTo>
                  <a:pt x="312412" y="202293"/>
                </a:lnTo>
                <a:lnTo>
                  <a:pt x="333431" y="209625"/>
                </a:lnTo>
                <a:lnTo>
                  <a:pt x="358244" y="209625"/>
                </a:lnTo>
                <a:lnTo>
                  <a:pt x="354858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44" y="209625"/>
                </a:moveTo>
                <a:lnTo>
                  <a:pt x="333431" y="209625"/>
                </a:lnTo>
                <a:lnTo>
                  <a:pt x="354057" y="202351"/>
                </a:lnTo>
                <a:lnTo>
                  <a:pt x="362925" y="180437"/>
                </a:lnTo>
                <a:lnTo>
                  <a:pt x="358244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901881" y="330374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1"/>
                </a:moveTo>
                <a:lnTo>
                  <a:pt x="125962" y="352888"/>
                </a:lnTo>
                <a:lnTo>
                  <a:pt x="86132" y="334783"/>
                </a:lnTo>
                <a:lnTo>
                  <a:pt x="51589" y="307626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36"/>
                </a:lnTo>
                <a:lnTo>
                  <a:pt x="315730" y="59275"/>
                </a:lnTo>
                <a:lnTo>
                  <a:pt x="181211" y="59275"/>
                </a:lnTo>
                <a:lnTo>
                  <a:pt x="134396" y="68911"/>
                </a:lnTo>
                <a:lnTo>
                  <a:pt x="95812" y="95068"/>
                </a:lnTo>
                <a:lnTo>
                  <a:pt x="69646" y="133614"/>
                </a:lnTo>
                <a:lnTo>
                  <a:pt x="60065" y="180420"/>
                </a:lnTo>
                <a:lnTo>
                  <a:pt x="69725" y="227218"/>
                </a:lnTo>
                <a:lnTo>
                  <a:pt x="95844" y="265746"/>
                </a:lnTo>
                <a:lnTo>
                  <a:pt x="134360" y="291886"/>
                </a:lnTo>
                <a:lnTo>
                  <a:pt x="181211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69" y="343017"/>
                </a:lnTo>
                <a:lnTo>
                  <a:pt x="213811" y="359058"/>
                </a:lnTo>
                <a:lnTo>
                  <a:pt x="169161" y="361221"/>
                </a:lnTo>
                <a:close/>
              </a:path>
              <a:path w="363219" h="361314">
                <a:moveTo>
                  <a:pt x="302356" y="180420"/>
                </a:moveTo>
                <a:lnTo>
                  <a:pt x="292144" y="133593"/>
                </a:lnTo>
                <a:lnTo>
                  <a:pt x="266373" y="95049"/>
                </a:lnTo>
                <a:lnTo>
                  <a:pt x="228334" y="68911"/>
                </a:lnTo>
                <a:lnTo>
                  <a:pt x="181211" y="59275"/>
                </a:lnTo>
                <a:lnTo>
                  <a:pt x="315730" y="59275"/>
                </a:lnTo>
                <a:lnTo>
                  <a:pt x="316556" y="60014"/>
                </a:lnTo>
                <a:lnTo>
                  <a:pt x="340985" y="95618"/>
                </a:lnTo>
                <a:lnTo>
                  <a:pt x="356697" y="136277"/>
                </a:lnTo>
                <a:lnTo>
                  <a:pt x="358805" y="151194"/>
                </a:lnTo>
                <a:lnTo>
                  <a:pt x="333464" y="151194"/>
                </a:lnTo>
                <a:lnTo>
                  <a:pt x="312433" y="158510"/>
                </a:lnTo>
                <a:lnTo>
                  <a:pt x="302356" y="180420"/>
                </a:lnTo>
                <a:close/>
              </a:path>
              <a:path w="363219" h="361314">
                <a:moveTo>
                  <a:pt x="333431" y="209624"/>
                </a:moveTo>
                <a:lnTo>
                  <a:pt x="312412" y="202294"/>
                </a:lnTo>
                <a:lnTo>
                  <a:pt x="302356" y="180420"/>
                </a:lnTo>
                <a:lnTo>
                  <a:pt x="312436" y="158504"/>
                </a:lnTo>
                <a:lnTo>
                  <a:pt x="333464" y="151194"/>
                </a:lnTo>
                <a:lnTo>
                  <a:pt x="354084" y="158510"/>
                </a:lnTo>
                <a:lnTo>
                  <a:pt x="362914" y="180420"/>
                </a:lnTo>
                <a:lnTo>
                  <a:pt x="354057" y="202351"/>
                </a:lnTo>
                <a:lnTo>
                  <a:pt x="333431" y="209624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84" y="158510"/>
                </a:lnTo>
                <a:lnTo>
                  <a:pt x="333464" y="151194"/>
                </a:lnTo>
                <a:lnTo>
                  <a:pt x="358805" y="151194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8" y="301514"/>
                </a:moveTo>
                <a:lnTo>
                  <a:pt x="181211" y="301514"/>
                </a:lnTo>
                <a:lnTo>
                  <a:pt x="228334" y="291886"/>
                </a:lnTo>
                <a:lnTo>
                  <a:pt x="266401" y="265746"/>
                </a:lnTo>
                <a:lnTo>
                  <a:pt x="292158" y="227218"/>
                </a:lnTo>
                <a:lnTo>
                  <a:pt x="302356" y="180420"/>
                </a:lnTo>
                <a:lnTo>
                  <a:pt x="312412" y="202294"/>
                </a:lnTo>
                <a:lnTo>
                  <a:pt x="333431" y="209624"/>
                </a:lnTo>
                <a:lnTo>
                  <a:pt x="358245" y="209624"/>
                </a:lnTo>
                <a:lnTo>
                  <a:pt x="354858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4">
                <a:moveTo>
                  <a:pt x="358245" y="209624"/>
                </a:moveTo>
                <a:lnTo>
                  <a:pt x="333431" y="209624"/>
                </a:lnTo>
                <a:lnTo>
                  <a:pt x="354057" y="202351"/>
                </a:lnTo>
                <a:lnTo>
                  <a:pt x="362925" y="180445"/>
                </a:lnTo>
                <a:lnTo>
                  <a:pt x="358245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07542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3"/>
                </a:lnTo>
                <a:lnTo>
                  <a:pt x="86130" y="334805"/>
                </a:lnTo>
                <a:lnTo>
                  <a:pt x="51589" y="307645"/>
                </a:lnTo>
                <a:lnTo>
                  <a:pt x="24266" y="272139"/>
                </a:lnTo>
                <a:lnTo>
                  <a:pt x="6710" y="230769"/>
                </a:lnTo>
                <a:lnTo>
                  <a:pt x="0" y="187040"/>
                </a:lnTo>
                <a:lnTo>
                  <a:pt x="3873" y="143131"/>
                </a:lnTo>
                <a:lnTo>
                  <a:pt x="18069" y="101222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36"/>
                </a:lnTo>
                <a:lnTo>
                  <a:pt x="315792" y="59313"/>
                </a:lnTo>
                <a:lnTo>
                  <a:pt x="181238" y="59313"/>
                </a:lnTo>
                <a:lnTo>
                  <a:pt x="134422" y="68943"/>
                </a:lnTo>
                <a:lnTo>
                  <a:pt x="95835" y="95087"/>
                </a:lnTo>
                <a:lnTo>
                  <a:pt x="69668" y="133620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23" y="301514"/>
                </a:lnTo>
                <a:lnTo>
                  <a:pt x="303182" y="314545"/>
                </a:lnTo>
                <a:lnTo>
                  <a:pt x="262484" y="34301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20"/>
                </a:moveTo>
                <a:lnTo>
                  <a:pt x="292164" y="133599"/>
                </a:lnTo>
                <a:lnTo>
                  <a:pt x="266391" y="95068"/>
                </a:lnTo>
                <a:lnTo>
                  <a:pt x="228354" y="68943"/>
                </a:lnTo>
                <a:lnTo>
                  <a:pt x="181238" y="59313"/>
                </a:lnTo>
                <a:lnTo>
                  <a:pt x="315792" y="59313"/>
                </a:lnTo>
                <a:lnTo>
                  <a:pt x="316577" y="60014"/>
                </a:lnTo>
                <a:lnTo>
                  <a:pt x="341003" y="95618"/>
                </a:lnTo>
                <a:lnTo>
                  <a:pt x="356712" y="136277"/>
                </a:lnTo>
                <a:lnTo>
                  <a:pt x="358820" y="151194"/>
                </a:lnTo>
                <a:lnTo>
                  <a:pt x="333414" y="151194"/>
                </a:lnTo>
                <a:lnTo>
                  <a:pt x="312403" y="158510"/>
                </a:lnTo>
                <a:lnTo>
                  <a:pt x="302383" y="180420"/>
                </a:lnTo>
                <a:close/>
              </a:path>
              <a:path w="363219" h="361315">
                <a:moveTo>
                  <a:pt x="333414" y="209624"/>
                </a:moveTo>
                <a:lnTo>
                  <a:pt x="312406" y="202294"/>
                </a:lnTo>
                <a:lnTo>
                  <a:pt x="302383" y="180420"/>
                </a:lnTo>
                <a:lnTo>
                  <a:pt x="312406" y="158504"/>
                </a:lnTo>
                <a:lnTo>
                  <a:pt x="333414" y="151194"/>
                </a:lnTo>
                <a:lnTo>
                  <a:pt x="354049" y="158510"/>
                </a:lnTo>
                <a:lnTo>
                  <a:pt x="362929" y="180420"/>
                </a:lnTo>
                <a:lnTo>
                  <a:pt x="354049" y="202351"/>
                </a:lnTo>
                <a:lnTo>
                  <a:pt x="333414" y="209624"/>
                </a:lnTo>
                <a:close/>
              </a:path>
              <a:path w="363219" h="361315">
                <a:moveTo>
                  <a:pt x="362939" y="180445"/>
                </a:moveTo>
                <a:lnTo>
                  <a:pt x="354049" y="158510"/>
                </a:lnTo>
                <a:lnTo>
                  <a:pt x="333414" y="151194"/>
                </a:lnTo>
                <a:lnTo>
                  <a:pt x="358820" y="151194"/>
                </a:lnTo>
                <a:lnTo>
                  <a:pt x="362949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06" y="202294"/>
                </a:lnTo>
                <a:lnTo>
                  <a:pt x="333414" y="209624"/>
                </a:lnTo>
                <a:lnTo>
                  <a:pt x="358260" y="209624"/>
                </a:lnTo>
                <a:lnTo>
                  <a:pt x="354873" y="230680"/>
                </a:lnTo>
                <a:lnTo>
                  <a:pt x="334465" y="276235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60" y="209624"/>
                </a:moveTo>
                <a:lnTo>
                  <a:pt x="333414" y="209624"/>
                </a:lnTo>
                <a:lnTo>
                  <a:pt x="354049" y="202351"/>
                </a:lnTo>
                <a:lnTo>
                  <a:pt x="362939" y="180445"/>
                </a:lnTo>
                <a:lnTo>
                  <a:pt x="358260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07542" y="14872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0"/>
                </a:moveTo>
                <a:lnTo>
                  <a:pt x="125965" y="352908"/>
                </a:lnTo>
                <a:lnTo>
                  <a:pt x="86130" y="334809"/>
                </a:lnTo>
                <a:lnTo>
                  <a:pt x="51589" y="307650"/>
                </a:lnTo>
                <a:lnTo>
                  <a:pt x="24266" y="272144"/>
                </a:lnTo>
                <a:lnTo>
                  <a:pt x="6710" y="230789"/>
                </a:lnTo>
                <a:lnTo>
                  <a:pt x="0" y="187061"/>
                </a:lnTo>
                <a:lnTo>
                  <a:pt x="3873" y="143144"/>
                </a:lnTo>
                <a:lnTo>
                  <a:pt x="18069" y="101224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7"/>
                </a:lnTo>
                <a:lnTo>
                  <a:pt x="95867" y="265750"/>
                </a:lnTo>
                <a:lnTo>
                  <a:pt x="134382" y="291890"/>
                </a:lnTo>
                <a:lnTo>
                  <a:pt x="181238" y="301519"/>
                </a:lnTo>
                <a:lnTo>
                  <a:pt x="313838" y="301519"/>
                </a:lnTo>
                <a:lnTo>
                  <a:pt x="303182" y="314572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3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593"/>
                </a:lnTo>
                <a:lnTo>
                  <a:pt x="266391" y="95067"/>
                </a:lnTo>
                <a:lnTo>
                  <a:pt x="228354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19" y="151196"/>
                </a:lnTo>
                <a:lnTo>
                  <a:pt x="333414" y="151196"/>
                </a:lnTo>
                <a:lnTo>
                  <a:pt x="312403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14" y="209644"/>
                </a:moveTo>
                <a:lnTo>
                  <a:pt x="312406" y="202315"/>
                </a:lnTo>
                <a:lnTo>
                  <a:pt x="302383" y="180412"/>
                </a:lnTo>
                <a:lnTo>
                  <a:pt x="312406" y="158503"/>
                </a:lnTo>
                <a:lnTo>
                  <a:pt x="333414" y="151196"/>
                </a:lnTo>
                <a:lnTo>
                  <a:pt x="354049" y="158509"/>
                </a:lnTo>
                <a:lnTo>
                  <a:pt x="362929" y="180412"/>
                </a:lnTo>
                <a:lnTo>
                  <a:pt x="354049" y="202358"/>
                </a:lnTo>
                <a:lnTo>
                  <a:pt x="333414" y="209644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049" y="158509"/>
                </a:lnTo>
                <a:lnTo>
                  <a:pt x="333414" y="151196"/>
                </a:lnTo>
                <a:lnTo>
                  <a:pt x="358819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38" y="301519"/>
                </a:moveTo>
                <a:lnTo>
                  <a:pt x="181238" y="301519"/>
                </a:lnTo>
                <a:lnTo>
                  <a:pt x="228354" y="291890"/>
                </a:lnTo>
                <a:lnTo>
                  <a:pt x="266418" y="265750"/>
                </a:lnTo>
                <a:lnTo>
                  <a:pt x="292178" y="227217"/>
                </a:lnTo>
                <a:lnTo>
                  <a:pt x="302383" y="180412"/>
                </a:lnTo>
                <a:lnTo>
                  <a:pt x="312406" y="202315"/>
                </a:lnTo>
                <a:lnTo>
                  <a:pt x="333414" y="209644"/>
                </a:lnTo>
                <a:lnTo>
                  <a:pt x="358256" y="209644"/>
                </a:lnTo>
                <a:lnTo>
                  <a:pt x="354873" y="230683"/>
                </a:lnTo>
                <a:lnTo>
                  <a:pt x="334465" y="276252"/>
                </a:lnTo>
                <a:lnTo>
                  <a:pt x="313838" y="301519"/>
                </a:lnTo>
                <a:close/>
              </a:path>
              <a:path w="363219" h="361314">
                <a:moveTo>
                  <a:pt x="358256" y="209644"/>
                </a:moveTo>
                <a:lnTo>
                  <a:pt x="333414" y="209644"/>
                </a:lnTo>
                <a:lnTo>
                  <a:pt x="354049" y="202358"/>
                </a:lnTo>
                <a:lnTo>
                  <a:pt x="362939" y="180438"/>
                </a:lnTo>
                <a:lnTo>
                  <a:pt x="358256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07542" y="209278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7"/>
                </a:lnTo>
                <a:lnTo>
                  <a:pt x="86130" y="334831"/>
                </a:lnTo>
                <a:lnTo>
                  <a:pt x="51589" y="307680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11" y="68954"/>
                </a:lnTo>
                <a:lnTo>
                  <a:pt x="95848" y="95067"/>
                </a:lnTo>
                <a:lnTo>
                  <a:pt x="69672" y="133593"/>
                </a:lnTo>
                <a:lnTo>
                  <a:pt x="60093" y="180412"/>
                </a:lnTo>
                <a:lnTo>
                  <a:pt x="69751" y="227218"/>
                </a:lnTo>
                <a:lnTo>
                  <a:pt x="95867" y="265764"/>
                </a:lnTo>
                <a:lnTo>
                  <a:pt x="134382" y="291921"/>
                </a:lnTo>
                <a:lnTo>
                  <a:pt x="181238" y="301557"/>
                </a:lnTo>
                <a:lnTo>
                  <a:pt x="313808" y="301557"/>
                </a:lnTo>
                <a:lnTo>
                  <a:pt x="303182" y="314571"/>
                </a:lnTo>
                <a:lnTo>
                  <a:pt x="262484" y="343041"/>
                </a:lnTo>
                <a:lnTo>
                  <a:pt x="213826" y="359063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8" y="133636"/>
                </a:lnTo>
                <a:lnTo>
                  <a:pt x="266418" y="95105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14" y="151221"/>
                </a:lnTo>
                <a:lnTo>
                  <a:pt x="312400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14" y="209659"/>
                </a:moveTo>
                <a:lnTo>
                  <a:pt x="312406" y="202320"/>
                </a:lnTo>
                <a:lnTo>
                  <a:pt x="302383" y="180412"/>
                </a:lnTo>
                <a:lnTo>
                  <a:pt x="312406" y="158525"/>
                </a:lnTo>
                <a:lnTo>
                  <a:pt x="333414" y="151221"/>
                </a:lnTo>
                <a:lnTo>
                  <a:pt x="354049" y="158538"/>
                </a:lnTo>
                <a:lnTo>
                  <a:pt x="362908" y="180412"/>
                </a:lnTo>
                <a:lnTo>
                  <a:pt x="354049" y="202374"/>
                </a:lnTo>
                <a:lnTo>
                  <a:pt x="333414" y="209659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9" y="158538"/>
                </a:lnTo>
                <a:lnTo>
                  <a:pt x="333414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38" y="301557"/>
                </a:lnTo>
                <a:lnTo>
                  <a:pt x="228354" y="291921"/>
                </a:lnTo>
                <a:lnTo>
                  <a:pt x="266418" y="265764"/>
                </a:lnTo>
                <a:lnTo>
                  <a:pt x="292178" y="227218"/>
                </a:lnTo>
                <a:lnTo>
                  <a:pt x="302383" y="180412"/>
                </a:lnTo>
                <a:lnTo>
                  <a:pt x="312406" y="202320"/>
                </a:lnTo>
                <a:lnTo>
                  <a:pt x="333414" y="209659"/>
                </a:lnTo>
                <a:lnTo>
                  <a:pt x="358259" y="209659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9" y="209659"/>
                </a:moveTo>
                <a:lnTo>
                  <a:pt x="333414" y="209659"/>
                </a:lnTo>
                <a:lnTo>
                  <a:pt x="354049" y="202374"/>
                </a:lnTo>
                <a:lnTo>
                  <a:pt x="362929" y="180463"/>
                </a:lnTo>
                <a:lnTo>
                  <a:pt x="358259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07542" y="26982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8"/>
                </a:moveTo>
                <a:lnTo>
                  <a:pt x="125965" y="352921"/>
                </a:lnTo>
                <a:lnTo>
                  <a:pt x="86130" y="334825"/>
                </a:lnTo>
                <a:lnTo>
                  <a:pt x="51589" y="307675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3" y="59318"/>
                </a:lnTo>
                <a:lnTo>
                  <a:pt x="181238" y="59318"/>
                </a:lnTo>
                <a:lnTo>
                  <a:pt x="134422" y="68954"/>
                </a:lnTo>
                <a:lnTo>
                  <a:pt x="95835" y="95111"/>
                </a:lnTo>
                <a:lnTo>
                  <a:pt x="69668" y="133657"/>
                </a:lnTo>
                <a:lnTo>
                  <a:pt x="60093" y="180463"/>
                </a:lnTo>
                <a:lnTo>
                  <a:pt x="69751" y="227239"/>
                </a:lnTo>
                <a:lnTo>
                  <a:pt x="95867" y="265770"/>
                </a:lnTo>
                <a:lnTo>
                  <a:pt x="134382" y="291922"/>
                </a:lnTo>
                <a:lnTo>
                  <a:pt x="181238" y="301557"/>
                </a:lnTo>
                <a:lnTo>
                  <a:pt x="313806" y="301557"/>
                </a:lnTo>
                <a:lnTo>
                  <a:pt x="303182" y="314568"/>
                </a:lnTo>
                <a:lnTo>
                  <a:pt x="262484" y="343034"/>
                </a:lnTo>
                <a:lnTo>
                  <a:pt x="213826" y="359050"/>
                </a:lnTo>
                <a:lnTo>
                  <a:pt x="169172" y="361238"/>
                </a:lnTo>
                <a:close/>
              </a:path>
              <a:path w="363219" h="361314">
                <a:moveTo>
                  <a:pt x="302383" y="180463"/>
                </a:moveTo>
                <a:lnTo>
                  <a:pt x="292164" y="133636"/>
                </a:lnTo>
                <a:lnTo>
                  <a:pt x="266391" y="95092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3" y="59318"/>
                </a:lnTo>
                <a:lnTo>
                  <a:pt x="316577" y="60055"/>
                </a:lnTo>
                <a:lnTo>
                  <a:pt x="341003" y="95663"/>
                </a:lnTo>
                <a:lnTo>
                  <a:pt x="356712" y="136321"/>
                </a:lnTo>
                <a:lnTo>
                  <a:pt x="358813" y="151189"/>
                </a:lnTo>
                <a:lnTo>
                  <a:pt x="333414" y="151189"/>
                </a:lnTo>
                <a:lnTo>
                  <a:pt x="312406" y="158504"/>
                </a:lnTo>
                <a:lnTo>
                  <a:pt x="302383" y="180463"/>
                </a:lnTo>
                <a:close/>
              </a:path>
              <a:path w="363219" h="361314">
                <a:moveTo>
                  <a:pt x="333414" y="209671"/>
                </a:moveTo>
                <a:lnTo>
                  <a:pt x="312406" y="202342"/>
                </a:lnTo>
                <a:lnTo>
                  <a:pt x="302383" y="180463"/>
                </a:lnTo>
                <a:lnTo>
                  <a:pt x="312406" y="158504"/>
                </a:lnTo>
                <a:lnTo>
                  <a:pt x="333414" y="151189"/>
                </a:lnTo>
                <a:lnTo>
                  <a:pt x="354049" y="158524"/>
                </a:lnTo>
                <a:lnTo>
                  <a:pt x="362929" y="180463"/>
                </a:lnTo>
                <a:lnTo>
                  <a:pt x="354049" y="202396"/>
                </a:lnTo>
                <a:lnTo>
                  <a:pt x="333414" y="209671"/>
                </a:lnTo>
                <a:close/>
              </a:path>
              <a:path w="363219" h="361314">
                <a:moveTo>
                  <a:pt x="362939" y="180488"/>
                </a:moveTo>
                <a:lnTo>
                  <a:pt x="354049" y="158524"/>
                </a:lnTo>
                <a:lnTo>
                  <a:pt x="333414" y="151189"/>
                </a:lnTo>
                <a:lnTo>
                  <a:pt x="358813" y="151189"/>
                </a:lnTo>
                <a:lnTo>
                  <a:pt x="362949" y="180463"/>
                </a:lnTo>
                <a:close/>
              </a:path>
              <a:path w="363219" h="361314">
                <a:moveTo>
                  <a:pt x="313806" y="301557"/>
                </a:moveTo>
                <a:lnTo>
                  <a:pt x="181238" y="301557"/>
                </a:lnTo>
                <a:lnTo>
                  <a:pt x="228354" y="291922"/>
                </a:lnTo>
                <a:lnTo>
                  <a:pt x="266418" y="265770"/>
                </a:lnTo>
                <a:lnTo>
                  <a:pt x="292178" y="227239"/>
                </a:lnTo>
                <a:lnTo>
                  <a:pt x="302383" y="180463"/>
                </a:lnTo>
                <a:lnTo>
                  <a:pt x="312406" y="202342"/>
                </a:lnTo>
                <a:lnTo>
                  <a:pt x="333414" y="209671"/>
                </a:lnTo>
                <a:lnTo>
                  <a:pt x="358257" y="209671"/>
                </a:lnTo>
                <a:lnTo>
                  <a:pt x="354873" y="230704"/>
                </a:lnTo>
                <a:lnTo>
                  <a:pt x="334465" y="276257"/>
                </a:lnTo>
                <a:lnTo>
                  <a:pt x="313806" y="301557"/>
                </a:lnTo>
                <a:close/>
              </a:path>
              <a:path w="363219" h="361314">
                <a:moveTo>
                  <a:pt x="358257" y="209671"/>
                </a:moveTo>
                <a:lnTo>
                  <a:pt x="333414" y="209671"/>
                </a:lnTo>
                <a:lnTo>
                  <a:pt x="354049" y="202396"/>
                </a:lnTo>
                <a:lnTo>
                  <a:pt x="362939" y="180488"/>
                </a:lnTo>
                <a:lnTo>
                  <a:pt x="358257" y="2096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07542" y="33038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22" y="68954"/>
                </a:lnTo>
                <a:lnTo>
                  <a:pt x="95835" y="95105"/>
                </a:lnTo>
                <a:lnTo>
                  <a:pt x="69668" y="133636"/>
                </a:lnTo>
                <a:lnTo>
                  <a:pt x="60093" y="180412"/>
                </a:lnTo>
                <a:lnTo>
                  <a:pt x="69751" y="227225"/>
                </a:lnTo>
                <a:lnTo>
                  <a:pt x="95867" y="265775"/>
                </a:lnTo>
                <a:lnTo>
                  <a:pt x="134382" y="291933"/>
                </a:lnTo>
                <a:lnTo>
                  <a:pt x="181238" y="301570"/>
                </a:lnTo>
                <a:lnTo>
                  <a:pt x="313801" y="301570"/>
                </a:lnTo>
                <a:lnTo>
                  <a:pt x="303182" y="314575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614"/>
                </a:lnTo>
                <a:lnTo>
                  <a:pt x="266391" y="95086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14" y="151221"/>
                </a:lnTo>
                <a:lnTo>
                  <a:pt x="312400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14" y="209663"/>
                </a:moveTo>
                <a:lnTo>
                  <a:pt x="312406" y="202322"/>
                </a:lnTo>
                <a:lnTo>
                  <a:pt x="302383" y="180412"/>
                </a:lnTo>
                <a:lnTo>
                  <a:pt x="312406" y="158525"/>
                </a:lnTo>
                <a:lnTo>
                  <a:pt x="333414" y="151221"/>
                </a:lnTo>
                <a:lnTo>
                  <a:pt x="354049" y="158538"/>
                </a:lnTo>
                <a:lnTo>
                  <a:pt x="362908" y="180412"/>
                </a:lnTo>
                <a:lnTo>
                  <a:pt x="354049" y="202379"/>
                </a:lnTo>
                <a:lnTo>
                  <a:pt x="333414" y="209663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9" y="158538"/>
                </a:lnTo>
                <a:lnTo>
                  <a:pt x="333414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1" y="301570"/>
                </a:moveTo>
                <a:lnTo>
                  <a:pt x="181238" y="301570"/>
                </a:lnTo>
                <a:lnTo>
                  <a:pt x="228354" y="291933"/>
                </a:lnTo>
                <a:lnTo>
                  <a:pt x="266418" y="265775"/>
                </a:lnTo>
                <a:lnTo>
                  <a:pt x="292178" y="227225"/>
                </a:lnTo>
                <a:lnTo>
                  <a:pt x="302383" y="180412"/>
                </a:lnTo>
                <a:lnTo>
                  <a:pt x="312406" y="202322"/>
                </a:lnTo>
                <a:lnTo>
                  <a:pt x="333414" y="209663"/>
                </a:lnTo>
                <a:lnTo>
                  <a:pt x="358259" y="209663"/>
                </a:lnTo>
                <a:lnTo>
                  <a:pt x="354873" y="230709"/>
                </a:lnTo>
                <a:lnTo>
                  <a:pt x="334465" y="276263"/>
                </a:lnTo>
                <a:lnTo>
                  <a:pt x="313801" y="301570"/>
                </a:lnTo>
                <a:close/>
              </a:path>
              <a:path w="363219" h="361314">
                <a:moveTo>
                  <a:pt x="358259" y="209663"/>
                </a:moveTo>
                <a:lnTo>
                  <a:pt x="333414" y="209663"/>
                </a:lnTo>
                <a:lnTo>
                  <a:pt x="354049" y="202379"/>
                </a:lnTo>
                <a:lnTo>
                  <a:pt x="362929" y="180463"/>
                </a:lnTo>
                <a:lnTo>
                  <a:pt x="358259" y="209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445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66" y="361245"/>
                </a:moveTo>
                <a:lnTo>
                  <a:pt x="125976" y="352918"/>
                </a:lnTo>
                <a:lnTo>
                  <a:pt x="86154" y="334813"/>
                </a:lnTo>
                <a:lnTo>
                  <a:pt x="51609" y="307662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64"/>
                </a:lnTo>
                <a:lnTo>
                  <a:pt x="315750" y="59318"/>
                </a:lnTo>
                <a:lnTo>
                  <a:pt x="181211" y="59318"/>
                </a:lnTo>
                <a:lnTo>
                  <a:pt x="134391" y="68954"/>
                </a:lnTo>
                <a:lnTo>
                  <a:pt x="95840" y="95068"/>
                </a:lnTo>
                <a:lnTo>
                  <a:pt x="69666" y="133598"/>
                </a:lnTo>
                <a:lnTo>
                  <a:pt x="60065" y="180425"/>
                </a:lnTo>
                <a:lnTo>
                  <a:pt x="69723" y="227230"/>
                </a:lnTo>
                <a:lnTo>
                  <a:pt x="95840" y="265777"/>
                </a:lnTo>
                <a:lnTo>
                  <a:pt x="134355" y="291933"/>
                </a:lnTo>
                <a:lnTo>
                  <a:pt x="181211" y="301570"/>
                </a:lnTo>
                <a:lnTo>
                  <a:pt x="313739" y="301570"/>
                </a:lnTo>
                <a:lnTo>
                  <a:pt x="303159" y="314533"/>
                </a:lnTo>
                <a:lnTo>
                  <a:pt x="262463" y="343017"/>
                </a:lnTo>
                <a:lnTo>
                  <a:pt x="213811" y="359063"/>
                </a:lnTo>
                <a:lnTo>
                  <a:pt x="169166" y="361245"/>
                </a:lnTo>
                <a:close/>
              </a:path>
              <a:path w="363220" h="361315">
                <a:moveTo>
                  <a:pt x="302356" y="180425"/>
                </a:moveTo>
                <a:lnTo>
                  <a:pt x="292137" y="133641"/>
                </a:lnTo>
                <a:lnTo>
                  <a:pt x="266381" y="95106"/>
                </a:lnTo>
                <a:lnTo>
                  <a:pt x="228327" y="68954"/>
                </a:lnTo>
                <a:lnTo>
                  <a:pt x="181211" y="59318"/>
                </a:lnTo>
                <a:lnTo>
                  <a:pt x="315750" y="59318"/>
                </a:lnTo>
                <a:lnTo>
                  <a:pt x="316571" y="60052"/>
                </a:lnTo>
                <a:lnTo>
                  <a:pt x="341007" y="95654"/>
                </a:lnTo>
                <a:lnTo>
                  <a:pt x="356716" y="136301"/>
                </a:lnTo>
                <a:lnTo>
                  <a:pt x="358818" y="151212"/>
                </a:lnTo>
                <a:lnTo>
                  <a:pt x="333426" y="151212"/>
                </a:lnTo>
                <a:lnTo>
                  <a:pt x="312407" y="158529"/>
                </a:lnTo>
                <a:lnTo>
                  <a:pt x="302356" y="180425"/>
                </a:lnTo>
                <a:close/>
              </a:path>
              <a:path w="363220" h="361315">
                <a:moveTo>
                  <a:pt x="333426" y="209667"/>
                </a:moveTo>
                <a:lnTo>
                  <a:pt x="312407" y="202328"/>
                </a:lnTo>
                <a:lnTo>
                  <a:pt x="302356" y="180425"/>
                </a:lnTo>
                <a:lnTo>
                  <a:pt x="312407" y="158529"/>
                </a:lnTo>
                <a:lnTo>
                  <a:pt x="333426" y="151212"/>
                </a:lnTo>
                <a:lnTo>
                  <a:pt x="354055" y="158501"/>
                </a:lnTo>
                <a:lnTo>
                  <a:pt x="362935" y="180425"/>
                </a:lnTo>
                <a:lnTo>
                  <a:pt x="354055" y="202385"/>
                </a:lnTo>
                <a:lnTo>
                  <a:pt x="333426" y="209667"/>
                </a:lnTo>
                <a:close/>
              </a:path>
              <a:path w="363220" h="361315">
                <a:moveTo>
                  <a:pt x="362935" y="180425"/>
                </a:moveTo>
                <a:lnTo>
                  <a:pt x="354055" y="158501"/>
                </a:lnTo>
                <a:lnTo>
                  <a:pt x="333426" y="151212"/>
                </a:lnTo>
                <a:lnTo>
                  <a:pt x="358818" y="151212"/>
                </a:lnTo>
                <a:lnTo>
                  <a:pt x="362935" y="180425"/>
                </a:lnTo>
                <a:close/>
              </a:path>
              <a:path w="363220" h="361315">
                <a:moveTo>
                  <a:pt x="313739" y="301570"/>
                </a:moveTo>
                <a:lnTo>
                  <a:pt x="181211" y="301570"/>
                </a:lnTo>
                <a:lnTo>
                  <a:pt x="228341" y="291933"/>
                </a:lnTo>
                <a:lnTo>
                  <a:pt x="266420" y="265777"/>
                </a:lnTo>
                <a:lnTo>
                  <a:pt x="292180" y="227230"/>
                </a:lnTo>
                <a:lnTo>
                  <a:pt x="302356" y="180425"/>
                </a:lnTo>
                <a:lnTo>
                  <a:pt x="312407" y="202328"/>
                </a:lnTo>
                <a:lnTo>
                  <a:pt x="333426" y="209667"/>
                </a:lnTo>
                <a:lnTo>
                  <a:pt x="358228" y="209667"/>
                </a:lnTo>
                <a:lnTo>
                  <a:pt x="354852" y="230639"/>
                </a:lnTo>
                <a:lnTo>
                  <a:pt x="334441" y="276207"/>
                </a:lnTo>
                <a:lnTo>
                  <a:pt x="313739" y="301570"/>
                </a:lnTo>
                <a:close/>
              </a:path>
              <a:path w="363220" h="361315">
                <a:moveTo>
                  <a:pt x="358228" y="209667"/>
                </a:moveTo>
                <a:lnTo>
                  <a:pt x="333426" y="209667"/>
                </a:lnTo>
                <a:lnTo>
                  <a:pt x="354055" y="202385"/>
                </a:lnTo>
                <a:lnTo>
                  <a:pt x="362935" y="180425"/>
                </a:lnTo>
                <a:lnTo>
                  <a:pt x="358228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445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50"/>
                </a:moveTo>
                <a:lnTo>
                  <a:pt x="125962" y="352930"/>
                </a:lnTo>
                <a:lnTo>
                  <a:pt x="86132" y="334824"/>
                </a:lnTo>
                <a:lnTo>
                  <a:pt x="51589" y="307655"/>
                </a:lnTo>
                <a:lnTo>
                  <a:pt x="24251" y="272144"/>
                </a:lnTo>
                <a:lnTo>
                  <a:pt x="6700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74" y="101230"/>
                </a:lnTo>
                <a:lnTo>
                  <a:pt x="42311" y="63496"/>
                </a:lnTo>
                <a:lnTo>
                  <a:pt x="75163" y="33148"/>
                </a:lnTo>
                <a:lnTo>
                  <a:pt x="114066" y="12048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7"/>
                </a:lnTo>
                <a:lnTo>
                  <a:pt x="284171" y="31044"/>
                </a:lnTo>
                <a:lnTo>
                  <a:pt x="315774" y="59318"/>
                </a:lnTo>
                <a:lnTo>
                  <a:pt x="181211" y="59318"/>
                </a:lnTo>
                <a:lnTo>
                  <a:pt x="134404" y="68947"/>
                </a:lnTo>
                <a:lnTo>
                  <a:pt x="95830" y="95087"/>
                </a:lnTo>
                <a:lnTo>
                  <a:pt x="69663" y="133620"/>
                </a:lnTo>
                <a:lnTo>
                  <a:pt x="60065" y="180425"/>
                </a:lnTo>
                <a:lnTo>
                  <a:pt x="69723" y="227222"/>
                </a:lnTo>
                <a:lnTo>
                  <a:pt x="95840" y="265751"/>
                </a:lnTo>
                <a:lnTo>
                  <a:pt x="134355" y="291890"/>
                </a:lnTo>
                <a:lnTo>
                  <a:pt x="181211" y="301519"/>
                </a:lnTo>
                <a:lnTo>
                  <a:pt x="313814" y="301519"/>
                </a:lnTo>
                <a:lnTo>
                  <a:pt x="303159" y="314571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20" h="361314">
                <a:moveTo>
                  <a:pt x="302356" y="180425"/>
                </a:moveTo>
                <a:lnTo>
                  <a:pt x="292126" y="133604"/>
                </a:lnTo>
                <a:lnTo>
                  <a:pt x="266361" y="95073"/>
                </a:lnTo>
                <a:lnTo>
                  <a:pt x="228301" y="68941"/>
                </a:lnTo>
                <a:lnTo>
                  <a:pt x="181211" y="59318"/>
                </a:lnTo>
                <a:lnTo>
                  <a:pt x="315774" y="59318"/>
                </a:lnTo>
                <a:lnTo>
                  <a:pt x="316571" y="60030"/>
                </a:lnTo>
                <a:lnTo>
                  <a:pt x="341007" y="95640"/>
                </a:lnTo>
                <a:lnTo>
                  <a:pt x="356716" y="136296"/>
                </a:lnTo>
                <a:lnTo>
                  <a:pt x="358819" y="151216"/>
                </a:lnTo>
                <a:lnTo>
                  <a:pt x="333426" y="151216"/>
                </a:lnTo>
                <a:lnTo>
                  <a:pt x="312400" y="158531"/>
                </a:lnTo>
                <a:lnTo>
                  <a:pt x="302356" y="180425"/>
                </a:lnTo>
                <a:close/>
              </a:path>
              <a:path w="363220" h="361314">
                <a:moveTo>
                  <a:pt x="333426" y="209647"/>
                </a:moveTo>
                <a:lnTo>
                  <a:pt x="312407" y="202320"/>
                </a:lnTo>
                <a:lnTo>
                  <a:pt x="302356" y="180425"/>
                </a:lnTo>
                <a:lnTo>
                  <a:pt x="312407" y="158515"/>
                </a:lnTo>
                <a:lnTo>
                  <a:pt x="333426" y="151216"/>
                </a:lnTo>
                <a:lnTo>
                  <a:pt x="354055" y="158531"/>
                </a:lnTo>
                <a:lnTo>
                  <a:pt x="362919" y="180425"/>
                </a:lnTo>
                <a:lnTo>
                  <a:pt x="354055" y="202363"/>
                </a:lnTo>
                <a:lnTo>
                  <a:pt x="333426" y="209647"/>
                </a:lnTo>
                <a:close/>
              </a:path>
              <a:path w="363220" h="361314">
                <a:moveTo>
                  <a:pt x="362927" y="180444"/>
                </a:moveTo>
                <a:lnTo>
                  <a:pt x="354055" y="158531"/>
                </a:lnTo>
                <a:lnTo>
                  <a:pt x="333426" y="151216"/>
                </a:lnTo>
                <a:lnTo>
                  <a:pt x="358819" y="151216"/>
                </a:lnTo>
                <a:lnTo>
                  <a:pt x="362927" y="180444"/>
                </a:lnTo>
                <a:close/>
              </a:path>
              <a:path w="363220" h="361314">
                <a:moveTo>
                  <a:pt x="313814" y="301519"/>
                </a:moveTo>
                <a:lnTo>
                  <a:pt x="181211" y="301519"/>
                </a:lnTo>
                <a:lnTo>
                  <a:pt x="228341" y="291890"/>
                </a:lnTo>
                <a:lnTo>
                  <a:pt x="266420" y="265751"/>
                </a:lnTo>
                <a:lnTo>
                  <a:pt x="292180" y="227222"/>
                </a:lnTo>
                <a:lnTo>
                  <a:pt x="302356" y="180425"/>
                </a:lnTo>
                <a:lnTo>
                  <a:pt x="312407" y="202320"/>
                </a:lnTo>
                <a:lnTo>
                  <a:pt x="333426" y="209647"/>
                </a:lnTo>
                <a:lnTo>
                  <a:pt x="358238" y="209647"/>
                </a:lnTo>
                <a:lnTo>
                  <a:pt x="354852" y="230683"/>
                </a:lnTo>
                <a:lnTo>
                  <a:pt x="334441" y="276252"/>
                </a:lnTo>
                <a:lnTo>
                  <a:pt x="313814" y="301519"/>
                </a:lnTo>
                <a:close/>
              </a:path>
              <a:path w="363220" h="361314">
                <a:moveTo>
                  <a:pt x="358238" y="209647"/>
                </a:moveTo>
                <a:lnTo>
                  <a:pt x="333426" y="209647"/>
                </a:lnTo>
                <a:lnTo>
                  <a:pt x="354055" y="202363"/>
                </a:lnTo>
                <a:lnTo>
                  <a:pt x="362927" y="180444"/>
                </a:lnTo>
                <a:lnTo>
                  <a:pt x="358238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445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19"/>
                </a:moveTo>
                <a:lnTo>
                  <a:pt x="125962" y="352901"/>
                </a:lnTo>
                <a:lnTo>
                  <a:pt x="86132" y="334805"/>
                </a:lnTo>
                <a:lnTo>
                  <a:pt x="51589" y="307654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74" y="101213"/>
                </a:lnTo>
                <a:lnTo>
                  <a:pt x="42311" y="63457"/>
                </a:lnTo>
                <a:lnTo>
                  <a:pt x="75163" y="33116"/>
                </a:lnTo>
                <a:lnTo>
                  <a:pt x="114066" y="12022"/>
                </a:lnTo>
                <a:lnTo>
                  <a:pt x="156768" y="782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2"/>
                </a:lnTo>
                <a:lnTo>
                  <a:pt x="181211" y="59292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13"/>
                </a:lnTo>
                <a:lnTo>
                  <a:pt x="95840" y="265744"/>
                </a:lnTo>
                <a:lnTo>
                  <a:pt x="134355" y="291896"/>
                </a:lnTo>
                <a:lnTo>
                  <a:pt x="181211" y="301531"/>
                </a:lnTo>
                <a:lnTo>
                  <a:pt x="313798" y="301531"/>
                </a:lnTo>
                <a:lnTo>
                  <a:pt x="303159" y="314560"/>
                </a:lnTo>
                <a:lnTo>
                  <a:pt x="262463" y="343020"/>
                </a:lnTo>
                <a:lnTo>
                  <a:pt x="213811" y="359037"/>
                </a:lnTo>
                <a:lnTo>
                  <a:pt x="169161" y="361219"/>
                </a:lnTo>
                <a:close/>
              </a:path>
              <a:path w="363220" h="361314">
                <a:moveTo>
                  <a:pt x="302356" y="180437"/>
                </a:moveTo>
                <a:lnTo>
                  <a:pt x="292123" y="133610"/>
                </a:lnTo>
                <a:lnTo>
                  <a:pt x="266354" y="95066"/>
                </a:lnTo>
                <a:lnTo>
                  <a:pt x="228327" y="68928"/>
                </a:lnTo>
                <a:lnTo>
                  <a:pt x="181211" y="59292"/>
                </a:lnTo>
                <a:lnTo>
                  <a:pt x="315735" y="59292"/>
                </a:lnTo>
                <a:lnTo>
                  <a:pt x="316571" y="60040"/>
                </a:lnTo>
                <a:lnTo>
                  <a:pt x="341007" y="95640"/>
                </a:lnTo>
                <a:lnTo>
                  <a:pt x="356716" y="136295"/>
                </a:lnTo>
                <a:lnTo>
                  <a:pt x="358821" y="151240"/>
                </a:lnTo>
                <a:lnTo>
                  <a:pt x="333426" y="151240"/>
                </a:lnTo>
                <a:lnTo>
                  <a:pt x="312407" y="158535"/>
                </a:lnTo>
                <a:lnTo>
                  <a:pt x="302356" y="180437"/>
                </a:lnTo>
                <a:close/>
              </a:path>
              <a:path w="363220" h="361314">
                <a:moveTo>
                  <a:pt x="333426" y="209645"/>
                </a:moveTo>
                <a:lnTo>
                  <a:pt x="312407" y="202316"/>
                </a:lnTo>
                <a:lnTo>
                  <a:pt x="302356" y="180437"/>
                </a:lnTo>
                <a:lnTo>
                  <a:pt x="312407" y="158535"/>
                </a:lnTo>
                <a:lnTo>
                  <a:pt x="333426" y="151240"/>
                </a:lnTo>
                <a:lnTo>
                  <a:pt x="354055" y="158556"/>
                </a:lnTo>
                <a:lnTo>
                  <a:pt x="362914" y="180437"/>
                </a:lnTo>
                <a:lnTo>
                  <a:pt x="354055" y="202370"/>
                </a:lnTo>
                <a:lnTo>
                  <a:pt x="333426" y="209645"/>
                </a:lnTo>
                <a:close/>
              </a:path>
              <a:path w="363220" h="361314">
                <a:moveTo>
                  <a:pt x="362925" y="180462"/>
                </a:moveTo>
                <a:lnTo>
                  <a:pt x="354055" y="158556"/>
                </a:lnTo>
                <a:lnTo>
                  <a:pt x="333426" y="151240"/>
                </a:lnTo>
                <a:lnTo>
                  <a:pt x="358821" y="151240"/>
                </a:lnTo>
                <a:lnTo>
                  <a:pt x="362935" y="180437"/>
                </a:lnTo>
                <a:close/>
              </a:path>
              <a:path w="363220" h="361314">
                <a:moveTo>
                  <a:pt x="313798" y="301531"/>
                </a:moveTo>
                <a:lnTo>
                  <a:pt x="181211" y="301531"/>
                </a:lnTo>
                <a:lnTo>
                  <a:pt x="228341" y="291896"/>
                </a:lnTo>
                <a:lnTo>
                  <a:pt x="266420" y="265744"/>
                </a:lnTo>
                <a:lnTo>
                  <a:pt x="292180" y="227213"/>
                </a:lnTo>
                <a:lnTo>
                  <a:pt x="302356" y="180437"/>
                </a:lnTo>
                <a:lnTo>
                  <a:pt x="312407" y="202316"/>
                </a:lnTo>
                <a:lnTo>
                  <a:pt x="333426" y="209645"/>
                </a:lnTo>
                <a:lnTo>
                  <a:pt x="358241" y="209645"/>
                </a:lnTo>
                <a:lnTo>
                  <a:pt x="354852" y="230698"/>
                </a:lnTo>
                <a:lnTo>
                  <a:pt x="334441" y="276254"/>
                </a:lnTo>
                <a:lnTo>
                  <a:pt x="313798" y="301531"/>
                </a:lnTo>
                <a:close/>
              </a:path>
              <a:path w="363220" h="361314">
                <a:moveTo>
                  <a:pt x="358241" y="209645"/>
                </a:moveTo>
                <a:lnTo>
                  <a:pt x="333426" y="209645"/>
                </a:lnTo>
                <a:lnTo>
                  <a:pt x="354055" y="202370"/>
                </a:lnTo>
                <a:lnTo>
                  <a:pt x="362925" y="180462"/>
                </a:lnTo>
                <a:lnTo>
                  <a:pt x="358241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8239" y="770737"/>
            <a:ext cx="7655160" cy="6015037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4445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19"/>
                </a:moveTo>
                <a:lnTo>
                  <a:pt x="125962" y="352890"/>
                </a:lnTo>
                <a:lnTo>
                  <a:pt x="86132" y="334788"/>
                </a:lnTo>
                <a:lnTo>
                  <a:pt x="51589" y="307634"/>
                </a:lnTo>
                <a:lnTo>
                  <a:pt x="24251" y="272149"/>
                </a:lnTo>
                <a:lnTo>
                  <a:pt x="6700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74" y="101219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5" y="59272"/>
                </a:lnTo>
                <a:lnTo>
                  <a:pt x="181211" y="59272"/>
                </a:lnTo>
                <a:lnTo>
                  <a:pt x="134401" y="68908"/>
                </a:lnTo>
                <a:lnTo>
                  <a:pt x="95827" y="95065"/>
                </a:lnTo>
                <a:lnTo>
                  <a:pt x="69662" y="133611"/>
                </a:lnTo>
                <a:lnTo>
                  <a:pt x="60065" y="180417"/>
                </a:lnTo>
                <a:lnTo>
                  <a:pt x="69723" y="227193"/>
                </a:lnTo>
                <a:lnTo>
                  <a:pt x="95840" y="265725"/>
                </a:lnTo>
                <a:lnTo>
                  <a:pt x="134355" y="291876"/>
                </a:lnTo>
                <a:lnTo>
                  <a:pt x="181211" y="301512"/>
                </a:lnTo>
                <a:lnTo>
                  <a:pt x="313803" y="301512"/>
                </a:lnTo>
                <a:lnTo>
                  <a:pt x="303159" y="314548"/>
                </a:lnTo>
                <a:lnTo>
                  <a:pt x="262463" y="343019"/>
                </a:lnTo>
                <a:lnTo>
                  <a:pt x="213811" y="359055"/>
                </a:lnTo>
                <a:lnTo>
                  <a:pt x="169161" y="361219"/>
                </a:lnTo>
                <a:close/>
              </a:path>
              <a:path w="363220" h="361314">
                <a:moveTo>
                  <a:pt x="302356" y="180417"/>
                </a:moveTo>
                <a:lnTo>
                  <a:pt x="292123" y="133590"/>
                </a:lnTo>
                <a:lnTo>
                  <a:pt x="266354" y="95046"/>
                </a:lnTo>
                <a:lnTo>
                  <a:pt x="228327" y="68908"/>
                </a:lnTo>
                <a:lnTo>
                  <a:pt x="181211" y="59272"/>
                </a:lnTo>
                <a:lnTo>
                  <a:pt x="315735" y="59272"/>
                </a:lnTo>
                <a:lnTo>
                  <a:pt x="316571" y="60020"/>
                </a:lnTo>
                <a:lnTo>
                  <a:pt x="341007" y="95620"/>
                </a:lnTo>
                <a:lnTo>
                  <a:pt x="356716" y="136275"/>
                </a:lnTo>
                <a:lnTo>
                  <a:pt x="358819" y="151201"/>
                </a:lnTo>
                <a:lnTo>
                  <a:pt x="333426" y="151201"/>
                </a:lnTo>
                <a:lnTo>
                  <a:pt x="312404" y="158514"/>
                </a:lnTo>
                <a:lnTo>
                  <a:pt x="302356" y="180417"/>
                </a:lnTo>
                <a:close/>
              </a:path>
              <a:path w="363220" h="361314">
                <a:moveTo>
                  <a:pt x="333426" y="209625"/>
                </a:moveTo>
                <a:lnTo>
                  <a:pt x="312407" y="202297"/>
                </a:lnTo>
                <a:lnTo>
                  <a:pt x="302356" y="180417"/>
                </a:lnTo>
                <a:lnTo>
                  <a:pt x="312407" y="158508"/>
                </a:lnTo>
                <a:lnTo>
                  <a:pt x="333426" y="151201"/>
                </a:lnTo>
                <a:lnTo>
                  <a:pt x="354055" y="158514"/>
                </a:lnTo>
                <a:lnTo>
                  <a:pt x="362914" y="180417"/>
                </a:lnTo>
                <a:lnTo>
                  <a:pt x="354055" y="202350"/>
                </a:lnTo>
                <a:lnTo>
                  <a:pt x="333426" y="209625"/>
                </a:lnTo>
                <a:close/>
              </a:path>
              <a:path w="363220" h="361314">
                <a:moveTo>
                  <a:pt x="362925" y="180442"/>
                </a:moveTo>
                <a:lnTo>
                  <a:pt x="354055" y="158514"/>
                </a:lnTo>
                <a:lnTo>
                  <a:pt x="333426" y="151201"/>
                </a:lnTo>
                <a:lnTo>
                  <a:pt x="358819" y="151201"/>
                </a:lnTo>
                <a:lnTo>
                  <a:pt x="362935" y="180417"/>
                </a:lnTo>
                <a:close/>
              </a:path>
              <a:path w="363220" h="361314">
                <a:moveTo>
                  <a:pt x="313803" y="301512"/>
                </a:moveTo>
                <a:lnTo>
                  <a:pt x="181211" y="301512"/>
                </a:lnTo>
                <a:lnTo>
                  <a:pt x="228341" y="291876"/>
                </a:lnTo>
                <a:lnTo>
                  <a:pt x="266420" y="265725"/>
                </a:lnTo>
                <a:lnTo>
                  <a:pt x="292180" y="227193"/>
                </a:lnTo>
                <a:lnTo>
                  <a:pt x="302356" y="180417"/>
                </a:lnTo>
                <a:lnTo>
                  <a:pt x="312407" y="202297"/>
                </a:lnTo>
                <a:lnTo>
                  <a:pt x="333426" y="209625"/>
                </a:lnTo>
                <a:lnTo>
                  <a:pt x="358241" y="209625"/>
                </a:lnTo>
                <a:lnTo>
                  <a:pt x="354852" y="230678"/>
                </a:lnTo>
                <a:lnTo>
                  <a:pt x="334441" y="276236"/>
                </a:lnTo>
                <a:lnTo>
                  <a:pt x="313803" y="301512"/>
                </a:lnTo>
                <a:close/>
              </a:path>
              <a:path w="363220" h="361314">
                <a:moveTo>
                  <a:pt x="358241" y="209625"/>
                </a:moveTo>
                <a:lnTo>
                  <a:pt x="333426" y="209625"/>
                </a:lnTo>
                <a:lnTo>
                  <a:pt x="354055" y="202350"/>
                </a:lnTo>
                <a:lnTo>
                  <a:pt x="362925" y="180442"/>
                </a:lnTo>
                <a:lnTo>
                  <a:pt x="358241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445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50"/>
                </a:moveTo>
                <a:lnTo>
                  <a:pt x="125962" y="352917"/>
                </a:lnTo>
                <a:lnTo>
                  <a:pt x="86132" y="334812"/>
                </a:lnTo>
                <a:lnTo>
                  <a:pt x="51589" y="307655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74" y="101238"/>
                </a:lnTo>
                <a:lnTo>
                  <a:pt x="42311" y="63508"/>
                </a:lnTo>
                <a:lnTo>
                  <a:pt x="75163" y="33142"/>
                </a:lnTo>
                <a:lnTo>
                  <a:pt x="114066" y="12033"/>
                </a:lnTo>
                <a:lnTo>
                  <a:pt x="156768" y="784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1"/>
                </a:lnTo>
                <a:lnTo>
                  <a:pt x="181211" y="59291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20"/>
                </a:lnTo>
                <a:lnTo>
                  <a:pt x="95840" y="265755"/>
                </a:lnTo>
                <a:lnTo>
                  <a:pt x="134355" y="291908"/>
                </a:lnTo>
                <a:lnTo>
                  <a:pt x="181211" y="301544"/>
                </a:lnTo>
                <a:lnTo>
                  <a:pt x="313798" y="301544"/>
                </a:lnTo>
                <a:lnTo>
                  <a:pt x="303159" y="314574"/>
                </a:lnTo>
                <a:lnTo>
                  <a:pt x="262463" y="343047"/>
                </a:lnTo>
                <a:lnTo>
                  <a:pt x="213811" y="359087"/>
                </a:lnTo>
                <a:lnTo>
                  <a:pt x="169161" y="361250"/>
                </a:lnTo>
                <a:close/>
              </a:path>
              <a:path w="363220" h="361314">
                <a:moveTo>
                  <a:pt x="302356" y="180437"/>
                </a:moveTo>
                <a:lnTo>
                  <a:pt x="292123" y="133609"/>
                </a:lnTo>
                <a:lnTo>
                  <a:pt x="266354" y="95066"/>
                </a:lnTo>
                <a:lnTo>
                  <a:pt x="228327" y="68928"/>
                </a:lnTo>
                <a:lnTo>
                  <a:pt x="181211" y="59291"/>
                </a:lnTo>
                <a:lnTo>
                  <a:pt x="315735" y="59291"/>
                </a:lnTo>
                <a:lnTo>
                  <a:pt x="316571" y="60039"/>
                </a:lnTo>
                <a:lnTo>
                  <a:pt x="341007" y="95639"/>
                </a:lnTo>
                <a:lnTo>
                  <a:pt x="356716" y="136295"/>
                </a:lnTo>
                <a:lnTo>
                  <a:pt x="358821" y="151239"/>
                </a:lnTo>
                <a:lnTo>
                  <a:pt x="333426" y="151239"/>
                </a:lnTo>
                <a:lnTo>
                  <a:pt x="312407" y="158535"/>
                </a:lnTo>
                <a:lnTo>
                  <a:pt x="302356" y="180437"/>
                </a:lnTo>
                <a:close/>
              </a:path>
              <a:path w="363220" h="361314">
                <a:moveTo>
                  <a:pt x="333426" y="209650"/>
                </a:moveTo>
                <a:lnTo>
                  <a:pt x="312407" y="202318"/>
                </a:lnTo>
                <a:lnTo>
                  <a:pt x="302356" y="180437"/>
                </a:lnTo>
                <a:lnTo>
                  <a:pt x="312407" y="158535"/>
                </a:lnTo>
                <a:lnTo>
                  <a:pt x="333426" y="151239"/>
                </a:lnTo>
                <a:lnTo>
                  <a:pt x="354055" y="158555"/>
                </a:lnTo>
                <a:lnTo>
                  <a:pt x="362914" y="180437"/>
                </a:lnTo>
                <a:lnTo>
                  <a:pt x="354055" y="202375"/>
                </a:lnTo>
                <a:lnTo>
                  <a:pt x="333426" y="209650"/>
                </a:lnTo>
                <a:close/>
              </a:path>
              <a:path w="363220" h="361314">
                <a:moveTo>
                  <a:pt x="362925" y="180462"/>
                </a:moveTo>
                <a:lnTo>
                  <a:pt x="354055" y="158555"/>
                </a:lnTo>
                <a:lnTo>
                  <a:pt x="333426" y="151239"/>
                </a:lnTo>
                <a:lnTo>
                  <a:pt x="358821" y="151239"/>
                </a:lnTo>
                <a:lnTo>
                  <a:pt x="362935" y="180437"/>
                </a:lnTo>
                <a:close/>
              </a:path>
              <a:path w="363220" h="361314">
                <a:moveTo>
                  <a:pt x="313798" y="301544"/>
                </a:moveTo>
                <a:lnTo>
                  <a:pt x="181211" y="301544"/>
                </a:lnTo>
                <a:lnTo>
                  <a:pt x="228341" y="291908"/>
                </a:lnTo>
                <a:lnTo>
                  <a:pt x="266420" y="265755"/>
                </a:lnTo>
                <a:lnTo>
                  <a:pt x="292180" y="227220"/>
                </a:lnTo>
                <a:lnTo>
                  <a:pt x="302356" y="180437"/>
                </a:lnTo>
                <a:lnTo>
                  <a:pt x="312407" y="202318"/>
                </a:lnTo>
                <a:lnTo>
                  <a:pt x="333426" y="209650"/>
                </a:lnTo>
                <a:lnTo>
                  <a:pt x="358241" y="209650"/>
                </a:lnTo>
                <a:lnTo>
                  <a:pt x="354852" y="230702"/>
                </a:lnTo>
                <a:lnTo>
                  <a:pt x="334441" y="276262"/>
                </a:lnTo>
                <a:lnTo>
                  <a:pt x="313798" y="301544"/>
                </a:lnTo>
                <a:close/>
              </a:path>
              <a:path w="363220" h="361314">
                <a:moveTo>
                  <a:pt x="358241" y="209650"/>
                </a:moveTo>
                <a:lnTo>
                  <a:pt x="333426" y="209650"/>
                </a:lnTo>
                <a:lnTo>
                  <a:pt x="354055" y="202375"/>
                </a:lnTo>
                <a:lnTo>
                  <a:pt x="362925" y="180462"/>
                </a:lnTo>
                <a:lnTo>
                  <a:pt x="358241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0171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2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8"/>
                </a:lnTo>
                <a:lnTo>
                  <a:pt x="69672" y="133598"/>
                </a:lnTo>
                <a:lnTo>
                  <a:pt x="60065" y="180425"/>
                </a:lnTo>
                <a:lnTo>
                  <a:pt x="69754" y="227230"/>
                </a:lnTo>
                <a:lnTo>
                  <a:pt x="95884" y="265777"/>
                </a:lnTo>
                <a:lnTo>
                  <a:pt x="134394" y="291933"/>
                </a:lnTo>
                <a:lnTo>
                  <a:pt x="181223" y="301570"/>
                </a:lnTo>
                <a:lnTo>
                  <a:pt x="313804" y="301570"/>
                </a:lnTo>
                <a:lnTo>
                  <a:pt x="303182" y="314575"/>
                </a:lnTo>
                <a:lnTo>
                  <a:pt x="262474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5">
                <a:moveTo>
                  <a:pt x="302369" y="180425"/>
                </a:moveTo>
                <a:lnTo>
                  <a:pt x="292185" y="133641"/>
                </a:lnTo>
                <a:lnTo>
                  <a:pt x="266423" y="95106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2" y="59318"/>
                </a:lnTo>
                <a:lnTo>
                  <a:pt x="316593" y="60052"/>
                </a:lnTo>
                <a:lnTo>
                  <a:pt x="341022" y="95654"/>
                </a:lnTo>
                <a:lnTo>
                  <a:pt x="356721" y="136301"/>
                </a:lnTo>
                <a:lnTo>
                  <a:pt x="358822" y="151223"/>
                </a:lnTo>
                <a:lnTo>
                  <a:pt x="333471" y="151223"/>
                </a:lnTo>
                <a:lnTo>
                  <a:pt x="312443" y="158538"/>
                </a:lnTo>
                <a:lnTo>
                  <a:pt x="302369" y="180425"/>
                </a:lnTo>
                <a:close/>
              </a:path>
              <a:path w="363219" h="361315">
                <a:moveTo>
                  <a:pt x="333433" y="209667"/>
                </a:moveTo>
                <a:lnTo>
                  <a:pt x="312418" y="202328"/>
                </a:lnTo>
                <a:lnTo>
                  <a:pt x="302369" y="180425"/>
                </a:lnTo>
                <a:lnTo>
                  <a:pt x="312446" y="158531"/>
                </a:lnTo>
                <a:lnTo>
                  <a:pt x="333471" y="151223"/>
                </a:lnTo>
                <a:lnTo>
                  <a:pt x="354086" y="158538"/>
                </a:lnTo>
                <a:lnTo>
                  <a:pt x="362899" y="180425"/>
                </a:lnTo>
                <a:lnTo>
                  <a:pt x="354057" y="202385"/>
                </a:lnTo>
                <a:lnTo>
                  <a:pt x="333433" y="209667"/>
                </a:lnTo>
                <a:close/>
              </a:path>
              <a:path w="363219" h="361315">
                <a:moveTo>
                  <a:pt x="362917" y="180469"/>
                </a:moveTo>
                <a:lnTo>
                  <a:pt x="354086" y="158538"/>
                </a:lnTo>
                <a:lnTo>
                  <a:pt x="333471" y="151223"/>
                </a:lnTo>
                <a:lnTo>
                  <a:pt x="358822" y="151223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804" y="301570"/>
                </a:moveTo>
                <a:lnTo>
                  <a:pt x="181223" y="301570"/>
                </a:lnTo>
                <a:lnTo>
                  <a:pt x="228347" y="291933"/>
                </a:lnTo>
                <a:lnTo>
                  <a:pt x="266423" y="265777"/>
                </a:lnTo>
                <a:lnTo>
                  <a:pt x="292185" y="227230"/>
                </a:lnTo>
                <a:lnTo>
                  <a:pt x="302369" y="180425"/>
                </a:lnTo>
                <a:lnTo>
                  <a:pt x="312418" y="202328"/>
                </a:lnTo>
                <a:lnTo>
                  <a:pt x="333433" y="209667"/>
                </a:lnTo>
                <a:lnTo>
                  <a:pt x="358255" y="209667"/>
                </a:lnTo>
                <a:lnTo>
                  <a:pt x="354878" y="230709"/>
                </a:lnTo>
                <a:lnTo>
                  <a:pt x="334472" y="276263"/>
                </a:lnTo>
                <a:lnTo>
                  <a:pt x="313804" y="301570"/>
                </a:lnTo>
                <a:close/>
              </a:path>
              <a:path w="363219" h="361315">
                <a:moveTo>
                  <a:pt x="358255" y="209667"/>
                </a:moveTo>
                <a:lnTo>
                  <a:pt x="333433" y="209667"/>
                </a:lnTo>
                <a:lnTo>
                  <a:pt x="354057" y="202385"/>
                </a:lnTo>
                <a:lnTo>
                  <a:pt x="362917" y="180469"/>
                </a:lnTo>
                <a:lnTo>
                  <a:pt x="358255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0171" y="13924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5"/>
                </a:moveTo>
                <a:lnTo>
                  <a:pt x="125962" y="352903"/>
                </a:lnTo>
                <a:lnTo>
                  <a:pt x="86132" y="334805"/>
                </a:lnTo>
                <a:lnTo>
                  <a:pt x="51589" y="307645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36"/>
                </a:lnTo>
                <a:lnTo>
                  <a:pt x="315808" y="59313"/>
                </a:lnTo>
                <a:lnTo>
                  <a:pt x="181223" y="59313"/>
                </a:lnTo>
                <a:lnTo>
                  <a:pt x="134409" y="68943"/>
                </a:lnTo>
                <a:lnTo>
                  <a:pt x="95833" y="95087"/>
                </a:lnTo>
                <a:lnTo>
                  <a:pt x="69667" y="133620"/>
                </a:lnTo>
                <a:lnTo>
                  <a:pt x="60065" y="180420"/>
                </a:lnTo>
                <a:lnTo>
                  <a:pt x="69754" y="227218"/>
                </a:lnTo>
                <a:lnTo>
                  <a:pt x="95884" y="265746"/>
                </a:lnTo>
                <a:lnTo>
                  <a:pt x="134394" y="291886"/>
                </a:lnTo>
                <a:lnTo>
                  <a:pt x="181223" y="301514"/>
                </a:lnTo>
                <a:lnTo>
                  <a:pt x="313826" y="301514"/>
                </a:lnTo>
                <a:lnTo>
                  <a:pt x="303182" y="314545"/>
                </a:lnTo>
                <a:lnTo>
                  <a:pt x="262474" y="343017"/>
                </a:lnTo>
                <a:lnTo>
                  <a:pt x="213811" y="359058"/>
                </a:lnTo>
                <a:lnTo>
                  <a:pt x="169161" y="36122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71" y="133599"/>
                </a:lnTo>
                <a:lnTo>
                  <a:pt x="266395" y="95068"/>
                </a:lnTo>
                <a:lnTo>
                  <a:pt x="228347" y="68943"/>
                </a:lnTo>
                <a:lnTo>
                  <a:pt x="181223" y="59313"/>
                </a:lnTo>
                <a:lnTo>
                  <a:pt x="315808" y="59313"/>
                </a:lnTo>
                <a:lnTo>
                  <a:pt x="316593" y="60014"/>
                </a:lnTo>
                <a:lnTo>
                  <a:pt x="341022" y="95618"/>
                </a:lnTo>
                <a:lnTo>
                  <a:pt x="356721" y="136277"/>
                </a:lnTo>
                <a:lnTo>
                  <a:pt x="358821" y="151194"/>
                </a:lnTo>
                <a:lnTo>
                  <a:pt x="333471" y="151194"/>
                </a:lnTo>
                <a:lnTo>
                  <a:pt x="312443" y="158510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24"/>
                </a:moveTo>
                <a:lnTo>
                  <a:pt x="312418" y="202294"/>
                </a:lnTo>
                <a:lnTo>
                  <a:pt x="302369" y="180420"/>
                </a:lnTo>
                <a:lnTo>
                  <a:pt x="312446" y="158504"/>
                </a:lnTo>
                <a:lnTo>
                  <a:pt x="333471" y="151194"/>
                </a:lnTo>
                <a:lnTo>
                  <a:pt x="354086" y="158510"/>
                </a:lnTo>
                <a:lnTo>
                  <a:pt x="362914" y="180420"/>
                </a:lnTo>
                <a:lnTo>
                  <a:pt x="354057" y="202351"/>
                </a:lnTo>
                <a:lnTo>
                  <a:pt x="333433" y="209624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86" y="158510"/>
                </a:lnTo>
                <a:lnTo>
                  <a:pt x="333471" y="151194"/>
                </a:lnTo>
                <a:lnTo>
                  <a:pt x="358821" y="151194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26" y="301514"/>
                </a:moveTo>
                <a:lnTo>
                  <a:pt x="181223" y="301514"/>
                </a:lnTo>
                <a:lnTo>
                  <a:pt x="228347" y="291886"/>
                </a:lnTo>
                <a:lnTo>
                  <a:pt x="266423" y="265746"/>
                </a:lnTo>
                <a:lnTo>
                  <a:pt x="292185" y="227218"/>
                </a:lnTo>
                <a:lnTo>
                  <a:pt x="302369" y="180420"/>
                </a:lnTo>
                <a:lnTo>
                  <a:pt x="312418" y="202294"/>
                </a:lnTo>
                <a:lnTo>
                  <a:pt x="333433" y="209624"/>
                </a:lnTo>
                <a:lnTo>
                  <a:pt x="358257" y="209624"/>
                </a:lnTo>
                <a:lnTo>
                  <a:pt x="354878" y="230680"/>
                </a:lnTo>
                <a:lnTo>
                  <a:pt x="334472" y="276235"/>
                </a:lnTo>
                <a:lnTo>
                  <a:pt x="313826" y="301514"/>
                </a:lnTo>
                <a:close/>
              </a:path>
              <a:path w="363219" h="361314">
                <a:moveTo>
                  <a:pt x="358257" y="209624"/>
                </a:moveTo>
                <a:lnTo>
                  <a:pt x="333433" y="209624"/>
                </a:lnTo>
                <a:lnTo>
                  <a:pt x="354057" y="202351"/>
                </a:lnTo>
                <a:lnTo>
                  <a:pt x="362925" y="180445"/>
                </a:lnTo>
                <a:lnTo>
                  <a:pt x="358257" y="20962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0171" y="199798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3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7"/>
                </a:lnTo>
                <a:lnTo>
                  <a:pt x="69672" y="133593"/>
                </a:lnTo>
                <a:lnTo>
                  <a:pt x="60065" y="180412"/>
                </a:lnTo>
                <a:lnTo>
                  <a:pt x="69754" y="227218"/>
                </a:lnTo>
                <a:lnTo>
                  <a:pt x="95884" y="265764"/>
                </a:lnTo>
                <a:lnTo>
                  <a:pt x="134394" y="291921"/>
                </a:lnTo>
                <a:lnTo>
                  <a:pt x="181223" y="301557"/>
                </a:lnTo>
                <a:lnTo>
                  <a:pt x="313810" y="301557"/>
                </a:lnTo>
                <a:lnTo>
                  <a:pt x="303182" y="314571"/>
                </a:lnTo>
                <a:lnTo>
                  <a:pt x="262474" y="343041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69" y="180412"/>
                </a:moveTo>
                <a:lnTo>
                  <a:pt x="292185" y="133636"/>
                </a:lnTo>
                <a:lnTo>
                  <a:pt x="266423" y="95105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3" y="59318"/>
                </a:lnTo>
                <a:lnTo>
                  <a:pt x="316593" y="60052"/>
                </a:lnTo>
                <a:lnTo>
                  <a:pt x="341022" y="95652"/>
                </a:lnTo>
                <a:lnTo>
                  <a:pt x="356721" y="136295"/>
                </a:lnTo>
                <a:lnTo>
                  <a:pt x="358821" y="151202"/>
                </a:lnTo>
                <a:lnTo>
                  <a:pt x="333471" y="151202"/>
                </a:lnTo>
                <a:lnTo>
                  <a:pt x="312446" y="158504"/>
                </a:lnTo>
                <a:lnTo>
                  <a:pt x="302369" y="180412"/>
                </a:lnTo>
                <a:close/>
              </a:path>
              <a:path w="363219" h="361314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46" y="158504"/>
                </a:lnTo>
                <a:lnTo>
                  <a:pt x="333471" y="151202"/>
                </a:lnTo>
                <a:lnTo>
                  <a:pt x="354086" y="158531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19" h="361314">
                <a:moveTo>
                  <a:pt x="362914" y="180463"/>
                </a:moveTo>
                <a:lnTo>
                  <a:pt x="354086" y="158531"/>
                </a:lnTo>
                <a:lnTo>
                  <a:pt x="333471" y="151202"/>
                </a:lnTo>
                <a:lnTo>
                  <a:pt x="358821" y="151202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10" y="301557"/>
                </a:moveTo>
                <a:lnTo>
                  <a:pt x="181223" y="301557"/>
                </a:lnTo>
                <a:lnTo>
                  <a:pt x="228347" y="291921"/>
                </a:lnTo>
                <a:lnTo>
                  <a:pt x="266423" y="265764"/>
                </a:lnTo>
                <a:lnTo>
                  <a:pt x="292185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56" y="209659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10" y="301557"/>
                </a:lnTo>
                <a:close/>
              </a:path>
              <a:path w="363219" h="361314">
                <a:moveTo>
                  <a:pt x="358256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56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0171" y="260341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7"/>
                </a:lnTo>
                <a:lnTo>
                  <a:pt x="86132" y="334831"/>
                </a:lnTo>
                <a:lnTo>
                  <a:pt x="51589" y="307680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3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7"/>
                </a:lnTo>
                <a:lnTo>
                  <a:pt x="69672" y="133593"/>
                </a:lnTo>
                <a:lnTo>
                  <a:pt x="60065" y="180412"/>
                </a:lnTo>
                <a:lnTo>
                  <a:pt x="69754" y="227218"/>
                </a:lnTo>
                <a:lnTo>
                  <a:pt x="95884" y="265764"/>
                </a:lnTo>
                <a:lnTo>
                  <a:pt x="134394" y="291921"/>
                </a:lnTo>
                <a:lnTo>
                  <a:pt x="181223" y="301557"/>
                </a:lnTo>
                <a:lnTo>
                  <a:pt x="313810" y="301557"/>
                </a:lnTo>
                <a:lnTo>
                  <a:pt x="303182" y="314571"/>
                </a:lnTo>
                <a:lnTo>
                  <a:pt x="262474" y="343041"/>
                </a:lnTo>
                <a:lnTo>
                  <a:pt x="213811" y="359063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12"/>
                </a:moveTo>
                <a:lnTo>
                  <a:pt x="292185" y="133636"/>
                </a:lnTo>
                <a:lnTo>
                  <a:pt x="266423" y="95105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3" y="59318"/>
                </a:lnTo>
                <a:lnTo>
                  <a:pt x="316593" y="60052"/>
                </a:lnTo>
                <a:lnTo>
                  <a:pt x="341022" y="95652"/>
                </a:lnTo>
                <a:lnTo>
                  <a:pt x="356721" y="136295"/>
                </a:lnTo>
                <a:lnTo>
                  <a:pt x="358818" y="151183"/>
                </a:lnTo>
                <a:lnTo>
                  <a:pt x="333471" y="151183"/>
                </a:lnTo>
                <a:lnTo>
                  <a:pt x="312446" y="158482"/>
                </a:lnTo>
                <a:lnTo>
                  <a:pt x="302369" y="180412"/>
                </a:lnTo>
                <a:close/>
              </a:path>
              <a:path w="363219" h="361314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46" y="158482"/>
                </a:lnTo>
                <a:lnTo>
                  <a:pt x="333471" y="151183"/>
                </a:lnTo>
                <a:lnTo>
                  <a:pt x="354086" y="158524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19" h="361314">
                <a:moveTo>
                  <a:pt x="362914" y="180463"/>
                </a:moveTo>
                <a:lnTo>
                  <a:pt x="354086" y="158524"/>
                </a:lnTo>
                <a:lnTo>
                  <a:pt x="333471" y="151183"/>
                </a:lnTo>
                <a:lnTo>
                  <a:pt x="358818" y="151183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10" y="301557"/>
                </a:moveTo>
                <a:lnTo>
                  <a:pt x="181223" y="301557"/>
                </a:lnTo>
                <a:lnTo>
                  <a:pt x="228347" y="291921"/>
                </a:lnTo>
                <a:lnTo>
                  <a:pt x="266423" y="265764"/>
                </a:lnTo>
                <a:lnTo>
                  <a:pt x="292185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56" y="209659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10" y="301557"/>
                </a:lnTo>
                <a:close/>
              </a:path>
              <a:path w="363219" h="361314">
                <a:moveTo>
                  <a:pt x="358256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56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0171" y="32090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59"/>
                </a:lnTo>
                <a:lnTo>
                  <a:pt x="315772" y="59313"/>
                </a:lnTo>
                <a:lnTo>
                  <a:pt x="181223" y="59313"/>
                </a:lnTo>
                <a:lnTo>
                  <a:pt x="134401" y="68949"/>
                </a:lnTo>
                <a:lnTo>
                  <a:pt x="95846" y="95068"/>
                </a:lnTo>
                <a:lnTo>
                  <a:pt x="69672" y="133599"/>
                </a:lnTo>
                <a:lnTo>
                  <a:pt x="60065" y="180420"/>
                </a:lnTo>
                <a:lnTo>
                  <a:pt x="69754" y="227226"/>
                </a:lnTo>
                <a:lnTo>
                  <a:pt x="95884" y="265772"/>
                </a:lnTo>
                <a:lnTo>
                  <a:pt x="134394" y="291928"/>
                </a:lnTo>
                <a:lnTo>
                  <a:pt x="181223" y="301565"/>
                </a:lnTo>
                <a:lnTo>
                  <a:pt x="313804" y="301565"/>
                </a:lnTo>
                <a:lnTo>
                  <a:pt x="303182" y="314570"/>
                </a:lnTo>
                <a:lnTo>
                  <a:pt x="262474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85" y="133636"/>
                </a:lnTo>
                <a:lnTo>
                  <a:pt x="266423" y="95101"/>
                </a:lnTo>
                <a:lnTo>
                  <a:pt x="228347" y="68949"/>
                </a:lnTo>
                <a:lnTo>
                  <a:pt x="181223" y="59313"/>
                </a:lnTo>
                <a:lnTo>
                  <a:pt x="315772" y="59313"/>
                </a:lnTo>
                <a:lnTo>
                  <a:pt x="316593" y="60047"/>
                </a:lnTo>
                <a:lnTo>
                  <a:pt x="341022" y="95649"/>
                </a:lnTo>
                <a:lnTo>
                  <a:pt x="356721" y="136296"/>
                </a:lnTo>
                <a:lnTo>
                  <a:pt x="358822" y="151218"/>
                </a:lnTo>
                <a:lnTo>
                  <a:pt x="333471" y="151218"/>
                </a:lnTo>
                <a:lnTo>
                  <a:pt x="312443" y="158533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46" y="158526"/>
                </a:lnTo>
                <a:lnTo>
                  <a:pt x="333471" y="151218"/>
                </a:lnTo>
                <a:lnTo>
                  <a:pt x="354086" y="158533"/>
                </a:lnTo>
                <a:lnTo>
                  <a:pt x="362899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19" h="361314">
                <a:moveTo>
                  <a:pt x="362917" y="180464"/>
                </a:moveTo>
                <a:lnTo>
                  <a:pt x="354086" y="158533"/>
                </a:lnTo>
                <a:lnTo>
                  <a:pt x="333471" y="151218"/>
                </a:lnTo>
                <a:lnTo>
                  <a:pt x="358822" y="151218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4" y="301565"/>
                </a:moveTo>
                <a:lnTo>
                  <a:pt x="181223" y="301565"/>
                </a:lnTo>
                <a:lnTo>
                  <a:pt x="228347" y="291928"/>
                </a:lnTo>
                <a:lnTo>
                  <a:pt x="266423" y="265772"/>
                </a:lnTo>
                <a:lnTo>
                  <a:pt x="292185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55" y="209662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04" y="301565"/>
                </a:lnTo>
                <a:close/>
              </a:path>
              <a:path w="363219" h="361314">
                <a:moveTo>
                  <a:pt x="358255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7" y="180464"/>
                </a:lnTo>
                <a:lnTo>
                  <a:pt x="358255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25850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64"/>
                </a:lnTo>
                <a:lnTo>
                  <a:pt x="315743" y="59318"/>
                </a:lnTo>
                <a:lnTo>
                  <a:pt x="181220" y="59318"/>
                </a:lnTo>
                <a:lnTo>
                  <a:pt x="134394" y="68954"/>
                </a:lnTo>
                <a:lnTo>
                  <a:pt x="95830" y="95068"/>
                </a:lnTo>
                <a:lnTo>
                  <a:pt x="69655" y="133598"/>
                </a:lnTo>
                <a:lnTo>
                  <a:pt x="60075" y="180425"/>
                </a:lnTo>
                <a:lnTo>
                  <a:pt x="69733" y="227230"/>
                </a:lnTo>
                <a:lnTo>
                  <a:pt x="95849" y="265777"/>
                </a:lnTo>
                <a:lnTo>
                  <a:pt x="134365" y="291933"/>
                </a:lnTo>
                <a:lnTo>
                  <a:pt x="181220" y="301570"/>
                </a:lnTo>
                <a:lnTo>
                  <a:pt x="313785" y="301570"/>
                </a:lnTo>
                <a:lnTo>
                  <a:pt x="303166" y="314575"/>
                </a:lnTo>
                <a:lnTo>
                  <a:pt x="262466" y="343042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5">
                <a:moveTo>
                  <a:pt x="302366" y="180425"/>
                </a:moveTo>
                <a:lnTo>
                  <a:pt x="292184" y="133641"/>
                </a:lnTo>
                <a:lnTo>
                  <a:pt x="266425" y="95106"/>
                </a:lnTo>
                <a:lnTo>
                  <a:pt x="228349" y="68954"/>
                </a:lnTo>
                <a:lnTo>
                  <a:pt x="181220" y="59318"/>
                </a:lnTo>
                <a:lnTo>
                  <a:pt x="315743" y="59318"/>
                </a:lnTo>
                <a:lnTo>
                  <a:pt x="316564" y="60052"/>
                </a:lnTo>
                <a:lnTo>
                  <a:pt x="340994" y="95654"/>
                </a:lnTo>
                <a:lnTo>
                  <a:pt x="356706" y="136301"/>
                </a:lnTo>
                <a:lnTo>
                  <a:pt x="358816" y="151223"/>
                </a:lnTo>
                <a:lnTo>
                  <a:pt x="333436" y="151223"/>
                </a:lnTo>
                <a:lnTo>
                  <a:pt x="312414" y="158538"/>
                </a:lnTo>
                <a:lnTo>
                  <a:pt x="302366" y="180425"/>
                </a:lnTo>
                <a:close/>
              </a:path>
              <a:path w="363219" h="361315">
                <a:moveTo>
                  <a:pt x="333436" y="209667"/>
                </a:moveTo>
                <a:lnTo>
                  <a:pt x="312417" y="202328"/>
                </a:lnTo>
                <a:lnTo>
                  <a:pt x="302366" y="180425"/>
                </a:lnTo>
                <a:lnTo>
                  <a:pt x="312417" y="158531"/>
                </a:lnTo>
                <a:lnTo>
                  <a:pt x="333436" y="151223"/>
                </a:lnTo>
                <a:lnTo>
                  <a:pt x="354065" y="158538"/>
                </a:lnTo>
                <a:lnTo>
                  <a:pt x="362909" y="180425"/>
                </a:lnTo>
                <a:lnTo>
                  <a:pt x="354065" y="202385"/>
                </a:lnTo>
                <a:lnTo>
                  <a:pt x="333436" y="209667"/>
                </a:lnTo>
                <a:close/>
              </a:path>
              <a:path w="363219" h="361315">
                <a:moveTo>
                  <a:pt x="362927" y="180469"/>
                </a:moveTo>
                <a:lnTo>
                  <a:pt x="354065" y="158538"/>
                </a:lnTo>
                <a:lnTo>
                  <a:pt x="333436" y="151223"/>
                </a:lnTo>
                <a:lnTo>
                  <a:pt x="358816" y="151223"/>
                </a:lnTo>
                <a:lnTo>
                  <a:pt x="362945" y="180425"/>
                </a:lnTo>
                <a:close/>
              </a:path>
              <a:path w="363219" h="361315">
                <a:moveTo>
                  <a:pt x="313785" y="301570"/>
                </a:moveTo>
                <a:lnTo>
                  <a:pt x="181220" y="301570"/>
                </a:lnTo>
                <a:lnTo>
                  <a:pt x="228349" y="291933"/>
                </a:lnTo>
                <a:lnTo>
                  <a:pt x="266425" y="265777"/>
                </a:lnTo>
                <a:lnTo>
                  <a:pt x="292184" y="227230"/>
                </a:lnTo>
                <a:lnTo>
                  <a:pt x="302366" y="180425"/>
                </a:lnTo>
                <a:lnTo>
                  <a:pt x="312417" y="202328"/>
                </a:lnTo>
                <a:lnTo>
                  <a:pt x="333436" y="209667"/>
                </a:lnTo>
                <a:lnTo>
                  <a:pt x="358250" y="209667"/>
                </a:lnTo>
                <a:lnTo>
                  <a:pt x="354862" y="230709"/>
                </a:lnTo>
                <a:lnTo>
                  <a:pt x="334450" y="276263"/>
                </a:lnTo>
                <a:lnTo>
                  <a:pt x="313785" y="301570"/>
                </a:lnTo>
                <a:close/>
              </a:path>
              <a:path w="363219" h="361315">
                <a:moveTo>
                  <a:pt x="358250" y="209667"/>
                </a:moveTo>
                <a:lnTo>
                  <a:pt x="333436" y="209667"/>
                </a:lnTo>
                <a:lnTo>
                  <a:pt x="354065" y="202385"/>
                </a:lnTo>
                <a:lnTo>
                  <a:pt x="362927" y="180469"/>
                </a:lnTo>
                <a:lnTo>
                  <a:pt x="358250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25850" y="13925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64"/>
                </a:lnTo>
                <a:lnTo>
                  <a:pt x="315744" y="59318"/>
                </a:lnTo>
                <a:lnTo>
                  <a:pt x="181220" y="59318"/>
                </a:lnTo>
                <a:lnTo>
                  <a:pt x="134404" y="68954"/>
                </a:lnTo>
                <a:lnTo>
                  <a:pt x="95817" y="95105"/>
                </a:lnTo>
                <a:lnTo>
                  <a:pt x="69650" y="133636"/>
                </a:lnTo>
                <a:lnTo>
                  <a:pt x="60075" y="180412"/>
                </a:lnTo>
                <a:lnTo>
                  <a:pt x="69733" y="227218"/>
                </a:lnTo>
                <a:lnTo>
                  <a:pt x="95849" y="265764"/>
                </a:lnTo>
                <a:lnTo>
                  <a:pt x="134365" y="291921"/>
                </a:lnTo>
                <a:lnTo>
                  <a:pt x="181220" y="301557"/>
                </a:lnTo>
                <a:lnTo>
                  <a:pt x="313796" y="301557"/>
                </a:lnTo>
                <a:lnTo>
                  <a:pt x="303166" y="314575"/>
                </a:lnTo>
                <a:lnTo>
                  <a:pt x="262466" y="343042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614"/>
                </a:lnTo>
                <a:lnTo>
                  <a:pt x="266397" y="95086"/>
                </a:lnTo>
                <a:lnTo>
                  <a:pt x="228349" y="68954"/>
                </a:lnTo>
                <a:lnTo>
                  <a:pt x="181220" y="59318"/>
                </a:lnTo>
                <a:lnTo>
                  <a:pt x="315744" y="59318"/>
                </a:lnTo>
                <a:lnTo>
                  <a:pt x="316564" y="60052"/>
                </a:lnTo>
                <a:lnTo>
                  <a:pt x="340994" y="95652"/>
                </a:lnTo>
                <a:lnTo>
                  <a:pt x="356706" y="136295"/>
                </a:lnTo>
                <a:lnTo>
                  <a:pt x="358817" y="151221"/>
                </a:lnTo>
                <a:lnTo>
                  <a:pt x="333436" y="151221"/>
                </a:lnTo>
                <a:lnTo>
                  <a:pt x="312411" y="158538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63"/>
                </a:moveTo>
                <a:lnTo>
                  <a:pt x="312417" y="202322"/>
                </a:lnTo>
                <a:lnTo>
                  <a:pt x="302366" y="180412"/>
                </a:lnTo>
                <a:lnTo>
                  <a:pt x="312417" y="158525"/>
                </a:lnTo>
                <a:lnTo>
                  <a:pt x="333436" y="151221"/>
                </a:lnTo>
                <a:lnTo>
                  <a:pt x="354065" y="158538"/>
                </a:lnTo>
                <a:lnTo>
                  <a:pt x="362904" y="180412"/>
                </a:lnTo>
                <a:lnTo>
                  <a:pt x="354065" y="202379"/>
                </a:lnTo>
                <a:lnTo>
                  <a:pt x="333436" y="209663"/>
                </a:lnTo>
                <a:close/>
              </a:path>
              <a:path w="363219" h="361314">
                <a:moveTo>
                  <a:pt x="362924" y="180463"/>
                </a:moveTo>
                <a:lnTo>
                  <a:pt x="354065" y="158538"/>
                </a:lnTo>
                <a:lnTo>
                  <a:pt x="333436" y="151221"/>
                </a:lnTo>
                <a:lnTo>
                  <a:pt x="358817" y="151221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796" y="301557"/>
                </a:moveTo>
                <a:lnTo>
                  <a:pt x="181220" y="301557"/>
                </a:lnTo>
                <a:lnTo>
                  <a:pt x="228349" y="291921"/>
                </a:lnTo>
                <a:lnTo>
                  <a:pt x="266425" y="265764"/>
                </a:lnTo>
                <a:lnTo>
                  <a:pt x="292184" y="227218"/>
                </a:lnTo>
                <a:lnTo>
                  <a:pt x="302366" y="180412"/>
                </a:lnTo>
                <a:lnTo>
                  <a:pt x="312417" y="202322"/>
                </a:lnTo>
                <a:lnTo>
                  <a:pt x="333436" y="209663"/>
                </a:lnTo>
                <a:lnTo>
                  <a:pt x="358251" y="209663"/>
                </a:lnTo>
                <a:lnTo>
                  <a:pt x="354862" y="230709"/>
                </a:lnTo>
                <a:lnTo>
                  <a:pt x="334450" y="276263"/>
                </a:lnTo>
                <a:lnTo>
                  <a:pt x="313796" y="301557"/>
                </a:lnTo>
                <a:close/>
              </a:path>
              <a:path w="363219" h="361314">
                <a:moveTo>
                  <a:pt x="358251" y="209663"/>
                </a:moveTo>
                <a:lnTo>
                  <a:pt x="333436" y="209663"/>
                </a:lnTo>
                <a:lnTo>
                  <a:pt x="354065" y="202379"/>
                </a:lnTo>
                <a:lnTo>
                  <a:pt x="362924" y="180463"/>
                </a:lnTo>
                <a:lnTo>
                  <a:pt x="358251" y="20966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25850" y="199818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19"/>
                </a:moveTo>
                <a:lnTo>
                  <a:pt x="125963" y="352897"/>
                </a:lnTo>
                <a:lnTo>
                  <a:pt x="86137" y="334801"/>
                </a:lnTo>
                <a:lnTo>
                  <a:pt x="51598" y="307645"/>
                </a:lnTo>
                <a:lnTo>
                  <a:pt x="24261" y="272145"/>
                </a:lnTo>
                <a:lnTo>
                  <a:pt x="6704" y="230789"/>
                </a:lnTo>
                <a:lnTo>
                  <a:pt x="0" y="187058"/>
                </a:lnTo>
                <a:lnTo>
                  <a:pt x="3878" y="143140"/>
                </a:lnTo>
                <a:lnTo>
                  <a:pt x="18071" y="101220"/>
                </a:lnTo>
                <a:lnTo>
                  <a:pt x="42308" y="63484"/>
                </a:lnTo>
                <a:lnTo>
                  <a:pt x="75167" y="33138"/>
                </a:lnTo>
                <a:lnTo>
                  <a:pt x="114072" y="12041"/>
                </a:lnTo>
                <a:lnTo>
                  <a:pt x="156774" y="794"/>
                </a:lnTo>
                <a:lnTo>
                  <a:pt x="201023" y="0"/>
                </a:lnTo>
                <a:lnTo>
                  <a:pt x="244568" y="10259"/>
                </a:lnTo>
                <a:lnTo>
                  <a:pt x="284170" y="31046"/>
                </a:lnTo>
                <a:lnTo>
                  <a:pt x="315768" y="59319"/>
                </a:lnTo>
                <a:lnTo>
                  <a:pt x="181220" y="59319"/>
                </a:lnTo>
                <a:lnTo>
                  <a:pt x="134404" y="68948"/>
                </a:lnTo>
                <a:lnTo>
                  <a:pt x="95817" y="95087"/>
                </a:lnTo>
                <a:lnTo>
                  <a:pt x="69650" y="133616"/>
                </a:lnTo>
                <a:lnTo>
                  <a:pt x="60075" y="180413"/>
                </a:lnTo>
                <a:lnTo>
                  <a:pt x="69733" y="227211"/>
                </a:lnTo>
                <a:lnTo>
                  <a:pt x="95849" y="265740"/>
                </a:lnTo>
                <a:lnTo>
                  <a:pt x="134365" y="291879"/>
                </a:lnTo>
                <a:lnTo>
                  <a:pt x="181220" y="301508"/>
                </a:lnTo>
                <a:lnTo>
                  <a:pt x="313827" y="301508"/>
                </a:lnTo>
                <a:lnTo>
                  <a:pt x="303166" y="314566"/>
                </a:lnTo>
                <a:lnTo>
                  <a:pt x="262466" y="343035"/>
                </a:lnTo>
                <a:lnTo>
                  <a:pt x="213809" y="359052"/>
                </a:lnTo>
                <a:lnTo>
                  <a:pt x="169159" y="361219"/>
                </a:lnTo>
                <a:close/>
              </a:path>
              <a:path w="363219" h="361314">
                <a:moveTo>
                  <a:pt x="302366" y="180413"/>
                </a:moveTo>
                <a:lnTo>
                  <a:pt x="292170" y="133594"/>
                </a:lnTo>
                <a:lnTo>
                  <a:pt x="266397" y="95068"/>
                </a:lnTo>
                <a:lnTo>
                  <a:pt x="228349" y="68948"/>
                </a:lnTo>
                <a:lnTo>
                  <a:pt x="181220" y="59319"/>
                </a:lnTo>
                <a:lnTo>
                  <a:pt x="315768" y="59319"/>
                </a:lnTo>
                <a:lnTo>
                  <a:pt x="316564" y="60031"/>
                </a:lnTo>
                <a:lnTo>
                  <a:pt x="340994" y="95638"/>
                </a:lnTo>
                <a:lnTo>
                  <a:pt x="356706" y="136291"/>
                </a:lnTo>
                <a:lnTo>
                  <a:pt x="358814" y="151197"/>
                </a:lnTo>
                <a:lnTo>
                  <a:pt x="333436" y="151197"/>
                </a:lnTo>
                <a:lnTo>
                  <a:pt x="312414" y="158511"/>
                </a:lnTo>
                <a:lnTo>
                  <a:pt x="302366" y="180413"/>
                </a:lnTo>
                <a:close/>
              </a:path>
              <a:path w="363219" h="361314">
                <a:moveTo>
                  <a:pt x="333436" y="209636"/>
                </a:moveTo>
                <a:lnTo>
                  <a:pt x="312417" y="202309"/>
                </a:lnTo>
                <a:lnTo>
                  <a:pt x="302366" y="180413"/>
                </a:lnTo>
                <a:lnTo>
                  <a:pt x="312417" y="158504"/>
                </a:lnTo>
                <a:lnTo>
                  <a:pt x="333436" y="151197"/>
                </a:lnTo>
                <a:lnTo>
                  <a:pt x="354065" y="158511"/>
                </a:lnTo>
                <a:lnTo>
                  <a:pt x="362924" y="180413"/>
                </a:lnTo>
                <a:lnTo>
                  <a:pt x="354065" y="202352"/>
                </a:lnTo>
                <a:lnTo>
                  <a:pt x="333436" y="209636"/>
                </a:lnTo>
                <a:close/>
              </a:path>
              <a:path w="363219" h="361314">
                <a:moveTo>
                  <a:pt x="362934" y="180439"/>
                </a:moveTo>
                <a:lnTo>
                  <a:pt x="354065" y="158511"/>
                </a:lnTo>
                <a:lnTo>
                  <a:pt x="333436" y="151197"/>
                </a:lnTo>
                <a:lnTo>
                  <a:pt x="358814" y="151197"/>
                </a:lnTo>
                <a:lnTo>
                  <a:pt x="362945" y="180413"/>
                </a:lnTo>
                <a:close/>
              </a:path>
              <a:path w="363219" h="361314">
                <a:moveTo>
                  <a:pt x="313827" y="301508"/>
                </a:moveTo>
                <a:lnTo>
                  <a:pt x="181220" y="301508"/>
                </a:lnTo>
                <a:lnTo>
                  <a:pt x="228349" y="291879"/>
                </a:lnTo>
                <a:lnTo>
                  <a:pt x="266425" y="265740"/>
                </a:lnTo>
                <a:lnTo>
                  <a:pt x="292184" y="227211"/>
                </a:lnTo>
                <a:lnTo>
                  <a:pt x="302366" y="180413"/>
                </a:lnTo>
                <a:lnTo>
                  <a:pt x="312417" y="202309"/>
                </a:lnTo>
                <a:lnTo>
                  <a:pt x="333436" y="209636"/>
                </a:lnTo>
                <a:lnTo>
                  <a:pt x="358249" y="209636"/>
                </a:lnTo>
                <a:lnTo>
                  <a:pt x="354862" y="230679"/>
                </a:lnTo>
                <a:lnTo>
                  <a:pt x="334450" y="276247"/>
                </a:lnTo>
                <a:lnTo>
                  <a:pt x="313827" y="301508"/>
                </a:lnTo>
                <a:close/>
              </a:path>
              <a:path w="363219" h="361314">
                <a:moveTo>
                  <a:pt x="358249" y="209636"/>
                </a:moveTo>
                <a:lnTo>
                  <a:pt x="333436" y="209636"/>
                </a:lnTo>
                <a:lnTo>
                  <a:pt x="354065" y="202352"/>
                </a:lnTo>
                <a:lnTo>
                  <a:pt x="362934" y="180439"/>
                </a:lnTo>
                <a:lnTo>
                  <a:pt x="358249" y="2096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25850" y="260361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5"/>
                </a:lnTo>
                <a:lnTo>
                  <a:pt x="86137" y="334822"/>
                </a:lnTo>
                <a:lnTo>
                  <a:pt x="51598" y="307657"/>
                </a:lnTo>
                <a:lnTo>
                  <a:pt x="24261" y="272152"/>
                </a:lnTo>
                <a:lnTo>
                  <a:pt x="6704" y="230795"/>
                </a:lnTo>
                <a:lnTo>
                  <a:pt x="0" y="187065"/>
                </a:lnTo>
                <a:lnTo>
                  <a:pt x="3878" y="143147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70" y="31046"/>
                </a:lnTo>
                <a:lnTo>
                  <a:pt x="315771" y="59325"/>
                </a:lnTo>
                <a:lnTo>
                  <a:pt x="181220" y="59325"/>
                </a:lnTo>
                <a:lnTo>
                  <a:pt x="134404" y="68954"/>
                </a:lnTo>
                <a:lnTo>
                  <a:pt x="95817" y="95093"/>
                </a:lnTo>
                <a:lnTo>
                  <a:pt x="69650" y="133622"/>
                </a:lnTo>
                <a:lnTo>
                  <a:pt x="60075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5" y="291886"/>
                </a:lnTo>
                <a:lnTo>
                  <a:pt x="181220" y="301514"/>
                </a:lnTo>
                <a:lnTo>
                  <a:pt x="313823" y="301514"/>
                </a:lnTo>
                <a:lnTo>
                  <a:pt x="303166" y="314567"/>
                </a:lnTo>
                <a:lnTo>
                  <a:pt x="262466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70" y="133601"/>
                </a:lnTo>
                <a:lnTo>
                  <a:pt x="266397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71" y="59325"/>
                </a:lnTo>
                <a:lnTo>
                  <a:pt x="316564" y="60035"/>
                </a:lnTo>
                <a:lnTo>
                  <a:pt x="340994" y="95644"/>
                </a:lnTo>
                <a:lnTo>
                  <a:pt x="356706" y="136298"/>
                </a:lnTo>
                <a:lnTo>
                  <a:pt x="358811" y="151184"/>
                </a:lnTo>
                <a:lnTo>
                  <a:pt x="333436" y="151184"/>
                </a:lnTo>
                <a:lnTo>
                  <a:pt x="312417" y="158489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7" y="202315"/>
                </a:lnTo>
                <a:lnTo>
                  <a:pt x="302366" y="180420"/>
                </a:lnTo>
                <a:lnTo>
                  <a:pt x="312417" y="158489"/>
                </a:lnTo>
                <a:lnTo>
                  <a:pt x="333436" y="151184"/>
                </a:lnTo>
                <a:lnTo>
                  <a:pt x="354065" y="158510"/>
                </a:lnTo>
                <a:lnTo>
                  <a:pt x="362924" y="180420"/>
                </a:lnTo>
                <a:lnTo>
                  <a:pt x="354065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65" y="158510"/>
                </a:lnTo>
                <a:lnTo>
                  <a:pt x="333436" y="151184"/>
                </a:lnTo>
                <a:lnTo>
                  <a:pt x="358811" y="151184"/>
                </a:lnTo>
                <a:lnTo>
                  <a:pt x="362945" y="180420"/>
                </a:lnTo>
                <a:close/>
              </a:path>
              <a:path w="363219" h="361314">
                <a:moveTo>
                  <a:pt x="313823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5" y="265746"/>
                </a:lnTo>
                <a:lnTo>
                  <a:pt x="292184" y="227218"/>
                </a:lnTo>
                <a:lnTo>
                  <a:pt x="302366" y="180420"/>
                </a:lnTo>
                <a:lnTo>
                  <a:pt x="312417" y="202315"/>
                </a:lnTo>
                <a:lnTo>
                  <a:pt x="333436" y="209643"/>
                </a:lnTo>
                <a:lnTo>
                  <a:pt x="358249" y="209643"/>
                </a:lnTo>
                <a:lnTo>
                  <a:pt x="354862" y="230684"/>
                </a:lnTo>
                <a:lnTo>
                  <a:pt x="334450" y="276250"/>
                </a:lnTo>
                <a:lnTo>
                  <a:pt x="313823" y="301514"/>
                </a:lnTo>
                <a:close/>
              </a:path>
              <a:path w="363219" h="361314">
                <a:moveTo>
                  <a:pt x="358249" y="209643"/>
                </a:moveTo>
                <a:lnTo>
                  <a:pt x="333436" y="209643"/>
                </a:lnTo>
                <a:lnTo>
                  <a:pt x="354065" y="202358"/>
                </a:lnTo>
                <a:lnTo>
                  <a:pt x="362934" y="180445"/>
                </a:lnTo>
                <a:lnTo>
                  <a:pt x="358249" y="2096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25850" y="320929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4"/>
                </a:lnTo>
                <a:lnTo>
                  <a:pt x="86137" y="334820"/>
                </a:lnTo>
                <a:lnTo>
                  <a:pt x="51598" y="307654"/>
                </a:lnTo>
                <a:lnTo>
                  <a:pt x="24261" y="272144"/>
                </a:lnTo>
                <a:lnTo>
                  <a:pt x="6704" y="230788"/>
                </a:lnTo>
                <a:lnTo>
                  <a:pt x="0" y="187057"/>
                </a:lnTo>
                <a:lnTo>
                  <a:pt x="3878" y="143139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44"/>
                </a:lnTo>
                <a:lnTo>
                  <a:pt x="315768" y="59318"/>
                </a:lnTo>
                <a:lnTo>
                  <a:pt x="181220" y="59318"/>
                </a:lnTo>
                <a:lnTo>
                  <a:pt x="134404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5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5" y="291878"/>
                </a:lnTo>
                <a:lnTo>
                  <a:pt x="181220" y="301507"/>
                </a:lnTo>
                <a:lnTo>
                  <a:pt x="313829" y="301507"/>
                </a:lnTo>
                <a:lnTo>
                  <a:pt x="303166" y="314568"/>
                </a:lnTo>
                <a:lnTo>
                  <a:pt x="262466" y="343040"/>
                </a:lnTo>
                <a:lnTo>
                  <a:pt x="213809" y="359063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593"/>
                </a:lnTo>
                <a:lnTo>
                  <a:pt x="266397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68" y="59318"/>
                </a:lnTo>
                <a:lnTo>
                  <a:pt x="316564" y="60030"/>
                </a:lnTo>
                <a:lnTo>
                  <a:pt x="340994" y="95637"/>
                </a:lnTo>
                <a:lnTo>
                  <a:pt x="356706" y="136290"/>
                </a:lnTo>
                <a:lnTo>
                  <a:pt x="358814" y="151196"/>
                </a:lnTo>
                <a:lnTo>
                  <a:pt x="333436" y="151196"/>
                </a:lnTo>
                <a:lnTo>
                  <a:pt x="312414" y="158509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40"/>
                </a:moveTo>
                <a:lnTo>
                  <a:pt x="312417" y="202313"/>
                </a:lnTo>
                <a:lnTo>
                  <a:pt x="302366" y="180412"/>
                </a:lnTo>
                <a:lnTo>
                  <a:pt x="312417" y="158503"/>
                </a:lnTo>
                <a:lnTo>
                  <a:pt x="333436" y="151196"/>
                </a:lnTo>
                <a:lnTo>
                  <a:pt x="354065" y="158509"/>
                </a:lnTo>
                <a:lnTo>
                  <a:pt x="362924" y="180412"/>
                </a:lnTo>
                <a:lnTo>
                  <a:pt x="354065" y="202352"/>
                </a:lnTo>
                <a:lnTo>
                  <a:pt x="333436" y="209640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5" y="158509"/>
                </a:lnTo>
                <a:lnTo>
                  <a:pt x="333436" y="151196"/>
                </a:lnTo>
                <a:lnTo>
                  <a:pt x="358814" y="151196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5" y="265739"/>
                </a:lnTo>
                <a:lnTo>
                  <a:pt x="292184" y="227210"/>
                </a:lnTo>
                <a:lnTo>
                  <a:pt x="302366" y="180412"/>
                </a:lnTo>
                <a:lnTo>
                  <a:pt x="312417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2" y="230678"/>
                </a:lnTo>
                <a:lnTo>
                  <a:pt x="334450" y="276247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48" y="209640"/>
                </a:moveTo>
                <a:lnTo>
                  <a:pt x="333436" y="209640"/>
                </a:lnTo>
                <a:lnTo>
                  <a:pt x="354065" y="202352"/>
                </a:lnTo>
                <a:lnTo>
                  <a:pt x="362934" y="180438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31586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64"/>
                </a:lnTo>
                <a:lnTo>
                  <a:pt x="315750" y="59318"/>
                </a:lnTo>
                <a:lnTo>
                  <a:pt x="181211" y="59318"/>
                </a:lnTo>
                <a:lnTo>
                  <a:pt x="134391" y="68954"/>
                </a:lnTo>
                <a:lnTo>
                  <a:pt x="95840" y="95068"/>
                </a:lnTo>
                <a:lnTo>
                  <a:pt x="69666" y="133598"/>
                </a:lnTo>
                <a:lnTo>
                  <a:pt x="60065" y="180425"/>
                </a:lnTo>
                <a:lnTo>
                  <a:pt x="69723" y="227230"/>
                </a:lnTo>
                <a:lnTo>
                  <a:pt x="95840" y="265777"/>
                </a:lnTo>
                <a:lnTo>
                  <a:pt x="134355" y="291933"/>
                </a:lnTo>
                <a:lnTo>
                  <a:pt x="181211" y="301570"/>
                </a:lnTo>
                <a:lnTo>
                  <a:pt x="313777" y="301570"/>
                </a:lnTo>
                <a:lnTo>
                  <a:pt x="303159" y="314575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5">
                <a:moveTo>
                  <a:pt x="302356" y="180425"/>
                </a:moveTo>
                <a:lnTo>
                  <a:pt x="292187" y="133641"/>
                </a:lnTo>
                <a:lnTo>
                  <a:pt x="266439" y="95106"/>
                </a:lnTo>
                <a:lnTo>
                  <a:pt x="228363" y="68954"/>
                </a:lnTo>
                <a:lnTo>
                  <a:pt x="181211" y="59318"/>
                </a:lnTo>
                <a:lnTo>
                  <a:pt x="315750" y="59318"/>
                </a:lnTo>
                <a:lnTo>
                  <a:pt x="316571" y="60052"/>
                </a:lnTo>
                <a:lnTo>
                  <a:pt x="341007" y="95654"/>
                </a:lnTo>
                <a:lnTo>
                  <a:pt x="356716" y="136301"/>
                </a:lnTo>
                <a:lnTo>
                  <a:pt x="358819" y="151223"/>
                </a:lnTo>
                <a:lnTo>
                  <a:pt x="333464" y="151223"/>
                </a:lnTo>
                <a:lnTo>
                  <a:pt x="312432" y="158538"/>
                </a:lnTo>
                <a:lnTo>
                  <a:pt x="302356" y="180425"/>
                </a:lnTo>
                <a:close/>
              </a:path>
              <a:path w="363219" h="361315">
                <a:moveTo>
                  <a:pt x="333426" y="209667"/>
                </a:moveTo>
                <a:lnTo>
                  <a:pt x="312407" y="202328"/>
                </a:lnTo>
                <a:lnTo>
                  <a:pt x="302356" y="180425"/>
                </a:lnTo>
                <a:lnTo>
                  <a:pt x="312436" y="158531"/>
                </a:lnTo>
                <a:lnTo>
                  <a:pt x="333464" y="151223"/>
                </a:lnTo>
                <a:lnTo>
                  <a:pt x="354084" y="158538"/>
                </a:lnTo>
                <a:lnTo>
                  <a:pt x="362899" y="180425"/>
                </a:lnTo>
                <a:lnTo>
                  <a:pt x="354055" y="202385"/>
                </a:lnTo>
                <a:lnTo>
                  <a:pt x="333426" y="209667"/>
                </a:lnTo>
                <a:close/>
              </a:path>
              <a:path w="363219" h="361315">
                <a:moveTo>
                  <a:pt x="362917" y="180469"/>
                </a:moveTo>
                <a:lnTo>
                  <a:pt x="354084" y="158538"/>
                </a:lnTo>
                <a:lnTo>
                  <a:pt x="333464" y="151223"/>
                </a:lnTo>
                <a:lnTo>
                  <a:pt x="358819" y="151223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777" y="301570"/>
                </a:moveTo>
                <a:lnTo>
                  <a:pt x="181211" y="301570"/>
                </a:lnTo>
                <a:lnTo>
                  <a:pt x="228341" y="291933"/>
                </a:lnTo>
                <a:lnTo>
                  <a:pt x="266420" y="265777"/>
                </a:lnTo>
                <a:lnTo>
                  <a:pt x="292180" y="227230"/>
                </a:lnTo>
                <a:lnTo>
                  <a:pt x="302356" y="180425"/>
                </a:lnTo>
                <a:lnTo>
                  <a:pt x="312407" y="202328"/>
                </a:lnTo>
                <a:lnTo>
                  <a:pt x="333426" y="209667"/>
                </a:lnTo>
                <a:lnTo>
                  <a:pt x="358240" y="209667"/>
                </a:lnTo>
                <a:lnTo>
                  <a:pt x="354852" y="230709"/>
                </a:lnTo>
                <a:lnTo>
                  <a:pt x="334441" y="276263"/>
                </a:lnTo>
                <a:lnTo>
                  <a:pt x="313777" y="301570"/>
                </a:lnTo>
                <a:close/>
              </a:path>
              <a:path w="363219" h="361315">
                <a:moveTo>
                  <a:pt x="358240" y="209667"/>
                </a:moveTo>
                <a:lnTo>
                  <a:pt x="333426" y="209667"/>
                </a:lnTo>
                <a:lnTo>
                  <a:pt x="354055" y="202385"/>
                </a:lnTo>
                <a:lnTo>
                  <a:pt x="362917" y="180469"/>
                </a:lnTo>
                <a:lnTo>
                  <a:pt x="358240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31586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0"/>
                </a:lnTo>
                <a:lnTo>
                  <a:pt x="86132" y="334824"/>
                </a:lnTo>
                <a:lnTo>
                  <a:pt x="51589" y="307655"/>
                </a:lnTo>
                <a:lnTo>
                  <a:pt x="24251" y="272144"/>
                </a:lnTo>
                <a:lnTo>
                  <a:pt x="6700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74" y="101230"/>
                </a:lnTo>
                <a:lnTo>
                  <a:pt x="42311" y="63496"/>
                </a:lnTo>
                <a:lnTo>
                  <a:pt x="75163" y="33148"/>
                </a:lnTo>
                <a:lnTo>
                  <a:pt x="114066" y="12048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7"/>
                </a:lnTo>
                <a:lnTo>
                  <a:pt x="284171" y="31044"/>
                </a:lnTo>
                <a:lnTo>
                  <a:pt x="315774" y="59318"/>
                </a:lnTo>
                <a:lnTo>
                  <a:pt x="181211" y="59318"/>
                </a:lnTo>
                <a:lnTo>
                  <a:pt x="134404" y="68947"/>
                </a:lnTo>
                <a:lnTo>
                  <a:pt x="95830" y="95087"/>
                </a:lnTo>
                <a:lnTo>
                  <a:pt x="69663" y="133620"/>
                </a:lnTo>
                <a:lnTo>
                  <a:pt x="60065" y="180425"/>
                </a:lnTo>
                <a:lnTo>
                  <a:pt x="69723" y="227222"/>
                </a:lnTo>
                <a:lnTo>
                  <a:pt x="95840" y="265751"/>
                </a:lnTo>
                <a:lnTo>
                  <a:pt x="134355" y="291890"/>
                </a:lnTo>
                <a:lnTo>
                  <a:pt x="181211" y="301519"/>
                </a:lnTo>
                <a:lnTo>
                  <a:pt x="313814" y="301519"/>
                </a:lnTo>
                <a:lnTo>
                  <a:pt x="303159" y="314571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56" y="180425"/>
                </a:moveTo>
                <a:lnTo>
                  <a:pt x="292176" y="133604"/>
                </a:lnTo>
                <a:lnTo>
                  <a:pt x="266418" y="95073"/>
                </a:lnTo>
                <a:lnTo>
                  <a:pt x="228336" y="68941"/>
                </a:lnTo>
                <a:lnTo>
                  <a:pt x="181211" y="59318"/>
                </a:lnTo>
                <a:lnTo>
                  <a:pt x="315774" y="59318"/>
                </a:lnTo>
                <a:lnTo>
                  <a:pt x="316571" y="60030"/>
                </a:lnTo>
                <a:lnTo>
                  <a:pt x="341007" y="95640"/>
                </a:lnTo>
                <a:lnTo>
                  <a:pt x="356716" y="136296"/>
                </a:lnTo>
                <a:lnTo>
                  <a:pt x="358819" y="151216"/>
                </a:lnTo>
                <a:lnTo>
                  <a:pt x="333464" y="151216"/>
                </a:lnTo>
                <a:lnTo>
                  <a:pt x="312429" y="158531"/>
                </a:lnTo>
                <a:lnTo>
                  <a:pt x="302356" y="180425"/>
                </a:lnTo>
                <a:close/>
              </a:path>
              <a:path w="363219" h="361314">
                <a:moveTo>
                  <a:pt x="333426" y="209647"/>
                </a:moveTo>
                <a:lnTo>
                  <a:pt x="312407" y="202320"/>
                </a:lnTo>
                <a:lnTo>
                  <a:pt x="302356" y="180425"/>
                </a:lnTo>
                <a:lnTo>
                  <a:pt x="312436" y="158515"/>
                </a:lnTo>
                <a:lnTo>
                  <a:pt x="333464" y="151216"/>
                </a:lnTo>
                <a:lnTo>
                  <a:pt x="354084" y="158531"/>
                </a:lnTo>
                <a:lnTo>
                  <a:pt x="362919" y="180425"/>
                </a:lnTo>
                <a:lnTo>
                  <a:pt x="354055" y="202363"/>
                </a:lnTo>
                <a:lnTo>
                  <a:pt x="333426" y="209647"/>
                </a:lnTo>
                <a:close/>
              </a:path>
              <a:path w="363219" h="361314">
                <a:moveTo>
                  <a:pt x="362927" y="180444"/>
                </a:moveTo>
                <a:lnTo>
                  <a:pt x="354084" y="158531"/>
                </a:lnTo>
                <a:lnTo>
                  <a:pt x="333464" y="151216"/>
                </a:lnTo>
                <a:lnTo>
                  <a:pt x="358819" y="151216"/>
                </a:lnTo>
                <a:lnTo>
                  <a:pt x="362927" y="180444"/>
                </a:lnTo>
                <a:close/>
              </a:path>
              <a:path w="363219" h="361314">
                <a:moveTo>
                  <a:pt x="313814" y="301519"/>
                </a:moveTo>
                <a:lnTo>
                  <a:pt x="181211" y="301519"/>
                </a:lnTo>
                <a:lnTo>
                  <a:pt x="228341" y="291890"/>
                </a:lnTo>
                <a:lnTo>
                  <a:pt x="266420" y="265751"/>
                </a:lnTo>
                <a:lnTo>
                  <a:pt x="292180" y="227222"/>
                </a:lnTo>
                <a:lnTo>
                  <a:pt x="302356" y="180425"/>
                </a:lnTo>
                <a:lnTo>
                  <a:pt x="312407" y="202320"/>
                </a:lnTo>
                <a:lnTo>
                  <a:pt x="333426" y="209647"/>
                </a:lnTo>
                <a:lnTo>
                  <a:pt x="358238" y="209647"/>
                </a:lnTo>
                <a:lnTo>
                  <a:pt x="354852" y="230683"/>
                </a:lnTo>
                <a:lnTo>
                  <a:pt x="334441" y="276252"/>
                </a:lnTo>
                <a:lnTo>
                  <a:pt x="313814" y="301519"/>
                </a:lnTo>
                <a:close/>
              </a:path>
              <a:path w="363219" h="361314">
                <a:moveTo>
                  <a:pt x="358238" y="209647"/>
                </a:moveTo>
                <a:lnTo>
                  <a:pt x="333426" y="209647"/>
                </a:lnTo>
                <a:lnTo>
                  <a:pt x="354055" y="202363"/>
                </a:lnTo>
                <a:lnTo>
                  <a:pt x="362927" y="180444"/>
                </a:lnTo>
                <a:lnTo>
                  <a:pt x="358238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586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901"/>
                </a:lnTo>
                <a:lnTo>
                  <a:pt x="86132" y="334805"/>
                </a:lnTo>
                <a:lnTo>
                  <a:pt x="51589" y="307654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74" y="101213"/>
                </a:lnTo>
                <a:lnTo>
                  <a:pt x="42311" y="63457"/>
                </a:lnTo>
                <a:lnTo>
                  <a:pt x="75163" y="33116"/>
                </a:lnTo>
                <a:lnTo>
                  <a:pt x="114066" y="12022"/>
                </a:lnTo>
                <a:lnTo>
                  <a:pt x="156768" y="782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2"/>
                </a:lnTo>
                <a:lnTo>
                  <a:pt x="181211" y="59292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13"/>
                </a:lnTo>
                <a:lnTo>
                  <a:pt x="95840" y="265744"/>
                </a:lnTo>
                <a:lnTo>
                  <a:pt x="134355" y="291896"/>
                </a:lnTo>
                <a:lnTo>
                  <a:pt x="181211" y="301531"/>
                </a:lnTo>
                <a:lnTo>
                  <a:pt x="313798" y="301531"/>
                </a:lnTo>
                <a:lnTo>
                  <a:pt x="303159" y="314560"/>
                </a:lnTo>
                <a:lnTo>
                  <a:pt x="262463" y="343020"/>
                </a:lnTo>
                <a:lnTo>
                  <a:pt x="213811" y="359037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37"/>
                </a:moveTo>
                <a:lnTo>
                  <a:pt x="292173" y="133610"/>
                </a:lnTo>
                <a:lnTo>
                  <a:pt x="266411" y="95066"/>
                </a:lnTo>
                <a:lnTo>
                  <a:pt x="228363" y="68928"/>
                </a:lnTo>
                <a:lnTo>
                  <a:pt x="181211" y="59292"/>
                </a:lnTo>
                <a:lnTo>
                  <a:pt x="315735" y="59292"/>
                </a:lnTo>
                <a:lnTo>
                  <a:pt x="316571" y="60040"/>
                </a:lnTo>
                <a:lnTo>
                  <a:pt x="341007" y="95640"/>
                </a:lnTo>
                <a:lnTo>
                  <a:pt x="356716" y="136295"/>
                </a:lnTo>
                <a:lnTo>
                  <a:pt x="358821" y="151240"/>
                </a:lnTo>
                <a:lnTo>
                  <a:pt x="333464" y="151240"/>
                </a:lnTo>
                <a:lnTo>
                  <a:pt x="312436" y="158535"/>
                </a:lnTo>
                <a:lnTo>
                  <a:pt x="302356" y="180437"/>
                </a:lnTo>
                <a:close/>
              </a:path>
              <a:path w="363219" h="361314">
                <a:moveTo>
                  <a:pt x="333426" y="209645"/>
                </a:moveTo>
                <a:lnTo>
                  <a:pt x="312407" y="202316"/>
                </a:lnTo>
                <a:lnTo>
                  <a:pt x="302356" y="180437"/>
                </a:lnTo>
                <a:lnTo>
                  <a:pt x="312436" y="158535"/>
                </a:lnTo>
                <a:lnTo>
                  <a:pt x="333464" y="151240"/>
                </a:lnTo>
                <a:lnTo>
                  <a:pt x="354084" y="158556"/>
                </a:lnTo>
                <a:lnTo>
                  <a:pt x="362914" y="180437"/>
                </a:lnTo>
                <a:lnTo>
                  <a:pt x="354055" y="202370"/>
                </a:lnTo>
                <a:lnTo>
                  <a:pt x="333426" y="209645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84" y="158556"/>
                </a:lnTo>
                <a:lnTo>
                  <a:pt x="333464" y="151240"/>
                </a:lnTo>
                <a:lnTo>
                  <a:pt x="358821" y="151240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798" y="301531"/>
                </a:moveTo>
                <a:lnTo>
                  <a:pt x="181211" y="301531"/>
                </a:lnTo>
                <a:lnTo>
                  <a:pt x="228341" y="291896"/>
                </a:lnTo>
                <a:lnTo>
                  <a:pt x="266420" y="265744"/>
                </a:lnTo>
                <a:lnTo>
                  <a:pt x="292180" y="227213"/>
                </a:lnTo>
                <a:lnTo>
                  <a:pt x="302356" y="180437"/>
                </a:lnTo>
                <a:lnTo>
                  <a:pt x="312407" y="202316"/>
                </a:lnTo>
                <a:lnTo>
                  <a:pt x="333426" y="209645"/>
                </a:lnTo>
                <a:lnTo>
                  <a:pt x="358241" y="209645"/>
                </a:lnTo>
                <a:lnTo>
                  <a:pt x="354852" y="230698"/>
                </a:lnTo>
                <a:lnTo>
                  <a:pt x="334441" y="276254"/>
                </a:lnTo>
                <a:lnTo>
                  <a:pt x="313798" y="301531"/>
                </a:lnTo>
                <a:close/>
              </a:path>
              <a:path w="363219" h="361314">
                <a:moveTo>
                  <a:pt x="358241" y="209645"/>
                </a:moveTo>
                <a:lnTo>
                  <a:pt x="333426" y="209645"/>
                </a:lnTo>
                <a:lnTo>
                  <a:pt x="354055" y="202370"/>
                </a:lnTo>
                <a:lnTo>
                  <a:pt x="362925" y="180462"/>
                </a:lnTo>
                <a:lnTo>
                  <a:pt x="358241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586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890"/>
                </a:lnTo>
                <a:lnTo>
                  <a:pt x="86132" y="334788"/>
                </a:lnTo>
                <a:lnTo>
                  <a:pt x="51589" y="307634"/>
                </a:lnTo>
                <a:lnTo>
                  <a:pt x="24251" y="272149"/>
                </a:lnTo>
                <a:lnTo>
                  <a:pt x="6700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74" y="101219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5" y="59272"/>
                </a:lnTo>
                <a:lnTo>
                  <a:pt x="181211" y="59272"/>
                </a:lnTo>
                <a:lnTo>
                  <a:pt x="134401" y="68908"/>
                </a:lnTo>
                <a:lnTo>
                  <a:pt x="95827" y="95065"/>
                </a:lnTo>
                <a:lnTo>
                  <a:pt x="69662" y="133611"/>
                </a:lnTo>
                <a:lnTo>
                  <a:pt x="60065" y="180417"/>
                </a:lnTo>
                <a:lnTo>
                  <a:pt x="69723" y="227193"/>
                </a:lnTo>
                <a:lnTo>
                  <a:pt x="95840" y="265725"/>
                </a:lnTo>
                <a:lnTo>
                  <a:pt x="134355" y="291876"/>
                </a:lnTo>
                <a:lnTo>
                  <a:pt x="181211" y="301512"/>
                </a:lnTo>
                <a:lnTo>
                  <a:pt x="313803" y="301512"/>
                </a:lnTo>
                <a:lnTo>
                  <a:pt x="303159" y="314548"/>
                </a:lnTo>
                <a:lnTo>
                  <a:pt x="262463" y="343019"/>
                </a:lnTo>
                <a:lnTo>
                  <a:pt x="213811" y="359055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17"/>
                </a:moveTo>
                <a:lnTo>
                  <a:pt x="292173" y="133590"/>
                </a:lnTo>
                <a:lnTo>
                  <a:pt x="266411" y="95046"/>
                </a:lnTo>
                <a:lnTo>
                  <a:pt x="228363" y="68908"/>
                </a:lnTo>
                <a:lnTo>
                  <a:pt x="181211" y="59272"/>
                </a:lnTo>
                <a:lnTo>
                  <a:pt x="315735" y="59272"/>
                </a:lnTo>
                <a:lnTo>
                  <a:pt x="316571" y="60020"/>
                </a:lnTo>
                <a:lnTo>
                  <a:pt x="341007" y="95620"/>
                </a:lnTo>
                <a:lnTo>
                  <a:pt x="356716" y="136275"/>
                </a:lnTo>
                <a:lnTo>
                  <a:pt x="358819" y="151201"/>
                </a:lnTo>
                <a:lnTo>
                  <a:pt x="333464" y="151201"/>
                </a:lnTo>
                <a:lnTo>
                  <a:pt x="312433" y="158514"/>
                </a:lnTo>
                <a:lnTo>
                  <a:pt x="302356" y="180417"/>
                </a:lnTo>
                <a:close/>
              </a:path>
              <a:path w="363219" h="361314">
                <a:moveTo>
                  <a:pt x="333426" y="209625"/>
                </a:moveTo>
                <a:lnTo>
                  <a:pt x="312407" y="202297"/>
                </a:lnTo>
                <a:lnTo>
                  <a:pt x="302356" y="180417"/>
                </a:lnTo>
                <a:lnTo>
                  <a:pt x="312436" y="158508"/>
                </a:lnTo>
                <a:lnTo>
                  <a:pt x="333464" y="151201"/>
                </a:lnTo>
                <a:lnTo>
                  <a:pt x="354084" y="158514"/>
                </a:lnTo>
                <a:lnTo>
                  <a:pt x="362914" y="180417"/>
                </a:lnTo>
                <a:lnTo>
                  <a:pt x="354055" y="202350"/>
                </a:lnTo>
                <a:lnTo>
                  <a:pt x="333426" y="209625"/>
                </a:lnTo>
                <a:close/>
              </a:path>
              <a:path w="363219" h="361314">
                <a:moveTo>
                  <a:pt x="362925" y="180442"/>
                </a:moveTo>
                <a:lnTo>
                  <a:pt x="354084" y="158514"/>
                </a:lnTo>
                <a:lnTo>
                  <a:pt x="333464" y="151201"/>
                </a:lnTo>
                <a:lnTo>
                  <a:pt x="358819" y="151201"/>
                </a:lnTo>
                <a:lnTo>
                  <a:pt x="362935" y="180417"/>
                </a:lnTo>
                <a:close/>
              </a:path>
              <a:path w="363219" h="361314">
                <a:moveTo>
                  <a:pt x="313803" y="301512"/>
                </a:moveTo>
                <a:lnTo>
                  <a:pt x="181211" y="301512"/>
                </a:lnTo>
                <a:lnTo>
                  <a:pt x="228341" y="291876"/>
                </a:lnTo>
                <a:lnTo>
                  <a:pt x="266420" y="265725"/>
                </a:lnTo>
                <a:lnTo>
                  <a:pt x="292180" y="227193"/>
                </a:lnTo>
                <a:lnTo>
                  <a:pt x="302356" y="180417"/>
                </a:lnTo>
                <a:lnTo>
                  <a:pt x="312407" y="202297"/>
                </a:lnTo>
                <a:lnTo>
                  <a:pt x="333426" y="209625"/>
                </a:lnTo>
                <a:lnTo>
                  <a:pt x="358241" y="209625"/>
                </a:lnTo>
                <a:lnTo>
                  <a:pt x="354852" y="230678"/>
                </a:lnTo>
                <a:lnTo>
                  <a:pt x="334441" y="276236"/>
                </a:lnTo>
                <a:lnTo>
                  <a:pt x="313803" y="301512"/>
                </a:lnTo>
                <a:close/>
              </a:path>
              <a:path w="363219" h="361314">
                <a:moveTo>
                  <a:pt x="358241" y="209625"/>
                </a:moveTo>
                <a:lnTo>
                  <a:pt x="333426" y="209625"/>
                </a:lnTo>
                <a:lnTo>
                  <a:pt x="354055" y="202350"/>
                </a:lnTo>
                <a:lnTo>
                  <a:pt x="362925" y="180442"/>
                </a:lnTo>
                <a:lnTo>
                  <a:pt x="358241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31586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17"/>
                </a:lnTo>
                <a:lnTo>
                  <a:pt x="86132" y="334812"/>
                </a:lnTo>
                <a:lnTo>
                  <a:pt x="51589" y="307655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74" y="101238"/>
                </a:lnTo>
                <a:lnTo>
                  <a:pt x="42311" y="63508"/>
                </a:lnTo>
                <a:lnTo>
                  <a:pt x="75163" y="33142"/>
                </a:lnTo>
                <a:lnTo>
                  <a:pt x="114066" y="12033"/>
                </a:lnTo>
                <a:lnTo>
                  <a:pt x="156768" y="784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1"/>
                </a:lnTo>
                <a:lnTo>
                  <a:pt x="181211" y="59291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20"/>
                </a:lnTo>
                <a:lnTo>
                  <a:pt x="95840" y="265755"/>
                </a:lnTo>
                <a:lnTo>
                  <a:pt x="134355" y="291908"/>
                </a:lnTo>
                <a:lnTo>
                  <a:pt x="181211" y="301544"/>
                </a:lnTo>
                <a:lnTo>
                  <a:pt x="313798" y="301544"/>
                </a:lnTo>
                <a:lnTo>
                  <a:pt x="303159" y="314574"/>
                </a:lnTo>
                <a:lnTo>
                  <a:pt x="262463" y="343047"/>
                </a:lnTo>
                <a:lnTo>
                  <a:pt x="213811" y="359087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56" y="180437"/>
                </a:moveTo>
                <a:lnTo>
                  <a:pt x="292173" y="133609"/>
                </a:lnTo>
                <a:lnTo>
                  <a:pt x="266411" y="95066"/>
                </a:lnTo>
                <a:lnTo>
                  <a:pt x="228363" y="68928"/>
                </a:lnTo>
                <a:lnTo>
                  <a:pt x="181211" y="59291"/>
                </a:lnTo>
                <a:lnTo>
                  <a:pt x="315735" y="59291"/>
                </a:lnTo>
                <a:lnTo>
                  <a:pt x="316571" y="60039"/>
                </a:lnTo>
                <a:lnTo>
                  <a:pt x="341007" y="95639"/>
                </a:lnTo>
                <a:lnTo>
                  <a:pt x="356716" y="136295"/>
                </a:lnTo>
                <a:lnTo>
                  <a:pt x="358821" y="151239"/>
                </a:lnTo>
                <a:lnTo>
                  <a:pt x="333464" y="151239"/>
                </a:lnTo>
                <a:lnTo>
                  <a:pt x="312436" y="158535"/>
                </a:lnTo>
                <a:lnTo>
                  <a:pt x="302356" y="180437"/>
                </a:lnTo>
                <a:close/>
              </a:path>
              <a:path w="363219" h="361314">
                <a:moveTo>
                  <a:pt x="333426" y="209650"/>
                </a:moveTo>
                <a:lnTo>
                  <a:pt x="312407" y="202318"/>
                </a:lnTo>
                <a:lnTo>
                  <a:pt x="302356" y="180437"/>
                </a:lnTo>
                <a:lnTo>
                  <a:pt x="312436" y="158535"/>
                </a:lnTo>
                <a:lnTo>
                  <a:pt x="333464" y="151239"/>
                </a:lnTo>
                <a:lnTo>
                  <a:pt x="354084" y="158555"/>
                </a:lnTo>
                <a:lnTo>
                  <a:pt x="362914" y="180437"/>
                </a:lnTo>
                <a:lnTo>
                  <a:pt x="354055" y="202375"/>
                </a:lnTo>
                <a:lnTo>
                  <a:pt x="333426" y="209650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84" y="158555"/>
                </a:lnTo>
                <a:lnTo>
                  <a:pt x="333464" y="151239"/>
                </a:lnTo>
                <a:lnTo>
                  <a:pt x="358821" y="151239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798" y="301544"/>
                </a:moveTo>
                <a:lnTo>
                  <a:pt x="181211" y="301544"/>
                </a:lnTo>
                <a:lnTo>
                  <a:pt x="228341" y="291908"/>
                </a:lnTo>
                <a:lnTo>
                  <a:pt x="266420" y="265755"/>
                </a:lnTo>
                <a:lnTo>
                  <a:pt x="292180" y="227220"/>
                </a:lnTo>
                <a:lnTo>
                  <a:pt x="302356" y="180437"/>
                </a:lnTo>
                <a:lnTo>
                  <a:pt x="312407" y="202318"/>
                </a:lnTo>
                <a:lnTo>
                  <a:pt x="333426" y="209650"/>
                </a:lnTo>
                <a:lnTo>
                  <a:pt x="358241" y="209650"/>
                </a:lnTo>
                <a:lnTo>
                  <a:pt x="354852" y="230702"/>
                </a:lnTo>
                <a:lnTo>
                  <a:pt x="334441" y="276262"/>
                </a:lnTo>
                <a:lnTo>
                  <a:pt x="313798" y="301544"/>
                </a:lnTo>
                <a:close/>
              </a:path>
              <a:path w="363219" h="361314">
                <a:moveTo>
                  <a:pt x="358241" y="209650"/>
                </a:moveTo>
                <a:lnTo>
                  <a:pt x="333426" y="209650"/>
                </a:lnTo>
                <a:lnTo>
                  <a:pt x="354055" y="202375"/>
                </a:lnTo>
                <a:lnTo>
                  <a:pt x="362925" y="180462"/>
                </a:lnTo>
                <a:lnTo>
                  <a:pt x="358241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37378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47" y="361250"/>
                </a:moveTo>
                <a:lnTo>
                  <a:pt x="125951" y="352933"/>
                </a:lnTo>
                <a:lnTo>
                  <a:pt x="86129" y="334835"/>
                </a:lnTo>
                <a:lnTo>
                  <a:pt x="51601" y="307681"/>
                </a:lnTo>
                <a:lnTo>
                  <a:pt x="24288" y="272195"/>
                </a:lnTo>
                <a:lnTo>
                  <a:pt x="6712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86" y="101219"/>
                </a:lnTo>
                <a:lnTo>
                  <a:pt x="42347" y="63483"/>
                </a:lnTo>
                <a:lnTo>
                  <a:pt x="75175" y="33142"/>
                </a:lnTo>
                <a:lnTo>
                  <a:pt x="114063" y="12045"/>
                </a:lnTo>
                <a:lnTo>
                  <a:pt x="156757" y="797"/>
                </a:lnTo>
                <a:lnTo>
                  <a:pt x="201006" y="0"/>
                </a:lnTo>
                <a:lnTo>
                  <a:pt x="244557" y="10258"/>
                </a:lnTo>
                <a:lnTo>
                  <a:pt x="284177" y="31064"/>
                </a:lnTo>
                <a:lnTo>
                  <a:pt x="315758" y="59318"/>
                </a:lnTo>
                <a:lnTo>
                  <a:pt x="181209" y="59318"/>
                </a:lnTo>
                <a:lnTo>
                  <a:pt x="134384" y="68954"/>
                </a:lnTo>
                <a:lnTo>
                  <a:pt x="95832" y="95068"/>
                </a:lnTo>
                <a:lnTo>
                  <a:pt x="69658" y="133598"/>
                </a:lnTo>
                <a:lnTo>
                  <a:pt x="60051" y="180425"/>
                </a:lnTo>
                <a:lnTo>
                  <a:pt x="69740" y="227230"/>
                </a:lnTo>
                <a:lnTo>
                  <a:pt x="95870" y="265777"/>
                </a:lnTo>
                <a:lnTo>
                  <a:pt x="134380" y="291933"/>
                </a:lnTo>
                <a:lnTo>
                  <a:pt x="181209" y="301570"/>
                </a:lnTo>
                <a:lnTo>
                  <a:pt x="313785" y="301570"/>
                </a:lnTo>
                <a:lnTo>
                  <a:pt x="303165" y="314575"/>
                </a:lnTo>
                <a:lnTo>
                  <a:pt x="262459" y="343042"/>
                </a:lnTo>
                <a:lnTo>
                  <a:pt x="213797" y="359063"/>
                </a:lnTo>
                <a:lnTo>
                  <a:pt x="169147" y="361250"/>
                </a:lnTo>
                <a:close/>
              </a:path>
              <a:path w="363219" h="361315">
                <a:moveTo>
                  <a:pt x="302354" y="180425"/>
                </a:moveTo>
                <a:lnTo>
                  <a:pt x="292171" y="133641"/>
                </a:lnTo>
                <a:lnTo>
                  <a:pt x="266409" y="95106"/>
                </a:lnTo>
                <a:lnTo>
                  <a:pt x="228333" y="68954"/>
                </a:lnTo>
                <a:lnTo>
                  <a:pt x="181209" y="59318"/>
                </a:lnTo>
                <a:lnTo>
                  <a:pt x="315758" y="59318"/>
                </a:lnTo>
                <a:lnTo>
                  <a:pt x="316579" y="60052"/>
                </a:lnTo>
                <a:lnTo>
                  <a:pt x="341008" y="95654"/>
                </a:lnTo>
                <a:lnTo>
                  <a:pt x="356707" y="136301"/>
                </a:lnTo>
                <a:lnTo>
                  <a:pt x="358808" y="151223"/>
                </a:lnTo>
                <a:lnTo>
                  <a:pt x="333452" y="151223"/>
                </a:lnTo>
                <a:lnTo>
                  <a:pt x="312423" y="158538"/>
                </a:lnTo>
                <a:lnTo>
                  <a:pt x="302354" y="180425"/>
                </a:lnTo>
                <a:close/>
              </a:path>
              <a:path w="363219" h="361315">
                <a:moveTo>
                  <a:pt x="333418" y="209667"/>
                </a:moveTo>
                <a:lnTo>
                  <a:pt x="312404" y="202328"/>
                </a:lnTo>
                <a:lnTo>
                  <a:pt x="302354" y="180425"/>
                </a:lnTo>
                <a:lnTo>
                  <a:pt x="312427" y="158531"/>
                </a:lnTo>
                <a:lnTo>
                  <a:pt x="333452" y="151223"/>
                </a:lnTo>
                <a:lnTo>
                  <a:pt x="354070" y="158538"/>
                </a:lnTo>
                <a:lnTo>
                  <a:pt x="362885" y="180425"/>
                </a:lnTo>
                <a:lnTo>
                  <a:pt x="354043" y="202385"/>
                </a:lnTo>
                <a:lnTo>
                  <a:pt x="333418" y="209667"/>
                </a:lnTo>
                <a:close/>
              </a:path>
              <a:path w="363219" h="361315">
                <a:moveTo>
                  <a:pt x="362903" y="180469"/>
                </a:moveTo>
                <a:lnTo>
                  <a:pt x="354070" y="158538"/>
                </a:lnTo>
                <a:lnTo>
                  <a:pt x="333452" y="151223"/>
                </a:lnTo>
                <a:lnTo>
                  <a:pt x="358808" y="151223"/>
                </a:lnTo>
                <a:lnTo>
                  <a:pt x="362921" y="180425"/>
                </a:lnTo>
                <a:close/>
              </a:path>
              <a:path w="363219" h="361315">
                <a:moveTo>
                  <a:pt x="313785" y="301570"/>
                </a:moveTo>
                <a:lnTo>
                  <a:pt x="181209" y="301570"/>
                </a:lnTo>
                <a:lnTo>
                  <a:pt x="228333" y="291933"/>
                </a:lnTo>
                <a:lnTo>
                  <a:pt x="266409" y="265777"/>
                </a:lnTo>
                <a:lnTo>
                  <a:pt x="292171" y="227230"/>
                </a:lnTo>
                <a:lnTo>
                  <a:pt x="302354" y="180425"/>
                </a:lnTo>
                <a:lnTo>
                  <a:pt x="312404" y="202328"/>
                </a:lnTo>
                <a:lnTo>
                  <a:pt x="333418" y="209667"/>
                </a:lnTo>
                <a:lnTo>
                  <a:pt x="358238" y="209667"/>
                </a:lnTo>
                <a:lnTo>
                  <a:pt x="354859" y="230709"/>
                </a:lnTo>
                <a:lnTo>
                  <a:pt x="334452" y="276263"/>
                </a:lnTo>
                <a:lnTo>
                  <a:pt x="313785" y="301570"/>
                </a:lnTo>
                <a:close/>
              </a:path>
              <a:path w="363219" h="361315">
                <a:moveTo>
                  <a:pt x="358238" y="209667"/>
                </a:moveTo>
                <a:lnTo>
                  <a:pt x="333418" y="209667"/>
                </a:lnTo>
                <a:lnTo>
                  <a:pt x="354043" y="202385"/>
                </a:lnTo>
                <a:lnTo>
                  <a:pt x="362903" y="180469"/>
                </a:lnTo>
                <a:lnTo>
                  <a:pt x="358238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37378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50"/>
                </a:moveTo>
                <a:lnTo>
                  <a:pt x="125951" y="352930"/>
                </a:lnTo>
                <a:lnTo>
                  <a:pt x="86129" y="334824"/>
                </a:lnTo>
                <a:lnTo>
                  <a:pt x="51601" y="307655"/>
                </a:lnTo>
                <a:lnTo>
                  <a:pt x="24288" y="272144"/>
                </a:lnTo>
                <a:lnTo>
                  <a:pt x="6712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86" y="101230"/>
                </a:lnTo>
                <a:lnTo>
                  <a:pt x="42347" y="63496"/>
                </a:lnTo>
                <a:lnTo>
                  <a:pt x="75175" y="33148"/>
                </a:lnTo>
                <a:lnTo>
                  <a:pt x="114063" y="12048"/>
                </a:lnTo>
                <a:lnTo>
                  <a:pt x="156757" y="797"/>
                </a:lnTo>
                <a:lnTo>
                  <a:pt x="201006" y="0"/>
                </a:lnTo>
                <a:lnTo>
                  <a:pt x="244557" y="10257"/>
                </a:lnTo>
                <a:lnTo>
                  <a:pt x="284177" y="31044"/>
                </a:lnTo>
                <a:lnTo>
                  <a:pt x="315782" y="59318"/>
                </a:lnTo>
                <a:lnTo>
                  <a:pt x="181209" y="59318"/>
                </a:lnTo>
                <a:lnTo>
                  <a:pt x="134397" y="68947"/>
                </a:lnTo>
                <a:lnTo>
                  <a:pt x="95822" y="95087"/>
                </a:lnTo>
                <a:lnTo>
                  <a:pt x="69654" y="133620"/>
                </a:lnTo>
                <a:lnTo>
                  <a:pt x="60051" y="180425"/>
                </a:lnTo>
                <a:lnTo>
                  <a:pt x="69740" y="227222"/>
                </a:lnTo>
                <a:lnTo>
                  <a:pt x="95870" y="265751"/>
                </a:lnTo>
                <a:lnTo>
                  <a:pt x="134380" y="291890"/>
                </a:lnTo>
                <a:lnTo>
                  <a:pt x="181209" y="301519"/>
                </a:lnTo>
                <a:lnTo>
                  <a:pt x="313822" y="301519"/>
                </a:lnTo>
                <a:lnTo>
                  <a:pt x="303165" y="314571"/>
                </a:lnTo>
                <a:lnTo>
                  <a:pt x="262459" y="343042"/>
                </a:lnTo>
                <a:lnTo>
                  <a:pt x="213797" y="359063"/>
                </a:lnTo>
                <a:lnTo>
                  <a:pt x="169147" y="361250"/>
                </a:lnTo>
                <a:close/>
              </a:path>
              <a:path w="363219" h="361314">
                <a:moveTo>
                  <a:pt x="302354" y="180425"/>
                </a:moveTo>
                <a:lnTo>
                  <a:pt x="292160" y="133604"/>
                </a:lnTo>
                <a:lnTo>
                  <a:pt x="266388" y="95073"/>
                </a:lnTo>
                <a:lnTo>
                  <a:pt x="228306" y="68941"/>
                </a:lnTo>
                <a:lnTo>
                  <a:pt x="181209" y="59318"/>
                </a:lnTo>
                <a:lnTo>
                  <a:pt x="315782" y="59318"/>
                </a:lnTo>
                <a:lnTo>
                  <a:pt x="316579" y="60030"/>
                </a:lnTo>
                <a:lnTo>
                  <a:pt x="341008" y="95640"/>
                </a:lnTo>
                <a:lnTo>
                  <a:pt x="356707" y="136296"/>
                </a:lnTo>
                <a:lnTo>
                  <a:pt x="358808" y="151216"/>
                </a:lnTo>
                <a:lnTo>
                  <a:pt x="333452" y="151216"/>
                </a:lnTo>
                <a:lnTo>
                  <a:pt x="312420" y="158531"/>
                </a:lnTo>
                <a:lnTo>
                  <a:pt x="302354" y="180425"/>
                </a:lnTo>
                <a:close/>
              </a:path>
              <a:path w="363219" h="361314">
                <a:moveTo>
                  <a:pt x="333418" y="209647"/>
                </a:moveTo>
                <a:lnTo>
                  <a:pt x="312404" y="202320"/>
                </a:lnTo>
                <a:lnTo>
                  <a:pt x="302354" y="180425"/>
                </a:lnTo>
                <a:lnTo>
                  <a:pt x="312427" y="158515"/>
                </a:lnTo>
                <a:lnTo>
                  <a:pt x="333452" y="151216"/>
                </a:lnTo>
                <a:lnTo>
                  <a:pt x="354070" y="158531"/>
                </a:lnTo>
                <a:lnTo>
                  <a:pt x="362905" y="180425"/>
                </a:lnTo>
                <a:lnTo>
                  <a:pt x="354043" y="202363"/>
                </a:lnTo>
                <a:lnTo>
                  <a:pt x="333418" y="209647"/>
                </a:lnTo>
                <a:close/>
              </a:path>
              <a:path w="363219" h="361314">
                <a:moveTo>
                  <a:pt x="362913" y="180444"/>
                </a:moveTo>
                <a:lnTo>
                  <a:pt x="354070" y="158531"/>
                </a:lnTo>
                <a:lnTo>
                  <a:pt x="333452" y="151216"/>
                </a:lnTo>
                <a:lnTo>
                  <a:pt x="358808" y="151216"/>
                </a:lnTo>
                <a:lnTo>
                  <a:pt x="362913" y="180444"/>
                </a:lnTo>
                <a:close/>
              </a:path>
              <a:path w="363219" h="361314">
                <a:moveTo>
                  <a:pt x="313822" y="301519"/>
                </a:moveTo>
                <a:lnTo>
                  <a:pt x="181209" y="301519"/>
                </a:lnTo>
                <a:lnTo>
                  <a:pt x="228333" y="291890"/>
                </a:lnTo>
                <a:lnTo>
                  <a:pt x="266409" y="265751"/>
                </a:lnTo>
                <a:lnTo>
                  <a:pt x="292171" y="227222"/>
                </a:lnTo>
                <a:lnTo>
                  <a:pt x="302354" y="180425"/>
                </a:lnTo>
                <a:lnTo>
                  <a:pt x="312404" y="202320"/>
                </a:lnTo>
                <a:lnTo>
                  <a:pt x="333418" y="209647"/>
                </a:lnTo>
                <a:lnTo>
                  <a:pt x="358236" y="209647"/>
                </a:lnTo>
                <a:lnTo>
                  <a:pt x="354859" y="230683"/>
                </a:lnTo>
                <a:lnTo>
                  <a:pt x="334452" y="276252"/>
                </a:lnTo>
                <a:lnTo>
                  <a:pt x="313822" y="301519"/>
                </a:lnTo>
                <a:close/>
              </a:path>
              <a:path w="363219" h="361314">
                <a:moveTo>
                  <a:pt x="358236" y="209647"/>
                </a:moveTo>
                <a:lnTo>
                  <a:pt x="333418" y="209647"/>
                </a:lnTo>
                <a:lnTo>
                  <a:pt x="354043" y="202363"/>
                </a:lnTo>
                <a:lnTo>
                  <a:pt x="362913" y="180444"/>
                </a:lnTo>
                <a:lnTo>
                  <a:pt x="358236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37378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19"/>
                </a:moveTo>
                <a:lnTo>
                  <a:pt x="125951" y="352901"/>
                </a:lnTo>
                <a:lnTo>
                  <a:pt x="86129" y="334805"/>
                </a:lnTo>
                <a:lnTo>
                  <a:pt x="51601" y="307654"/>
                </a:lnTo>
                <a:lnTo>
                  <a:pt x="24288" y="272169"/>
                </a:lnTo>
                <a:lnTo>
                  <a:pt x="6712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86" y="101213"/>
                </a:lnTo>
                <a:lnTo>
                  <a:pt x="42347" y="63457"/>
                </a:lnTo>
                <a:lnTo>
                  <a:pt x="75175" y="33116"/>
                </a:lnTo>
                <a:lnTo>
                  <a:pt x="114063" y="12022"/>
                </a:lnTo>
                <a:lnTo>
                  <a:pt x="156757" y="782"/>
                </a:lnTo>
                <a:lnTo>
                  <a:pt x="201006" y="0"/>
                </a:lnTo>
                <a:lnTo>
                  <a:pt x="244557" y="10282"/>
                </a:lnTo>
                <a:lnTo>
                  <a:pt x="284177" y="31064"/>
                </a:lnTo>
                <a:lnTo>
                  <a:pt x="315742" y="59292"/>
                </a:lnTo>
                <a:lnTo>
                  <a:pt x="181209" y="59292"/>
                </a:lnTo>
                <a:lnTo>
                  <a:pt x="134394" y="68928"/>
                </a:lnTo>
                <a:lnTo>
                  <a:pt x="95819" y="95085"/>
                </a:lnTo>
                <a:lnTo>
                  <a:pt x="69653" y="133631"/>
                </a:lnTo>
                <a:lnTo>
                  <a:pt x="60051" y="180437"/>
                </a:lnTo>
                <a:lnTo>
                  <a:pt x="69740" y="227213"/>
                </a:lnTo>
                <a:lnTo>
                  <a:pt x="95870" y="265744"/>
                </a:lnTo>
                <a:lnTo>
                  <a:pt x="134380" y="291896"/>
                </a:lnTo>
                <a:lnTo>
                  <a:pt x="181209" y="301531"/>
                </a:lnTo>
                <a:lnTo>
                  <a:pt x="313806" y="301531"/>
                </a:lnTo>
                <a:lnTo>
                  <a:pt x="303165" y="314560"/>
                </a:lnTo>
                <a:lnTo>
                  <a:pt x="262459" y="343020"/>
                </a:lnTo>
                <a:lnTo>
                  <a:pt x="213797" y="359037"/>
                </a:lnTo>
                <a:lnTo>
                  <a:pt x="169147" y="361219"/>
                </a:lnTo>
                <a:close/>
              </a:path>
              <a:path w="363219" h="361314">
                <a:moveTo>
                  <a:pt x="302354" y="180437"/>
                </a:moveTo>
                <a:lnTo>
                  <a:pt x="292157" y="133610"/>
                </a:lnTo>
                <a:lnTo>
                  <a:pt x="266381" y="95066"/>
                </a:lnTo>
                <a:lnTo>
                  <a:pt x="228333" y="68928"/>
                </a:lnTo>
                <a:lnTo>
                  <a:pt x="181209" y="59292"/>
                </a:lnTo>
                <a:lnTo>
                  <a:pt x="315742" y="59292"/>
                </a:lnTo>
                <a:lnTo>
                  <a:pt x="316579" y="60040"/>
                </a:lnTo>
                <a:lnTo>
                  <a:pt x="341008" y="95640"/>
                </a:lnTo>
                <a:lnTo>
                  <a:pt x="356707" y="136295"/>
                </a:lnTo>
                <a:lnTo>
                  <a:pt x="358810" y="151240"/>
                </a:lnTo>
                <a:lnTo>
                  <a:pt x="333452" y="151240"/>
                </a:lnTo>
                <a:lnTo>
                  <a:pt x="312427" y="158535"/>
                </a:lnTo>
                <a:lnTo>
                  <a:pt x="302354" y="180437"/>
                </a:lnTo>
                <a:close/>
              </a:path>
              <a:path w="363219" h="361314">
                <a:moveTo>
                  <a:pt x="333418" y="209645"/>
                </a:moveTo>
                <a:lnTo>
                  <a:pt x="312404" y="202316"/>
                </a:lnTo>
                <a:lnTo>
                  <a:pt x="302354" y="180437"/>
                </a:lnTo>
                <a:lnTo>
                  <a:pt x="312427" y="158535"/>
                </a:lnTo>
                <a:lnTo>
                  <a:pt x="333452" y="151240"/>
                </a:lnTo>
                <a:lnTo>
                  <a:pt x="354070" y="158556"/>
                </a:lnTo>
                <a:lnTo>
                  <a:pt x="362900" y="180437"/>
                </a:lnTo>
                <a:lnTo>
                  <a:pt x="354043" y="202370"/>
                </a:lnTo>
                <a:lnTo>
                  <a:pt x="333418" y="209645"/>
                </a:lnTo>
                <a:close/>
              </a:path>
              <a:path w="363219" h="361314">
                <a:moveTo>
                  <a:pt x="362910" y="180462"/>
                </a:moveTo>
                <a:lnTo>
                  <a:pt x="354070" y="158556"/>
                </a:lnTo>
                <a:lnTo>
                  <a:pt x="333452" y="151240"/>
                </a:lnTo>
                <a:lnTo>
                  <a:pt x="358810" y="151240"/>
                </a:lnTo>
                <a:lnTo>
                  <a:pt x="362921" y="180437"/>
                </a:lnTo>
                <a:close/>
              </a:path>
              <a:path w="363219" h="361314">
                <a:moveTo>
                  <a:pt x="313806" y="301531"/>
                </a:moveTo>
                <a:lnTo>
                  <a:pt x="181209" y="301531"/>
                </a:lnTo>
                <a:lnTo>
                  <a:pt x="228333" y="291896"/>
                </a:lnTo>
                <a:lnTo>
                  <a:pt x="266409" y="265744"/>
                </a:lnTo>
                <a:lnTo>
                  <a:pt x="292171" y="227213"/>
                </a:lnTo>
                <a:lnTo>
                  <a:pt x="302354" y="180437"/>
                </a:lnTo>
                <a:lnTo>
                  <a:pt x="312404" y="202316"/>
                </a:lnTo>
                <a:lnTo>
                  <a:pt x="333418" y="209645"/>
                </a:lnTo>
                <a:lnTo>
                  <a:pt x="358239" y="209645"/>
                </a:lnTo>
                <a:lnTo>
                  <a:pt x="354859" y="230698"/>
                </a:lnTo>
                <a:lnTo>
                  <a:pt x="334452" y="276254"/>
                </a:lnTo>
                <a:lnTo>
                  <a:pt x="313806" y="301531"/>
                </a:lnTo>
                <a:close/>
              </a:path>
              <a:path w="363219" h="361314">
                <a:moveTo>
                  <a:pt x="358239" y="209645"/>
                </a:moveTo>
                <a:lnTo>
                  <a:pt x="333418" y="209645"/>
                </a:lnTo>
                <a:lnTo>
                  <a:pt x="354043" y="202370"/>
                </a:lnTo>
                <a:lnTo>
                  <a:pt x="362910" y="180462"/>
                </a:lnTo>
                <a:lnTo>
                  <a:pt x="358239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37378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19"/>
                </a:moveTo>
                <a:lnTo>
                  <a:pt x="125951" y="352890"/>
                </a:lnTo>
                <a:lnTo>
                  <a:pt x="86129" y="334788"/>
                </a:lnTo>
                <a:lnTo>
                  <a:pt x="51601" y="307634"/>
                </a:lnTo>
                <a:lnTo>
                  <a:pt x="24288" y="272149"/>
                </a:lnTo>
                <a:lnTo>
                  <a:pt x="6712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86" y="101219"/>
                </a:lnTo>
                <a:lnTo>
                  <a:pt x="42347" y="63488"/>
                </a:lnTo>
                <a:lnTo>
                  <a:pt x="75175" y="33127"/>
                </a:lnTo>
                <a:lnTo>
                  <a:pt x="114063" y="12028"/>
                </a:lnTo>
                <a:lnTo>
                  <a:pt x="156757" y="787"/>
                </a:lnTo>
                <a:lnTo>
                  <a:pt x="201006" y="0"/>
                </a:lnTo>
                <a:lnTo>
                  <a:pt x="244557" y="10262"/>
                </a:lnTo>
                <a:lnTo>
                  <a:pt x="284177" y="31044"/>
                </a:lnTo>
                <a:lnTo>
                  <a:pt x="315742" y="59272"/>
                </a:lnTo>
                <a:lnTo>
                  <a:pt x="181209" y="59272"/>
                </a:lnTo>
                <a:lnTo>
                  <a:pt x="134394" y="68908"/>
                </a:lnTo>
                <a:lnTo>
                  <a:pt x="95819" y="95065"/>
                </a:lnTo>
                <a:lnTo>
                  <a:pt x="69653" y="133611"/>
                </a:lnTo>
                <a:lnTo>
                  <a:pt x="60051" y="180417"/>
                </a:lnTo>
                <a:lnTo>
                  <a:pt x="69740" y="227193"/>
                </a:lnTo>
                <a:lnTo>
                  <a:pt x="95870" y="265725"/>
                </a:lnTo>
                <a:lnTo>
                  <a:pt x="134380" y="291876"/>
                </a:lnTo>
                <a:lnTo>
                  <a:pt x="181209" y="301512"/>
                </a:lnTo>
                <a:lnTo>
                  <a:pt x="313811" y="301512"/>
                </a:lnTo>
                <a:lnTo>
                  <a:pt x="303165" y="314548"/>
                </a:lnTo>
                <a:lnTo>
                  <a:pt x="262459" y="343019"/>
                </a:lnTo>
                <a:lnTo>
                  <a:pt x="213797" y="359055"/>
                </a:lnTo>
                <a:lnTo>
                  <a:pt x="169147" y="361219"/>
                </a:lnTo>
                <a:close/>
              </a:path>
              <a:path w="363219" h="361314">
                <a:moveTo>
                  <a:pt x="302354" y="180417"/>
                </a:moveTo>
                <a:lnTo>
                  <a:pt x="292157" y="133590"/>
                </a:lnTo>
                <a:lnTo>
                  <a:pt x="266381" y="95046"/>
                </a:lnTo>
                <a:lnTo>
                  <a:pt x="228333" y="68908"/>
                </a:lnTo>
                <a:lnTo>
                  <a:pt x="181209" y="59272"/>
                </a:lnTo>
                <a:lnTo>
                  <a:pt x="315742" y="59272"/>
                </a:lnTo>
                <a:lnTo>
                  <a:pt x="316579" y="60020"/>
                </a:lnTo>
                <a:lnTo>
                  <a:pt x="341008" y="95620"/>
                </a:lnTo>
                <a:lnTo>
                  <a:pt x="356707" y="136275"/>
                </a:lnTo>
                <a:lnTo>
                  <a:pt x="358808" y="151201"/>
                </a:lnTo>
                <a:lnTo>
                  <a:pt x="333452" y="151201"/>
                </a:lnTo>
                <a:lnTo>
                  <a:pt x="312424" y="158514"/>
                </a:lnTo>
                <a:lnTo>
                  <a:pt x="302354" y="180417"/>
                </a:lnTo>
                <a:close/>
              </a:path>
              <a:path w="363219" h="361314">
                <a:moveTo>
                  <a:pt x="333418" y="209625"/>
                </a:moveTo>
                <a:lnTo>
                  <a:pt x="312404" y="202297"/>
                </a:lnTo>
                <a:lnTo>
                  <a:pt x="302354" y="180417"/>
                </a:lnTo>
                <a:lnTo>
                  <a:pt x="312427" y="158508"/>
                </a:lnTo>
                <a:lnTo>
                  <a:pt x="333452" y="151201"/>
                </a:lnTo>
                <a:lnTo>
                  <a:pt x="354070" y="158514"/>
                </a:lnTo>
                <a:lnTo>
                  <a:pt x="362900" y="180417"/>
                </a:lnTo>
                <a:lnTo>
                  <a:pt x="354043" y="202350"/>
                </a:lnTo>
                <a:lnTo>
                  <a:pt x="333418" y="209625"/>
                </a:lnTo>
                <a:close/>
              </a:path>
              <a:path w="363219" h="361314">
                <a:moveTo>
                  <a:pt x="362910" y="180442"/>
                </a:moveTo>
                <a:lnTo>
                  <a:pt x="354070" y="158514"/>
                </a:lnTo>
                <a:lnTo>
                  <a:pt x="333452" y="151201"/>
                </a:lnTo>
                <a:lnTo>
                  <a:pt x="358808" y="151201"/>
                </a:lnTo>
                <a:lnTo>
                  <a:pt x="362921" y="180417"/>
                </a:lnTo>
                <a:close/>
              </a:path>
              <a:path w="363219" h="361314">
                <a:moveTo>
                  <a:pt x="313811" y="301512"/>
                </a:moveTo>
                <a:lnTo>
                  <a:pt x="181209" y="301512"/>
                </a:lnTo>
                <a:lnTo>
                  <a:pt x="228333" y="291876"/>
                </a:lnTo>
                <a:lnTo>
                  <a:pt x="266409" y="265725"/>
                </a:lnTo>
                <a:lnTo>
                  <a:pt x="292171" y="227193"/>
                </a:lnTo>
                <a:lnTo>
                  <a:pt x="302354" y="180417"/>
                </a:lnTo>
                <a:lnTo>
                  <a:pt x="312404" y="202297"/>
                </a:lnTo>
                <a:lnTo>
                  <a:pt x="333418" y="209625"/>
                </a:lnTo>
                <a:lnTo>
                  <a:pt x="358239" y="209625"/>
                </a:lnTo>
                <a:lnTo>
                  <a:pt x="354859" y="230678"/>
                </a:lnTo>
                <a:lnTo>
                  <a:pt x="334452" y="276236"/>
                </a:lnTo>
                <a:lnTo>
                  <a:pt x="313811" y="301512"/>
                </a:lnTo>
                <a:close/>
              </a:path>
              <a:path w="363219" h="361314">
                <a:moveTo>
                  <a:pt x="358239" y="209625"/>
                </a:moveTo>
                <a:lnTo>
                  <a:pt x="333418" y="209625"/>
                </a:lnTo>
                <a:lnTo>
                  <a:pt x="354043" y="202350"/>
                </a:lnTo>
                <a:lnTo>
                  <a:pt x="362910" y="180442"/>
                </a:lnTo>
                <a:lnTo>
                  <a:pt x="358239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37378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50"/>
                </a:moveTo>
                <a:lnTo>
                  <a:pt x="125951" y="352917"/>
                </a:lnTo>
                <a:lnTo>
                  <a:pt x="86129" y="334812"/>
                </a:lnTo>
                <a:lnTo>
                  <a:pt x="51601" y="307655"/>
                </a:lnTo>
                <a:lnTo>
                  <a:pt x="24288" y="272169"/>
                </a:lnTo>
                <a:lnTo>
                  <a:pt x="6712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86" y="101238"/>
                </a:lnTo>
                <a:lnTo>
                  <a:pt x="42347" y="63508"/>
                </a:lnTo>
                <a:lnTo>
                  <a:pt x="75175" y="33142"/>
                </a:lnTo>
                <a:lnTo>
                  <a:pt x="114063" y="12033"/>
                </a:lnTo>
                <a:lnTo>
                  <a:pt x="156757" y="784"/>
                </a:lnTo>
                <a:lnTo>
                  <a:pt x="201006" y="0"/>
                </a:lnTo>
                <a:lnTo>
                  <a:pt x="244557" y="10282"/>
                </a:lnTo>
                <a:lnTo>
                  <a:pt x="284177" y="31064"/>
                </a:lnTo>
                <a:lnTo>
                  <a:pt x="315742" y="59291"/>
                </a:lnTo>
                <a:lnTo>
                  <a:pt x="181209" y="59291"/>
                </a:lnTo>
                <a:lnTo>
                  <a:pt x="134394" y="68928"/>
                </a:lnTo>
                <a:lnTo>
                  <a:pt x="95819" y="95085"/>
                </a:lnTo>
                <a:lnTo>
                  <a:pt x="69653" y="133631"/>
                </a:lnTo>
                <a:lnTo>
                  <a:pt x="60051" y="180437"/>
                </a:lnTo>
                <a:lnTo>
                  <a:pt x="69740" y="227220"/>
                </a:lnTo>
                <a:lnTo>
                  <a:pt x="95870" y="265755"/>
                </a:lnTo>
                <a:lnTo>
                  <a:pt x="134380" y="291908"/>
                </a:lnTo>
                <a:lnTo>
                  <a:pt x="181209" y="301544"/>
                </a:lnTo>
                <a:lnTo>
                  <a:pt x="313806" y="301544"/>
                </a:lnTo>
                <a:lnTo>
                  <a:pt x="303165" y="314574"/>
                </a:lnTo>
                <a:lnTo>
                  <a:pt x="262459" y="343047"/>
                </a:lnTo>
                <a:lnTo>
                  <a:pt x="213797" y="359087"/>
                </a:lnTo>
                <a:lnTo>
                  <a:pt x="169147" y="361250"/>
                </a:lnTo>
                <a:close/>
              </a:path>
              <a:path w="363219" h="361314">
                <a:moveTo>
                  <a:pt x="302354" y="180437"/>
                </a:moveTo>
                <a:lnTo>
                  <a:pt x="292157" y="133609"/>
                </a:lnTo>
                <a:lnTo>
                  <a:pt x="266381" y="95066"/>
                </a:lnTo>
                <a:lnTo>
                  <a:pt x="228333" y="68928"/>
                </a:lnTo>
                <a:lnTo>
                  <a:pt x="181209" y="59291"/>
                </a:lnTo>
                <a:lnTo>
                  <a:pt x="315742" y="59291"/>
                </a:lnTo>
                <a:lnTo>
                  <a:pt x="316579" y="60039"/>
                </a:lnTo>
                <a:lnTo>
                  <a:pt x="341008" y="95639"/>
                </a:lnTo>
                <a:lnTo>
                  <a:pt x="356707" y="136295"/>
                </a:lnTo>
                <a:lnTo>
                  <a:pt x="358810" y="151239"/>
                </a:lnTo>
                <a:lnTo>
                  <a:pt x="333452" y="151239"/>
                </a:lnTo>
                <a:lnTo>
                  <a:pt x="312427" y="158535"/>
                </a:lnTo>
                <a:lnTo>
                  <a:pt x="302354" y="180437"/>
                </a:lnTo>
                <a:close/>
              </a:path>
              <a:path w="363219" h="361314">
                <a:moveTo>
                  <a:pt x="333418" y="209650"/>
                </a:moveTo>
                <a:lnTo>
                  <a:pt x="312404" y="202318"/>
                </a:lnTo>
                <a:lnTo>
                  <a:pt x="302354" y="180437"/>
                </a:lnTo>
                <a:lnTo>
                  <a:pt x="312427" y="158535"/>
                </a:lnTo>
                <a:lnTo>
                  <a:pt x="333452" y="151239"/>
                </a:lnTo>
                <a:lnTo>
                  <a:pt x="354070" y="158555"/>
                </a:lnTo>
                <a:lnTo>
                  <a:pt x="362900" y="180437"/>
                </a:lnTo>
                <a:lnTo>
                  <a:pt x="354043" y="202375"/>
                </a:lnTo>
                <a:lnTo>
                  <a:pt x="333418" y="209650"/>
                </a:lnTo>
                <a:close/>
              </a:path>
              <a:path w="363219" h="361314">
                <a:moveTo>
                  <a:pt x="362910" y="180462"/>
                </a:moveTo>
                <a:lnTo>
                  <a:pt x="354070" y="158555"/>
                </a:lnTo>
                <a:lnTo>
                  <a:pt x="333452" y="151239"/>
                </a:lnTo>
                <a:lnTo>
                  <a:pt x="358810" y="151239"/>
                </a:lnTo>
                <a:lnTo>
                  <a:pt x="362921" y="180437"/>
                </a:lnTo>
                <a:close/>
              </a:path>
              <a:path w="363219" h="361314">
                <a:moveTo>
                  <a:pt x="313806" y="301544"/>
                </a:moveTo>
                <a:lnTo>
                  <a:pt x="181209" y="301544"/>
                </a:lnTo>
                <a:lnTo>
                  <a:pt x="228333" y="291908"/>
                </a:lnTo>
                <a:lnTo>
                  <a:pt x="266409" y="265755"/>
                </a:lnTo>
                <a:lnTo>
                  <a:pt x="292171" y="227220"/>
                </a:lnTo>
                <a:lnTo>
                  <a:pt x="302354" y="180437"/>
                </a:lnTo>
                <a:lnTo>
                  <a:pt x="312404" y="202318"/>
                </a:lnTo>
                <a:lnTo>
                  <a:pt x="333418" y="209650"/>
                </a:lnTo>
                <a:lnTo>
                  <a:pt x="358239" y="209650"/>
                </a:lnTo>
                <a:lnTo>
                  <a:pt x="354859" y="230702"/>
                </a:lnTo>
                <a:lnTo>
                  <a:pt x="334452" y="276262"/>
                </a:lnTo>
                <a:lnTo>
                  <a:pt x="313806" y="301544"/>
                </a:lnTo>
                <a:close/>
              </a:path>
              <a:path w="363219" h="361314">
                <a:moveTo>
                  <a:pt x="358239" y="209650"/>
                </a:moveTo>
                <a:lnTo>
                  <a:pt x="333418" y="209650"/>
                </a:lnTo>
                <a:lnTo>
                  <a:pt x="354043" y="202375"/>
                </a:lnTo>
                <a:lnTo>
                  <a:pt x="362910" y="180462"/>
                </a:lnTo>
                <a:lnTo>
                  <a:pt x="358239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176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67" y="361216"/>
                </a:moveTo>
                <a:lnTo>
                  <a:pt x="125980" y="352873"/>
                </a:lnTo>
                <a:lnTo>
                  <a:pt x="86159" y="334761"/>
                </a:lnTo>
                <a:lnTo>
                  <a:pt x="51614" y="307606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36"/>
                </a:lnTo>
                <a:lnTo>
                  <a:pt x="315778" y="59313"/>
                </a:lnTo>
                <a:lnTo>
                  <a:pt x="181223" y="59313"/>
                </a:lnTo>
                <a:lnTo>
                  <a:pt x="134407" y="68943"/>
                </a:lnTo>
                <a:lnTo>
                  <a:pt x="95820" y="95087"/>
                </a:lnTo>
                <a:lnTo>
                  <a:pt x="69653" y="133620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774" y="301514"/>
                </a:lnTo>
                <a:lnTo>
                  <a:pt x="303168" y="314506"/>
                </a:lnTo>
                <a:lnTo>
                  <a:pt x="262469" y="342992"/>
                </a:lnTo>
                <a:lnTo>
                  <a:pt x="213811" y="359058"/>
                </a:lnTo>
                <a:lnTo>
                  <a:pt x="169167" y="361216"/>
                </a:lnTo>
                <a:close/>
              </a:path>
              <a:path w="363220" h="361315">
                <a:moveTo>
                  <a:pt x="302369" y="180420"/>
                </a:moveTo>
                <a:lnTo>
                  <a:pt x="292128" y="133599"/>
                </a:lnTo>
                <a:lnTo>
                  <a:pt x="266357" y="95068"/>
                </a:lnTo>
                <a:lnTo>
                  <a:pt x="228332" y="68943"/>
                </a:lnTo>
                <a:lnTo>
                  <a:pt x="181223" y="59313"/>
                </a:lnTo>
                <a:lnTo>
                  <a:pt x="315778" y="59313"/>
                </a:lnTo>
                <a:lnTo>
                  <a:pt x="316562" y="60014"/>
                </a:lnTo>
                <a:lnTo>
                  <a:pt x="340989" y="95618"/>
                </a:lnTo>
                <a:lnTo>
                  <a:pt x="356698" y="136277"/>
                </a:lnTo>
                <a:lnTo>
                  <a:pt x="358805" y="151188"/>
                </a:lnTo>
                <a:lnTo>
                  <a:pt x="333433" y="151188"/>
                </a:lnTo>
                <a:lnTo>
                  <a:pt x="312418" y="158503"/>
                </a:lnTo>
                <a:lnTo>
                  <a:pt x="302369" y="180420"/>
                </a:lnTo>
                <a:close/>
              </a:path>
              <a:path w="363220" h="361315">
                <a:moveTo>
                  <a:pt x="333433" y="209624"/>
                </a:moveTo>
                <a:lnTo>
                  <a:pt x="312418" y="202294"/>
                </a:lnTo>
                <a:lnTo>
                  <a:pt x="302369" y="180420"/>
                </a:lnTo>
                <a:lnTo>
                  <a:pt x="312418" y="158503"/>
                </a:lnTo>
                <a:lnTo>
                  <a:pt x="333433" y="151188"/>
                </a:lnTo>
                <a:lnTo>
                  <a:pt x="354063" y="158503"/>
                </a:lnTo>
                <a:lnTo>
                  <a:pt x="362935" y="180420"/>
                </a:lnTo>
                <a:lnTo>
                  <a:pt x="354057" y="202351"/>
                </a:lnTo>
                <a:lnTo>
                  <a:pt x="333433" y="209624"/>
                </a:lnTo>
                <a:close/>
              </a:path>
              <a:path w="363220" h="361315">
                <a:moveTo>
                  <a:pt x="362935" y="180420"/>
                </a:moveTo>
                <a:lnTo>
                  <a:pt x="354057" y="158489"/>
                </a:lnTo>
                <a:lnTo>
                  <a:pt x="333433" y="151188"/>
                </a:lnTo>
                <a:lnTo>
                  <a:pt x="358805" y="151188"/>
                </a:lnTo>
                <a:lnTo>
                  <a:pt x="362935" y="180420"/>
                </a:lnTo>
                <a:close/>
              </a:path>
              <a:path w="363220" h="361315">
                <a:moveTo>
                  <a:pt x="31377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294"/>
                </a:lnTo>
                <a:lnTo>
                  <a:pt x="333433" y="209624"/>
                </a:lnTo>
                <a:lnTo>
                  <a:pt x="358237" y="209624"/>
                </a:lnTo>
                <a:lnTo>
                  <a:pt x="354858" y="230629"/>
                </a:lnTo>
                <a:lnTo>
                  <a:pt x="334450" y="276188"/>
                </a:lnTo>
                <a:lnTo>
                  <a:pt x="313774" y="301514"/>
                </a:lnTo>
                <a:close/>
              </a:path>
              <a:path w="363220" h="361315">
                <a:moveTo>
                  <a:pt x="358237" y="209624"/>
                </a:moveTo>
                <a:lnTo>
                  <a:pt x="333433" y="209624"/>
                </a:lnTo>
                <a:lnTo>
                  <a:pt x="354057" y="202351"/>
                </a:lnTo>
                <a:lnTo>
                  <a:pt x="362935" y="180420"/>
                </a:lnTo>
                <a:lnTo>
                  <a:pt x="358237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765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8"/>
                </a:lnTo>
                <a:lnTo>
                  <a:pt x="86115" y="334830"/>
                </a:lnTo>
                <a:lnTo>
                  <a:pt x="51575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60"/>
                </a:lnTo>
                <a:lnTo>
                  <a:pt x="315751" y="59325"/>
                </a:lnTo>
                <a:lnTo>
                  <a:pt x="181223" y="59325"/>
                </a:lnTo>
                <a:lnTo>
                  <a:pt x="134407" y="68961"/>
                </a:lnTo>
                <a:lnTo>
                  <a:pt x="95820" y="95112"/>
                </a:lnTo>
                <a:lnTo>
                  <a:pt x="69653" y="133644"/>
                </a:lnTo>
                <a:lnTo>
                  <a:pt x="60078" y="180420"/>
                </a:lnTo>
                <a:lnTo>
                  <a:pt x="69736" y="227226"/>
                </a:lnTo>
                <a:lnTo>
                  <a:pt x="95852" y="265772"/>
                </a:lnTo>
                <a:lnTo>
                  <a:pt x="134368" y="291928"/>
                </a:lnTo>
                <a:lnTo>
                  <a:pt x="181223" y="301565"/>
                </a:lnTo>
                <a:lnTo>
                  <a:pt x="313788" y="301565"/>
                </a:lnTo>
                <a:lnTo>
                  <a:pt x="303168" y="314571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622"/>
                </a:lnTo>
                <a:lnTo>
                  <a:pt x="266357" y="95093"/>
                </a:lnTo>
                <a:lnTo>
                  <a:pt x="228332" y="68961"/>
                </a:lnTo>
                <a:lnTo>
                  <a:pt x="181223" y="59325"/>
                </a:lnTo>
                <a:lnTo>
                  <a:pt x="315751" y="59325"/>
                </a:lnTo>
                <a:lnTo>
                  <a:pt x="316562" y="60051"/>
                </a:lnTo>
                <a:lnTo>
                  <a:pt x="340989" y="95655"/>
                </a:lnTo>
                <a:lnTo>
                  <a:pt x="356698" y="136301"/>
                </a:lnTo>
                <a:lnTo>
                  <a:pt x="358812" y="151257"/>
                </a:lnTo>
                <a:lnTo>
                  <a:pt x="333433" y="151257"/>
                </a:lnTo>
                <a:lnTo>
                  <a:pt x="312418" y="158540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18" y="158540"/>
                </a:lnTo>
                <a:lnTo>
                  <a:pt x="333433" y="151257"/>
                </a:lnTo>
                <a:lnTo>
                  <a:pt x="354057" y="158581"/>
                </a:lnTo>
                <a:lnTo>
                  <a:pt x="362894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20" h="361314">
                <a:moveTo>
                  <a:pt x="362914" y="180471"/>
                </a:moveTo>
                <a:lnTo>
                  <a:pt x="354057" y="158581"/>
                </a:lnTo>
                <a:lnTo>
                  <a:pt x="333433" y="151257"/>
                </a:lnTo>
                <a:lnTo>
                  <a:pt x="358812" y="151257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788" y="301565"/>
                </a:moveTo>
                <a:lnTo>
                  <a:pt x="181223" y="301565"/>
                </a:lnTo>
                <a:lnTo>
                  <a:pt x="228340" y="291928"/>
                </a:lnTo>
                <a:lnTo>
                  <a:pt x="266404" y="265772"/>
                </a:lnTo>
                <a:lnTo>
                  <a:pt x="292164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45" y="209662"/>
                </a:lnTo>
                <a:lnTo>
                  <a:pt x="354858" y="230710"/>
                </a:lnTo>
                <a:lnTo>
                  <a:pt x="334450" y="276261"/>
                </a:lnTo>
                <a:lnTo>
                  <a:pt x="313788" y="301565"/>
                </a:lnTo>
                <a:close/>
              </a:path>
              <a:path w="363220" h="361314">
                <a:moveTo>
                  <a:pt x="358245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4" y="180471"/>
                </a:lnTo>
                <a:lnTo>
                  <a:pt x="358245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765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30"/>
                </a:moveTo>
                <a:lnTo>
                  <a:pt x="125951" y="352908"/>
                </a:lnTo>
                <a:lnTo>
                  <a:pt x="86115" y="334809"/>
                </a:lnTo>
                <a:lnTo>
                  <a:pt x="51575" y="307650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66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7"/>
                </a:lnTo>
                <a:lnTo>
                  <a:pt x="95852" y="265750"/>
                </a:lnTo>
                <a:lnTo>
                  <a:pt x="134368" y="291890"/>
                </a:lnTo>
                <a:lnTo>
                  <a:pt x="181223" y="301519"/>
                </a:lnTo>
                <a:lnTo>
                  <a:pt x="313823" y="301519"/>
                </a:lnTo>
                <a:lnTo>
                  <a:pt x="303168" y="314572"/>
                </a:lnTo>
                <a:lnTo>
                  <a:pt x="262469" y="343042"/>
                </a:lnTo>
                <a:lnTo>
                  <a:pt x="213811" y="359063"/>
                </a:lnTo>
                <a:lnTo>
                  <a:pt x="169157" y="361230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66" y="59318"/>
                </a:lnTo>
                <a:lnTo>
                  <a:pt x="316562" y="60030"/>
                </a:lnTo>
                <a:lnTo>
                  <a:pt x="340989" y="95637"/>
                </a:lnTo>
                <a:lnTo>
                  <a:pt x="356698" y="136290"/>
                </a:lnTo>
                <a:lnTo>
                  <a:pt x="358808" y="151215"/>
                </a:lnTo>
                <a:lnTo>
                  <a:pt x="333433" y="151215"/>
                </a:lnTo>
                <a:lnTo>
                  <a:pt x="312418" y="158510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44"/>
                </a:moveTo>
                <a:lnTo>
                  <a:pt x="312418" y="202315"/>
                </a:lnTo>
                <a:lnTo>
                  <a:pt x="302369" y="180412"/>
                </a:lnTo>
                <a:lnTo>
                  <a:pt x="312418" y="158510"/>
                </a:lnTo>
                <a:lnTo>
                  <a:pt x="333433" y="151215"/>
                </a:lnTo>
                <a:lnTo>
                  <a:pt x="354057" y="158531"/>
                </a:lnTo>
                <a:lnTo>
                  <a:pt x="362914" y="180412"/>
                </a:lnTo>
                <a:lnTo>
                  <a:pt x="354057" y="202358"/>
                </a:lnTo>
                <a:lnTo>
                  <a:pt x="333433" y="209644"/>
                </a:lnTo>
                <a:close/>
              </a:path>
              <a:path w="363220" h="361314">
                <a:moveTo>
                  <a:pt x="362925" y="180438"/>
                </a:moveTo>
                <a:lnTo>
                  <a:pt x="354057" y="158531"/>
                </a:lnTo>
                <a:lnTo>
                  <a:pt x="333433" y="151215"/>
                </a:lnTo>
                <a:lnTo>
                  <a:pt x="358808" y="151215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823" y="301519"/>
                </a:moveTo>
                <a:lnTo>
                  <a:pt x="181223" y="301519"/>
                </a:lnTo>
                <a:lnTo>
                  <a:pt x="228340" y="291890"/>
                </a:lnTo>
                <a:lnTo>
                  <a:pt x="266404" y="265750"/>
                </a:lnTo>
                <a:lnTo>
                  <a:pt x="292164" y="227217"/>
                </a:lnTo>
                <a:lnTo>
                  <a:pt x="302369" y="180412"/>
                </a:lnTo>
                <a:lnTo>
                  <a:pt x="312418" y="202315"/>
                </a:lnTo>
                <a:lnTo>
                  <a:pt x="333433" y="209644"/>
                </a:lnTo>
                <a:lnTo>
                  <a:pt x="358242" y="209644"/>
                </a:lnTo>
                <a:lnTo>
                  <a:pt x="354858" y="230683"/>
                </a:lnTo>
                <a:lnTo>
                  <a:pt x="334450" y="276252"/>
                </a:lnTo>
                <a:lnTo>
                  <a:pt x="313823" y="301519"/>
                </a:lnTo>
                <a:close/>
              </a:path>
              <a:path w="363220" h="361314">
                <a:moveTo>
                  <a:pt x="358242" y="209644"/>
                </a:moveTo>
                <a:lnTo>
                  <a:pt x="333433" y="209644"/>
                </a:lnTo>
                <a:lnTo>
                  <a:pt x="354057" y="202358"/>
                </a:lnTo>
                <a:lnTo>
                  <a:pt x="362925" y="180438"/>
                </a:lnTo>
                <a:lnTo>
                  <a:pt x="358242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765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4"/>
                </a:lnTo>
                <a:lnTo>
                  <a:pt x="86115" y="334820"/>
                </a:lnTo>
                <a:lnTo>
                  <a:pt x="51575" y="307654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66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0"/>
                </a:lnTo>
                <a:lnTo>
                  <a:pt x="95852" y="265739"/>
                </a:lnTo>
                <a:lnTo>
                  <a:pt x="134368" y="291878"/>
                </a:lnTo>
                <a:lnTo>
                  <a:pt x="181223" y="301507"/>
                </a:lnTo>
                <a:lnTo>
                  <a:pt x="313830" y="301507"/>
                </a:lnTo>
                <a:lnTo>
                  <a:pt x="303168" y="314568"/>
                </a:lnTo>
                <a:lnTo>
                  <a:pt x="262469" y="343040"/>
                </a:lnTo>
                <a:lnTo>
                  <a:pt x="213811" y="359063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66" y="59318"/>
                </a:lnTo>
                <a:lnTo>
                  <a:pt x="316562" y="60030"/>
                </a:lnTo>
                <a:lnTo>
                  <a:pt x="340989" y="95637"/>
                </a:lnTo>
                <a:lnTo>
                  <a:pt x="356698" y="136290"/>
                </a:lnTo>
                <a:lnTo>
                  <a:pt x="358805" y="151196"/>
                </a:lnTo>
                <a:lnTo>
                  <a:pt x="333433" y="151196"/>
                </a:lnTo>
                <a:lnTo>
                  <a:pt x="312415" y="158509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40"/>
                </a:moveTo>
                <a:lnTo>
                  <a:pt x="312418" y="202313"/>
                </a:lnTo>
                <a:lnTo>
                  <a:pt x="302369" y="180412"/>
                </a:lnTo>
                <a:lnTo>
                  <a:pt x="312418" y="158503"/>
                </a:lnTo>
                <a:lnTo>
                  <a:pt x="333433" y="151196"/>
                </a:lnTo>
                <a:lnTo>
                  <a:pt x="354057" y="158509"/>
                </a:lnTo>
                <a:lnTo>
                  <a:pt x="362914" y="180412"/>
                </a:lnTo>
                <a:lnTo>
                  <a:pt x="354057" y="202352"/>
                </a:lnTo>
                <a:lnTo>
                  <a:pt x="333433" y="209640"/>
                </a:lnTo>
                <a:close/>
              </a:path>
              <a:path w="363220" h="361314">
                <a:moveTo>
                  <a:pt x="362925" y="180438"/>
                </a:moveTo>
                <a:lnTo>
                  <a:pt x="354057" y="158509"/>
                </a:lnTo>
                <a:lnTo>
                  <a:pt x="333433" y="151196"/>
                </a:lnTo>
                <a:lnTo>
                  <a:pt x="358805" y="151196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830" y="301507"/>
                </a:moveTo>
                <a:lnTo>
                  <a:pt x="181223" y="301507"/>
                </a:lnTo>
                <a:lnTo>
                  <a:pt x="228340" y="291878"/>
                </a:lnTo>
                <a:lnTo>
                  <a:pt x="266404" y="265739"/>
                </a:lnTo>
                <a:lnTo>
                  <a:pt x="292164" y="227210"/>
                </a:lnTo>
                <a:lnTo>
                  <a:pt x="302369" y="180412"/>
                </a:lnTo>
                <a:lnTo>
                  <a:pt x="312418" y="202313"/>
                </a:lnTo>
                <a:lnTo>
                  <a:pt x="333433" y="209640"/>
                </a:lnTo>
                <a:lnTo>
                  <a:pt x="358242" y="209640"/>
                </a:lnTo>
                <a:lnTo>
                  <a:pt x="354858" y="230678"/>
                </a:lnTo>
                <a:lnTo>
                  <a:pt x="334450" y="276247"/>
                </a:lnTo>
                <a:lnTo>
                  <a:pt x="313830" y="301507"/>
                </a:lnTo>
                <a:close/>
              </a:path>
              <a:path w="363220" h="361314">
                <a:moveTo>
                  <a:pt x="358242" y="209640"/>
                </a:moveTo>
                <a:lnTo>
                  <a:pt x="333433" y="209640"/>
                </a:lnTo>
                <a:lnTo>
                  <a:pt x="354057" y="202352"/>
                </a:lnTo>
                <a:lnTo>
                  <a:pt x="362925" y="180438"/>
                </a:lnTo>
                <a:lnTo>
                  <a:pt x="358242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1765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5"/>
                </a:lnTo>
                <a:lnTo>
                  <a:pt x="86115" y="334819"/>
                </a:lnTo>
                <a:lnTo>
                  <a:pt x="51575" y="307650"/>
                </a:lnTo>
                <a:lnTo>
                  <a:pt x="24251" y="272139"/>
                </a:lnTo>
                <a:lnTo>
                  <a:pt x="6700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39"/>
                </a:lnTo>
                <a:lnTo>
                  <a:pt x="315765" y="59313"/>
                </a:lnTo>
                <a:lnTo>
                  <a:pt x="181223" y="59313"/>
                </a:lnTo>
                <a:lnTo>
                  <a:pt x="134407" y="68943"/>
                </a:lnTo>
                <a:lnTo>
                  <a:pt x="95820" y="95087"/>
                </a:lnTo>
                <a:lnTo>
                  <a:pt x="69653" y="133620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599"/>
                </a:lnTo>
                <a:lnTo>
                  <a:pt x="266357" y="95068"/>
                </a:lnTo>
                <a:lnTo>
                  <a:pt x="228332" y="68943"/>
                </a:lnTo>
                <a:lnTo>
                  <a:pt x="181223" y="59313"/>
                </a:lnTo>
                <a:lnTo>
                  <a:pt x="315765" y="59313"/>
                </a:lnTo>
                <a:lnTo>
                  <a:pt x="316562" y="60025"/>
                </a:lnTo>
                <a:lnTo>
                  <a:pt x="340989" y="95635"/>
                </a:lnTo>
                <a:lnTo>
                  <a:pt x="356698" y="136291"/>
                </a:lnTo>
                <a:lnTo>
                  <a:pt x="358807" y="151213"/>
                </a:lnTo>
                <a:lnTo>
                  <a:pt x="333433" y="151213"/>
                </a:lnTo>
                <a:lnTo>
                  <a:pt x="312418" y="158511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43"/>
                </a:moveTo>
                <a:lnTo>
                  <a:pt x="312418" y="202315"/>
                </a:lnTo>
                <a:lnTo>
                  <a:pt x="302369" y="180420"/>
                </a:lnTo>
                <a:lnTo>
                  <a:pt x="312418" y="158511"/>
                </a:lnTo>
                <a:lnTo>
                  <a:pt x="333433" y="151213"/>
                </a:lnTo>
                <a:lnTo>
                  <a:pt x="354057" y="158531"/>
                </a:lnTo>
                <a:lnTo>
                  <a:pt x="362914" y="180420"/>
                </a:lnTo>
                <a:lnTo>
                  <a:pt x="354057" y="202358"/>
                </a:lnTo>
                <a:lnTo>
                  <a:pt x="333433" y="209643"/>
                </a:lnTo>
                <a:close/>
              </a:path>
              <a:path w="363220" h="361314">
                <a:moveTo>
                  <a:pt x="362925" y="180445"/>
                </a:moveTo>
                <a:lnTo>
                  <a:pt x="354057" y="158531"/>
                </a:lnTo>
                <a:lnTo>
                  <a:pt x="333433" y="151213"/>
                </a:lnTo>
                <a:lnTo>
                  <a:pt x="358807" y="151213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82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315"/>
                </a:lnTo>
                <a:lnTo>
                  <a:pt x="333433" y="209643"/>
                </a:lnTo>
                <a:lnTo>
                  <a:pt x="358243" y="209643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20" h="361314">
                <a:moveTo>
                  <a:pt x="358243" y="209643"/>
                </a:moveTo>
                <a:lnTo>
                  <a:pt x="333433" y="209643"/>
                </a:lnTo>
                <a:lnTo>
                  <a:pt x="354057" y="202358"/>
                </a:lnTo>
                <a:lnTo>
                  <a:pt x="362925" y="180445"/>
                </a:lnTo>
                <a:lnTo>
                  <a:pt x="358243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6749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5" y="361225"/>
                </a:moveTo>
                <a:lnTo>
                  <a:pt x="125965" y="352903"/>
                </a:lnTo>
                <a:lnTo>
                  <a:pt x="86137" y="334805"/>
                </a:lnTo>
                <a:lnTo>
                  <a:pt x="51597" y="307645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6"/>
                </a:lnTo>
                <a:lnTo>
                  <a:pt x="315778" y="59313"/>
                </a:lnTo>
                <a:lnTo>
                  <a:pt x="181220" y="59313"/>
                </a:lnTo>
                <a:lnTo>
                  <a:pt x="134403" y="68943"/>
                </a:lnTo>
                <a:lnTo>
                  <a:pt x="95817" y="95087"/>
                </a:lnTo>
                <a:lnTo>
                  <a:pt x="69650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72" y="343017"/>
                </a:lnTo>
                <a:lnTo>
                  <a:pt x="213821" y="359058"/>
                </a:lnTo>
                <a:lnTo>
                  <a:pt x="169165" y="361225"/>
                </a:lnTo>
                <a:close/>
              </a:path>
              <a:path w="363219" h="361315">
                <a:moveTo>
                  <a:pt x="302365" y="180420"/>
                </a:moveTo>
                <a:lnTo>
                  <a:pt x="292153" y="133599"/>
                </a:lnTo>
                <a:lnTo>
                  <a:pt x="266382" y="95068"/>
                </a:lnTo>
                <a:lnTo>
                  <a:pt x="228343" y="68943"/>
                </a:lnTo>
                <a:lnTo>
                  <a:pt x="181220" y="59313"/>
                </a:lnTo>
                <a:lnTo>
                  <a:pt x="315778" y="59313"/>
                </a:lnTo>
                <a:lnTo>
                  <a:pt x="316563" y="60014"/>
                </a:lnTo>
                <a:lnTo>
                  <a:pt x="340993" y="95618"/>
                </a:lnTo>
                <a:lnTo>
                  <a:pt x="356706" y="136277"/>
                </a:lnTo>
                <a:lnTo>
                  <a:pt x="358814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5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5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14" y="151194"/>
                </a:lnTo>
                <a:lnTo>
                  <a:pt x="362944" y="180420"/>
                </a:lnTo>
                <a:close/>
              </a:path>
              <a:path w="363219" h="361315">
                <a:moveTo>
                  <a:pt x="313808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5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67495" y="148705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45"/>
                </a:moveTo>
                <a:lnTo>
                  <a:pt x="125965" y="352928"/>
                </a:lnTo>
                <a:lnTo>
                  <a:pt x="86137" y="334830"/>
                </a:lnTo>
                <a:lnTo>
                  <a:pt x="51597" y="307676"/>
                </a:lnTo>
                <a:lnTo>
                  <a:pt x="24260" y="272190"/>
                </a:lnTo>
                <a:lnTo>
                  <a:pt x="6703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46"/>
                </a:lnTo>
                <a:lnTo>
                  <a:pt x="315770" y="59325"/>
                </a:lnTo>
                <a:lnTo>
                  <a:pt x="181220" y="59325"/>
                </a:lnTo>
                <a:lnTo>
                  <a:pt x="134393" y="68961"/>
                </a:lnTo>
                <a:lnTo>
                  <a:pt x="95830" y="95074"/>
                </a:lnTo>
                <a:lnTo>
                  <a:pt x="69654" y="133601"/>
                </a:lnTo>
                <a:lnTo>
                  <a:pt x="60074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4" y="291928"/>
                </a:lnTo>
                <a:lnTo>
                  <a:pt x="181220" y="301565"/>
                </a:lnTo>
                <a:lnTo>
                  <a:pt x="313783" y="301565"/>
                </a:lnTo>
                <a:lnTo>
                  <a:pt x="303168" y="314567"/>
                </a:lnTo>
                <a:lnTo>
                  <a:pt x="262472" y="343037"/>
                </a:lnTo>
                <a:lnTo>
                  <a:pt x="213821" y="359058"/>
                </a:lnTo>
                <a:lnTo>
                  <a:pt x="169165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7" y="133644"/>
                </a:lnTo>
                <a:lnTo>
                  <a:pt x="266410" y="95112"/>
                </a:lnTo>
                <a:lnTo>
                  <a:pt x="228343" y="68961"/>
                </a:lnTo>
                <a:lnTo>
                  <a:pt x="181220" y="59325"/>
                </a:lnTo>
                <a:lnTo>
                  <a:pt x="315770" y="59325"/>
                </a:lnTo>
                <a:lnTo>
                  <a:pt x="316563" y="60035"/>
                </a:lnTo>
                <a:lnTo>
                  <a:pt x="340993" y="95644"/>
                </a:lnTo>
                <a:lnTo>
                  <a:pt x="356706" y="136298"/>
                </a:lnTo>
                <a:lnTo>
                  <a:pt x="358812" y="151199"/>
                </a:lnTo>
                <a:lnTo>
                  <a:pt x="333474" y="151199"/>
                </a:lnTo>
                <a:lnTo>
                  <a:pt x="312440" y="158515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6" y="202323"/>
                </a:lnTo>
                <a:lnTo>
                  <a:pt x="302365" y="180420"/>
                </a:lnTo>
                <a:lnTo>
                  <a:pt x="312445" y="158505"/>
                </a:lnTo>
                <a:lnTo>
                  <a:pt x="333474" y="151199"/>
                </a:lnTo>
                <a:lnTo>
                  <a:pt x="354093" y="158515"/>
                </a:lnTo>
                <a:lnTo>
                  <a:pt x="362923" y="180420"/>
                </a:lnTo>
                <a:lnTo>
                  <a:pt x="354064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5"/>
                </a:lnTo>
                <a:lnTo>
                  <a:pt x="333474" y="151199"/>
                </a:lnTo>
                <a:lnTo>
                  <a:pt x="358812" y="151199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783" y="301565"/>
                </a:moveTo>
                <a:lnTo>
                  <a:pt x="181220" y="301565"/>
                </a:lnTo>
                <a:lnTo>
                  <a:pt x="228343" y="291928"/>
                </a:lnTo>
                <a:lnTo>
                  <a:pt x="266410" y="265772"/>
                </a:lnTo>
                <a:lnTo>
                  <a:pt x="292167" y="227226"/>
                </a:lnTo>
                <a:lnTo>
                  <a:pt x="302365" y="180420"/>
                </a:lnTo>
                <a:lnTo>
                  <a:pt x="312416" y="202323"/>
                </a:lnTo>
                <a:lnTo>
                  <a:pt x="333436" y="209662"/>
                </a:lnTo>
                <a:lnTo>
                  <a:pt x="358245" y="209662"/>
                </a:lnTo>
                <a:lnTo>
                  <a:pt x="354861" y="230684"/>
                </a:lnTo>
                <a:lnTo>
                  <a:pt x="334450" y="276250"/>
                </a:lnTo>
                <a:lnTo>
                  <a:pt x="313783" y="301565"/>
                </a:lnTo>
                <a:close/>
              </a:path>
              <a:path w="363219" h="361314">
                <a:moveTo>
                  <a:pt x="358245" y="209662"/>
                </a:moveTo>
                <a:lnTo>
                  <a:pt x="333436" y="209662"/>
                </a:lnTo>
                <a:lnTo>
                  <a:pt x="354064" y="202380"/>
                </a:lnTo>
                <a:lnTo>
                  <a:pt x="362934" y="180445"/>
                </a:lnTo>
                <a:lnTo>
                  <a:pt x="358245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67495" y="209263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5"/>
                </a:moveTo>
                <a:lnTo>
                  <a:pt x="125965" y="352893"/>
                </a:lnTo>
                <a:lnTo>
                  <a:pt x="86137" y="334788"/>
                </a:lnTo>
                <a:lnTo>
                  <a:pt x="51597" y="307631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27" y="59267"/>
                </a:lnTo>
                <a:lnTo>
                  <a:pt x="181220" y="59267"/>
                </a:lnTo>
                <a:lnTo>
                  <a:pt x="134403" y="68904"/>
                </a:lnTo>
                <a:lnTo>
                  <a:pt x="95817" y="95060"/>
                </a:lnTo>
                <a:lnTo>
                  <a:pt x="69650" y="133606"/>
                </a:lnTo>
                <a:lnTo>
                  <a:pt x="60074" y="180412"/>
                </a:lnTo>
                <a:lnTo>
                  <a:pt x="69733" y="227196"/>
                </a:lnTo>
                <a:lnTo>
                  <a:pt x="95849" y="265731"/>
                </a:lnTo>
                <a:lnTo>
                  <a:pt x="134364" y="291883"/>
                </a:lnTo>
                <a:lnTo>
                  <a:pt x="181220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72" y="343022"/>
                </a:lnTo>
                <a:lnTo>
                  <a:pt x="213821" y="359063"/>
                </a:lnTo>
                <a:lnTo>
                  <a:pt x="169165" y="36122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53" y="133585"/>
                </a:lnTo>
                <a:lnTo>
                  <a:pt x="266382" y="95041"/>
                </a:lnTo>
                <a:lnTo>
                  <a:pt x="228343" y="68904"/>
                </a:lnTo>
                <a:lnTo>
                  <a:pt x="181220" y="59267"/>
                </a:lnTo>
                <a:lnTo>
                  <a:pt x="315727" y="59267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5"/>
                </a:moveTo>
                <a:lnTo>
                  <a:pt x="312416" y="202293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51"/>
                </a:lnTo>
                <a:lnTo>
                  <a:pt x="333436" y="209625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5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20" y="301519"/>
                </a:lnTo>
                <a:lnTo>
                  <a:pt x="228343" y="291883"/>
                </a:lnTo>
                <a:lnTo>
                  <a:pt x="266410" y="265731"/>
                </a:lnTo>
                <a:lnTo>
                  <a:pt x="292167" y="227196"/>
                </a:lnTo>
                <a:lnTo>
                  <a:pt x="302365" y="180412"/>
                </a:lnTo>
                <a:lnTo>
                  <a:pt x="312416" y="202293"/>
                </a:lnTo>
                <a:lnTo>
                  <a:pt x="333436" y="209625"/>
                </a:lnTo>
                <a:lnTo>
                  <a:pt x="358250" y="209625"/>
                </a:lnTo>
                <a:lnTo>
                  <a:pt x="354861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50" y="209625"/>
                </a:moveTo>
                <a:lnTo>
                  <a:pt x="333436" y="209625"/>
                </a:lnTo>
                <a:lnTo>
                  <a:pt x="354064" y="202351"/>
                </a:lnTo>
                <a:lnTo>
                  <a:pt x="362934" y="180437"/>
                </a:lnTo>
                <a:lnTo>
                  <a:pt x="358250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67495" y="26980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30"/>
                </a:moveTo>
                <a:lnTo>
                  <a:pt x="125965" y="352908"/>
                </a:lnTo>
                <a:lnTo>
                  <a:pt x="86137" y="334809"/>
                </a:lnTo>
                <a:lnTo>
                  <a:pt x="51597" y="307650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83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2"/>
                </a:lnTo>
                <a:lnTo>
                  <a:pt x="95849" y="265745"/>
                </a:lnTo>
                <a:lnTo>
                  <a:pt x="134364" y="291889"/>
                </a:lnTo>
                <a:lnTo>
                  <a:pt x="181220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72" y="343022"/>
                </a:lnTo>
                <a:lnTo>
                  <a:pt x="213821" y="359063"/>
                </a:lnTo>
                <a:lnTo>
                  <a:pt x="169165" y="36123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53" y="133593"/>
                </a:lnTo>
                <a:lnTo>
                  <a:pt x="266382" y="95067"/>
                </a:lnTo>
                <a:lnTo>
                  <a:pt x="228343" y="68946"/>
                </a:lnTo>
                <a:lnTo>
                  <a:pt x="181220" y="59318"/>
                </a:lnTo>
                <a:lnTo>
                  <a:pt x="315783" y="59318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2" y="151177"/>
                </a:lnTo>
                <a:lnTo>
                  <a:pt x="333474" y="151177"/>
                </a:lnTo>
                <a:lnTo>
                  <a:pt x="312445" y="158482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5"/>
                </a:moveTo>
                <a:lnTo>
                  <a:pt x="312416" y="202293"/>
                </a:lnTo>
                <a:lnTo>
                  <a:pt x="302365" y="180412"/>
                </a:lnTo>
                <a:lnTo>
                  <a:pt x="312445" y="158482"/>
                </a:lnTo>
                <a:lnTo>
                  <a:pt x="333474" y="151177"/>
                </a:lnTo>
                <a:lnTo>
                  <a:pt x="354093" y="158502"/>
                </a:lnTo>
                <a:lnTo>
                  <a:pt x="362923" y="180412"/>
                </a:lnTo>
                <a:lnTo>
                  <a:pt x="354064" y="202351"/>
                </a:lnTo>
                <a:lnTo>
                  <a:pt x="333436" y="209625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2"/>
                </a:lnTo>
                <a:lnTo>
                  <a:pt x="333474" y="151177"/>
                </a:lnTo>
                <a:lnTo>
                  <a:pt x="358812" y="151177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20" y="301519"/>
                </a:lnTo>
                <a:lnTo>
                  <a:pt x="228343" y="291889"/>
                </a:lnTo>
                <a:lnTo>
                  <a:pt x="266410" y="265745"/>
                </a:lnTo>
                <a:lnTo>
                  <a:pt x="292167" y="227212"/>
                </a:lnTo>
                <a:lnTo>
                  <a:pt x="302365" y="180412"/>
                </a:lnTo>
                <a:lnTo>
                  <a:pt x="312416" y="202293"/>
                </a:lnTo>
                <a:lnTo>
                  <a:pt x="333436" y="209625"/>
                </a:lnTo>
                <a:lnTo>
                  <a:pt x="358250" y="209625"/>
                </a:lnTo>
                <a:lnTo>
                  <a:pt x="354861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50" y="209625"/>
                </a:moveTo>
                <a:lnTo>
                  <a:pt x="333436" y="209625"/>
                </a:lnTo>
                <a:lnTo>
                  <a:pt x="354064" y="202351"/>
                </a:lnTo>
                <a:lnTo>
                  <a:pt x="362934" y="180437"/>
                </a:lnTo>
                <a:lnTo>
                  <a:pt x="358250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7495" y="330374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1"/>
                </a:moveTo>
                <a:lnTo>
                  <a:pt x="125965" y="352888"/>
                </a:lnTo>
                <a:lnTo>
                  <a:pt x="86137" y="334783"/>
                </a:lnTo>
                <a:lnTo>
                  <a:pt x="51597" y="307626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6"/>
                </a:lnTo>
                <a:lnTo>
                  <a:pt x="315736" y="59275"/>
                </a:lnTo>
                <a:lnTo>
                  <a:pt x="181220" y="59275"/>
                </a:lnTo>
                <a:lnTo>
                  <a:pt x="134403" y="68911"/>
                </a:lnTo>
                <a:lnTo>
                  <a:pt x="95817" y="95068"/>
                </a:lnTo>
                <a:lnTo>
                  <a:pt x="69650" y="133614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72" y="343017"/>
                </a:lnTo>
                <a:lnTo>
                  <a:pt x="213821" y="359058"/>
                </a:lnTo>
                <a:lnTo>
                  <a:pt x="169165" y="361221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53" y="133593"/>
                </a:lnTo>
                <a:lnTo>
                  <a:pt x="266382" y="95049"/>
                </a:lnTo>
                <a:lnTo>
                  <a:pt x="228343" y="68911"/>
                </a:lnTo>
                <a:lnTo>
                  <a:pt x="181220" y="59275"/>
                </a:lnTo>
                <a:lnTo>
                  <a:pt x="315736" y="59275"/>
                </a:lnTo>
                <a:lnTo>
                  <a:pt x="316563" y="60014"/>
                </a:lnTo>
                <a:lnTo>
                  <a:pt x="340993" y="95618"/>
                </a:lnTo>
                <a:lnTo>
                  <a:pt x="356706" y="136277"/>
                </a:lnTo>
                <a:lnTo>
                  <a:pt x="358814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14" y="151194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08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4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7316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3"/>
                </a:lnTo>
                <a:lnTo>
                  <a:pt x="86130" y="334805"/>
                </a:lnTo>
                <a:lnTo>
                  <a:pt x="51589" y="307645"/>
                </a:lnTo>
                <a:lnTo>
                  <a:pt x="24266" y="272139"/>
                </a:lnTo>
                <a:lnTo>
                  <a:pt x="6710" y="230769"/>
                </a:lnTo>
                <a:lnTo>
                  <a:pt x="0" y="187040"/>
                </a:lnTo>
                <a:lnTo>
                  <a:pt x="3873" y="143131"/>
                </a:lnTo>
                <a:lnTo>
                  <a:pt x="18069" y="101222"/>
                </a:lnTo>
                <a:lnTo>
                  <a:pt x="42325" y="63491"/>
                </a:lnTo>
                <a:lnTo>
                  <a:pt x="75179" y="33145"/>
                </a:lnTo>
                <a:lnTo>
                  <a:pt x="114084" y="12047"/>
                </a:lnTo>
                <a:lnTo>
                  <a:pt x="156788" y="798"/>
                </a:lnTo>
                <a:lnTo>
                  <a:pt x="201039" y="0"/>
                </a:lnTo>
                <a:lnTo>
                  <a:pt x="244585" y="10253"/>
                </a:lnTo>
                <a:lnTo>
                  <a:pt x="284186" y="31036"/>
                </a:lnTo>
                <a:lnTo>
                  <a:pt x="315792" y="59313"/>
                </a:lnTo>
                <a:lnTo>
                  <a:pt x="181238" y="59313"/>
                </a:lnTo>
                <a:lnTo>
                  <a:pt x="134416" y="68943"/>
                </a:lnTo>
                <a:lnTo>
                  <a:pt x="95829" y="95087"/>
                </a:lnTo>
                <a:lnTo>
                  <a:pt x="69661" y="133620"/>
                </a:lnTo>
                <a:lnTo>
                  <a:pt x="60080" y="180420"/>
                </a:lnTo>
                <a:lnTo>
                  <a:pt x="69740" y="227218"/>
                </a:lnTo>
                <a:lnTo>
                  <a:pt x="95861" y="265746"/>
                </a:lnTo>
                <a:lnTo>
                  <a:pt x="134380" y="291886"/>
                </a:lnTo>
                <a:lnTo>
                  <a:pt x="181238" y="301514"/>
                </a:lnTo>
                <a:lnTo>
                  <a:pt x="313823" y="301514"/>
                </a:lnTo>
                <a:lnTo>
                  <a:pt x="303182" y="314545"/>
                </a:lnTo>
                <a:lnTo>
                  <a:pt x="262484" y="34301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20"/>
                </a:moveTo>
                <a:lnTo>
                  <a:pt x="292164" y="133599"/>
                </a:lnTo>
                <a:lnTo>
                  <a:pt x="266391" y="95068"/>
                </a:lnTo>
                <a:lnTo>
                  <a:pt x="228354" y="68943"/>
                </a:lnTo>
                <a:lnTo>
                  <a:pt x="181238" y="59313"/>
                </a:lnTo>
                <a:lnTo>
                  <a:pt x="315792" y="59313"/>
                </a:lnTo>
                <a:lnTo>
                  <a:pt x="316577" y="60014"/>
                </a:lnTo>
                <a:lnTo>
                  <a:pt x="341003" y="95618"/>
                </a:lnTo>
                <a:lnTo>
                  <a:pt x="356712" y="136277"/>
                </a:lnTo>
                <a:lnTo>
                  <a:pt x="358820" y="151194"/>
                </a:lnTo>
                <a:lnTo>
                  <a:pt x="333409" y="151194"/>
                </a:lnTo>
                <a:lnTo>
                  <a:pt x="312401" y="158510"/>
                </a:lnTo>
                <a:lnTo>
                  <a:pt x="302383" y="180420"/>
                </a:lnTo>
                <a:close/>
              </a:path>
              <a:path w="363219" h="361315">
                <a:moveTo>
                  <a:pt x="333409" y="209624"/>
                </a:moveTo>
                <a:lnTo>
                  <a:pt x="312404" y="202294"/>
                </a:lnTo>
                <a:lnTo>
                  <a:pt x="302383" y="180420"/>
                </a:lnTo>
                <a:lnTo>
                  <a:pt x="312404" y="158504"/>
                </a:lnTo>
                <a:lnTo>
                  <a:pt x="333409" y="151194"/>
                </a:lnTo>
                <a:lnTo>
                  <a:pt x="354043" y="158510"/>
                </a:lnTo>
                <a:lnTo>
                  <a:pt x="362929" y="180420"/>
                </a:lnTo>
                <a:lnTo>
                  <a:pt x="354043" y="202351"/>
                </a:lnTo>
                <a:lnTo>
                  <a:pt x="333409" y="209624"/>
                </a:lnTo>
                <a:close/>
              </a:path>
              <a:path w="363219" h="361315">
                <a:moveTo>
                  <a:pt x="362939" y="180445"/>
                </a:moveTo>
                <a:lnTo>
                  <a:pt x="354043" y="158510"/>
                </a:lnTo>
                <a:lnTo>
                  <a:pt x="333409" y="151194"/>
                </a:lnTo>
                <a:lnTo>
                  <a:pt x="358820" y="151194"/>
                </a:lnTo>
                <a:lnTo>
                  <a:pt x="362949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04" y="202294"/>
                </a:lnTo>
                <a:lnTo>
                  <a:pt x="333409" y="209624"/>
                </a:lnTo>
                <a:lnTo>
                  <a:pt x="358260" y="209624"/>
                </a:lnTo>
                <a:lnTo>
                  <a:pt x="354873" y="230680"/>
                </a:lnTo>
                <a:lnTo>
                  <a:pt x="334465" y="276235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60" y="209624"/>
                </a:moveTo>
                <a:lnTo>
                  <a:pt x="333409" y="209624"/>
                </a:lnTo>
                <a:lnTo>
                  <a:pt x="354043" y="202351"/>
                </a:lnTo>
                <a:lnTo>
                  <a:pt x="362939" y="180445"/>
                </a:lnTo>
                <a:lnTo>
                  <a:pt x="358260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73165" y="14872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0"/>
                </a:moveTo>
                <a:lnTo>
                  <a:pt x="125965" y="352908"/>
                </a:lnTo>
                <a:lnTo>
                  <a:pt x="86130" y="334809"/>
                </a:lnTo>
                <a:lnTo>
                  <a:pt x="51589" y="307650"/>
                </a:lnTo>
                <a:lnTo>
                  <a:pt x="24266" y="272144"/>
                </a:lnTo>
                <a:lnTo>
                  <a:pt x="6710" y="230789"/>
                </a:lnTo>
                <a:lnTo>
                  <a:pt x="0" y="187061"/>
                </a:lnTo>
                <a:lnTo>
                  <a:pt x="3873" y="143144"/>
                </a:lnTo>
                <a:lnTo>
                  <a:pt x="18069" y="101224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16" y="68946"/>
                </a:lnTo>
                <a:lnTo>
                  <a:pt x="95829" y="95086"/>
                </a:lnTo>
                <a:lnTo>
                  <a:pt x="69661" y="133614"/>
                </a:lnTo>
                <a:lnTo>
                  <a:pt x="60080" y="180412"/>
                </a:lnTo>
                <a:lnTo>
                  <a:pt x="69740" y="227217"/>
                </a:lnTo>
                <a:lnTo>
                  <a:pt x="95861" y="265750"/>
                </a:lnTo>
                <a:lnTo>
                  <a:pt x="134380" y="291890"/>
                </a:lnTo>
                <a:lnTo>
                  <a:pt x="181238" y="301519"/>
                </a:lnTo>
                <a:lnTo>
                  <a:pt x="313838" y="301519"/>
                </a:lnTo>
                <a:lnTo>
                  <a:pt x="303182" y="314572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3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593"/>
                </a:lnTo>
                <a:lnTo>
                  <a:pt x="266391" y="95067"/>
                </a:lnTo>
                <a:lnTo>
                  <a:pt x="228354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19" y="151196"/>
                </a:lnTo>
                <a:lnTo>
                  <a:pt x="333409" y="151196"/>
                </a:lnTo>
                <a:lnTo>
                  <a:pt x="312401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44"/>
                </a:moveTo>
                <a:lnTo>
                  <a:pt x="312404" y="202315"/>
                </a:lnTo>
                <a:lnTo>
                  <a:pt x="302383" y="180412"/>
                </a:lnTo>
                <a:lnTo>
                  <a:pt x="312404" y="158503"/>
                </a:lnTo>
                <a:lnTo>
                  <a:pt x="333409" y="151196"/>
                </a:lnTo>
                <a:lnTo>
                  <a:pt x="354043" y="158509"/>
                </a:lnTo>
                <a:lnTo>
                  <a:pt x="362929" y="180412"/>
                </a:lnTo>
                <a:lnTo>
                  <a:pt x="354043" y="202358"/>
                </a:lnTo>
                <a:lnTo>
                  <a:pt x="333409" y="209644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043" y="158509"/>
                </a:lnTo>
                <a:lnTo>
                  <a:pt x="333409" y="151196"/>
                </a:lnTo>
                <a:lnTo>
                  <a:pt x="358819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38" y="301519"/>
                </a:moveTo>
                <a:lnTo>
                  <a:pt x="181238" y="301519"/>
                </a:lnTo>
                <a:lnTo>
                  <a:pt x="228354" y="291890"/>
                </a:lnTo>
                <a:lnTo>
                  <a:pt x="266418" y="265750"/>
                </a:lnTo>
                <a:lnTo>
                  <a:pt x="292178" y="227217"/>
                </a:lnTo>
                <a:lnTo>
                  <a:pt x="302383" y="180412"/>
                </a:lnTo>
                <a:lnTo>
                  <a:pt x="312404" y="202315"/>
                </a:lnTo>
                <a:lnTo>
                  <a:pt x="333409" y="209644"/>
                </a:lnTo>
                <a:lnTo>
                  <a:pt x="358256" y="209644"/>
                </a:lnTo>
                <a:lnTo>
                  <a:pt x="354873" y="230683"/>
                </a:lnTo>
                <a:lnTo>
                  <a:pt x="334465" y="276252"/>
                </a:lnTo>
                <a:lnTo>
                  <a:pt x="313838" y="301519"/>
                </a:lnTo>
                <a:close/>
              </a:path>
              <a:path w="363219" h="361314">
                <a:moveTo>
                  <a:pt x="358256" y="209644"/>
                </a:moveTo>
                <a:lnTo>
                  <a:pt x="333409" y="209644"/>
                </a:lnTo>
                <a:lnTo>
                  <a:pt x="354043" y="202358"/>
                </a:lnTo>
                <a:lnTo>
                  <a:pt x="362939" y="180438"/>
                </a:lnTo>
                <a:lnTo>
                  <a:pt x="358256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73165" y="209278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7"/>
                </a:lnTo>
                <a:lnTo>
                  <a:pt x="86130" y="334831"/>
                </a:lnTo>
                <a:lnTo>
                  <a:pt x="51589" y="307680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06" y="68954"/>
                </a:lnTo>
                <a:lnTo>
                  <a:pt x="95841" y="95067"/>
                </a:lnTo>
                <a:lnTo>
                  <a:pt x="69665" y="133593"/>
                </a:lnTo>
                <a:lnTo>
                  <a:pt x="60080" y="180412"/>
                </a:lnTo>
                <a:lnTo>
                  <a:pt x="69740" y="227218"/>
                </a:lnTo>
                <a:lnTo>
                  <a:pt x="95861" y="265764"/>
                </a:lnTo>
                <a:lnTo>
                  <a:pt x="134380" y="291921"/>
                </a:lnTo>
                <a:lnTo>
                  <a:pt x="181238" y="301557"/>
                </a:lnTo>
                <a:lnTo>
                  <a:pt x="313808" y="301557"/>
                </a:lnTo>
                <a:lnTo>
                  <a:pt x="303182" y="314571"/>
                </a:lnTo>
                <a:lnTo>
                  <a:pt x="262484" y="343041"/>
                </a:lnTo>
                <a:lnTo>
                  <a:pt x="213826" y="359063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8" y="133636"/>
                </a:lnTo>
                <a:lnTo>
                  <a:pt x="266418" y="95105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09" y="151221"/>
                </a:lnTo>
                <a:lnTo>
                  <a:pt x="312398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59"/>
                </a:moveTo>
                <a:lnTo>
                  <a:pt x="312404" y="202320"/>
                </a:lnTo>
                <a:lnTo>
                  <a:pt x="302383" y="180412"/>
                </a:lnTo>
                <a:lnTo>
                  <a:pt x="312404" y="158525"/>
                </a:lnTo>
                <a:lnTo>
                  <a:pt x="333409" y="151221"/>
                </a:lnTo>
                <a:lnTo>
                  <a:pt x="354043" y="158538"/>
                </a:lnTo>
                <a:lnTo>
                  <a:pt x="362908" y="180412"/>
                </a:lnTo>
                <a:lnTo>
                  <a:pt x="354043" y="202374"/>
                </a:lnTo>
                <a:lnTo>
                  <a:pt x="333409" y="209659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3" y="158538"/>
                </a:lnTo>
                <a:lnTo>
                  <a:pt x="333409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38" y="301557"/>
                </a:lnTo>
                <a:lnTo>
                  <a:pt x="228354" y="291921"/>
                </a:lnTo>
                <a:lnTo>
                  <a:pt x="266418" y="265764"/>
                </a:lnTo>
                <a:lnTo>
                  <a:pt x="292178" y="227218"/>
                </a:lnTo>
                <a:lnTo>
                  <a:pt x="302383" y="180412"/>
                </a:lnTo>
                <a:lnTo>
                  <a:pt x="312404" y="202320"/>
                </a:lnTo>
                <a:lnTo>
                  <a:pt x="333409" y="209659"/>
                </a:lnTo>
                <a:lnTo>
                  <a:pt x="358259" y="209659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9" y="209659"/>
                </a:moveTo>
                <a:lnTo>
                  <a:pt x="333409" y="209659"/>
                </a:lnTo>
                <a:lnTo>
                  <a:pt x="354043" y="202374"/>
                </a:lnTo>
                <a:lnTo>
                  <a:pt x="362929" y="180463"/>
                </a:lnTo>
                <a:lnTo>
                  <a:pt x="358259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73165" y="26982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8"/>
                </a:moveTo>
                <a:lnTo>
                  <a:pt x="125965" y="352921"/>
                </a:lnTo>
                <a:lnTo>
                  <a:pt x="86130" y="334825"/>
                </a:lnTo>
                <a:lnTo>
                  <a:pt x="51589" y="307675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3" y="59318"/>
                </a:lnTo>
                <a:lnTo>
                  <a:pt x="181238" y="59318"/>
                </a:lnTo>
                <a:lnTo>
                  <a:pt x="134416" y="68954"/>
                </a:lnTo>
                <a:lnTo>
                  <a:pt x="95829" y="95111"/>
                </a:lnTo>
                <a:lnTo>
                  <a:pt x="69661" y="133657"/>
                </a:lnTo>
                <a:lnTo>
                  <a:pt x="60080" y="180463"/>
                </a:lnTo>
                <a:lnTo>
                  <a:pt x="69740" y="227239"/>
                </a:lnTo>
                <a:lnTo>
                  <a:pt x="95861" y="265770"/>
                </a:lnTo>
                <a:lnTo>
                  <a:pt x="134380" y="291922"/>
                </a:lnTo>
                <a:lnTo>
                  <a:pt x="181238" y="301557"/>
                </a:lnTo>
                <a:lnTo>
                  <a:pt x="313806" y="301557"/>
                </a:lnTo>
                <a:lnTo>
                  <a:pt x="303182" y="314568"/>
                </a:lnTo>
                <a:lnTo>
                  <a:pt x="262484" y="343034"/>
                </a:lnTo>
                <a:lnTo>
                  <a:pt x="213826" y="359050"/>
                </a:lnTo>
                <a:lnTo>
                  <a:pt x="169172" y="361238"/>
                </a:lnTo>
                <a:close/>
              </a:path>
              <a:path w="363219" h="361314">
                <a:moveTo>
                  <a:pt x="302383" y="180463"/>
                </a:moveTo>
                <a:lnTo>
                  <a:pt x="292164" y="133636"/>
                </a:lnTo>
                <a:lnTo>
                  <a:pt x="266391" y="95092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3" y="59318"/>
                </a:lnTo>
                <a:lnTo>
                  <a:pt x="316577" y="60055"/>
                </a:lnTo>
                <a:lnTo>
                  <a:pt x="341003" y="95663"/>
                </a:lnTo>
                <a:lnTo>
                  <a:pt x="356712" y="136321"/>
                </a:lnTo>
                <a:lnTo>
                  <a:pt x="358813" y="151189"/>
                </a:lnTo>
                <a:lnTo>
                  <a:pt x="333409" y="151189"/>
                </a:lnTo>
                <a:lnTo>
                  <a:pt x="312404" y="158504"/>
                </a:lnTo>
                <a:lnTo>
                  <a:pt x="302383" y="180463"/>
                </a:lnTo>
                <a:close/>
              </a:path>
              <a:path w="363219" h="361314">
                <a:moveTo>
                  <a:pt x="333409" y="209671"/>
                </a:moveTo>
                <a:lnTo>
                  <a:pt x="312404" y="202342"/>
                </a:lnTo>
                <a:lnTo>
                  <a:pt x="302383" y="180463"/>
                </a:lnTo>
                <a:lnTo>
                  <a:pt x="312404" y="158504"/>
                </a:lnTo>
                <a:lnTo>
                  <a:pt x="333409" y="151189"/>
                </a:lnTo>
                <a:lnTo>
                  <a:pt x="354043" y="158524"/>
                </a:lnTo>
                <a:lnTo>
                  <a:pt x="362929" y="180463"/>
                </a:lnTo>
                <a:lnTo>
                  <a:pt x="354043" y="202396"/>
                </a:lnTo>
                <a:lnTo>
                  <a:pt x="333409" y="209671"/>
                </a:lnTo>
                <a:close/>
              </a:path>
              <a:path w="363219" h="361314">
                <a:moveTo>
                  <a:pt x="362939" y="180488"/>
                </a:moveTo>
                <a:lnTo>
                  <a:pt x="354043" y="158524"/>
                </a:lnTo>
                <a:lnTo>
                  <a:pt x="333409" y="151189"/>
                </a:lnTo>
                <a:lnTo>
                  <a:pt x="358813" y="151189"/>
                </a:lnTo>
                <a:lnTo>
                  <a:pt x="362949" y="180463"/>
                </a:lnTo>
                <a:close/>
              </a:path>
              <a:path w="363219" h="361314">
                <a:moveTo>
                  <a:pt x="313806" y="301557"/>
                </a:moveTo>
                <a:lnTo>
                  <a:pt x="181238" y="301557"/>
                </a:lnTo>
                <a:lnTo>
                  <a:pt x="228354" y="291922"/>
                </a:lnTo>
                <a:lnTo>
                  <a:pt x="266418" y="265770"/>
                </a:lnTo>
                <a:lnTo>
                  <a:pt x="292178" y="227239"/>
                </a:lnTo>
                <a:lnTo>
                  <a:pt x="302383" y="180463"/>
                </a:lnTo>
                <a:lnTo>
                  <a:pt x="312404" y="202342"/>
                </a:lnTo>
                <a:lnTo>
                  <a:pt x="333409" y="209671"/>
                </a:lnTo>
                <a:lnTo>
                  <a:pt x="358257" y="209671"/>
                </a:lnTo>
                <a:lnTo>
                  <a:pt x="354873" y="230704"/>
                </a:lnTo>
                <a:lnTo>
                  <a:pt x="334465" y="276257"/>
                </a:lnTo>
                <a:lnTo>
                  <a:pt x="313806" y="301557"/>
                </a:lnTo>
                <a:close/>
              </a:path>
              <a:path w="363219" h="361314">
                <a:moveTo>
                  <a:pt x="358257" y="209671"/>
                </a:moveTo>
                <a:lnTo>
                  <a:pt x="333409" y="209671"/>
                </a:lnTo>
                <a:lnTo>
                  <a:pt x="354043" y="202396"/>
                </a:lnTo>
                <a:lnTo>
                  <a:pt x="362939" y="180488"/>
                </a:lnTo>
                <a:lnTo>
                  <a:pt x="358257" y="2096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73165" y="33038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16" y="68954"/>
                </a:lnTo>
                <a:lnTo>
                  <a:pt x="95829" y="95105"/>
                </a:lnTo>
                <a:lnTo>
                  <a:pt x="69661" y="133636"/>
                </a:lnTo>
                <a:lnTo>
                  <a:pt x="60080" y="180412"/>
                </a:lnTo>
                <a:lnTo>
                  <a:pt x="69740" y="227225"/>
                </a:lnTo>
                <a:lnTo>
                  <a:pt x="95861" y="265775"/>
                </a:lnTo>
                <a:lnTo>
                  <a:pt x="134380" y="291933"/>
                </a:lnTo>
                <a:lnTo>
                  <a:pt x="181238" y="301570"/>
                </a:lnTo>
                <a:lnTo>
                  <a:pt x="313801" y="301570"/>
                </a:lnTo>
                <a:lnTo>
                  <a:pt x="303182" y="314575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614"/>
                </a:lnTo>
                <a:lnTo>
                  <a:pt x="266391" y="95086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09" y="151221"/>
                </a:lnTo>
                <a:lnTo>
                  <a:pt x="312398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63"/>
                </a:moveTo>
                <a:lnTo>
                  <a:pt x="312404" y="202322"/>
                </a:lnTo>
                <a:lnTo>
                  <a:pt x="302383" y="180412"/>
                </a:lnTo>
                <a:lnTo>
                  <a:pt x="312404" y="158525"/>
                </a:lnTo>
                <a:lnTo>
                  <a:pt x="333409" y="151221"/>
                </a:lnTo>
                <a:lnTo>
                  <a:pt x="354043" y="158538"/>
                </a:lnTo>
                <a:lnTo>
                  <a:pt x="362908" y="180412"/>
                </a:lnTo>
                <a:lnTo>
                  <a:pt x="354043" y="202379"/>
                </a:lnTo>
                <a:lnTo>
                  <a:pt x="333409" y="209663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3" y="158538"/>
                </a:lnTo>
                <a:lnTo>
                  <a:pt x="333409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1" y="301570"/>
                </a:moveTo>
                <a:lnTo>
                  <a:pt x="181238" y="301570"/>
                </a:lnTo>
                <a:lnTo>
                  <a:pt x="228354" y="291933"/>
                </a:lnTo>
                <a:lnTo>
                  <a:pt x="266418" y="265775"/>
                </a:lnTo>
                <a:lnTo>
                  <a:pt x="292178" y="227225"/>
                </a:lnTo>
                <a:lnTo>
                  <a:pt x="302383" y="180412"/>
                </a:lnTo>
                <a:lnTo>
                  <a:pt x="312404" y="202322"/>
                </a:lnTo>
                <a:lnTo>
                  <a:pt x="333409" y="209663"/>
                </a:lnTo>
                <a:lnTo>
                  <a:pt x="358259" y="209663"/>
                </a:lnTo>
                <a:lnTo>
                  <a:pt x="354873" y="230709"/>
                </a:lnTo>
                <a:lnTo>
                  <a:pt x="334465" y="276263"/>
                </a:lnTo>
                <a:lnTo>
                  <a:pt x="313801" y="301570"/>
                </a:lnTo>
                <a:close/>
              </a:path>
              <a:path w="363219" h="361314">
                <a:moveTo>
                  <a:pt x="358259" y="209663"/>
                </a:moveTo>
                <a:lnTo>
                  <a:pt x="333409" y="209663"/>
                </a:lnTo>
                <a:lnTo>
                  <a:pt x="354043" y="202379"/>
                </a:lnTo>
                <a:lnTo>
                  <a:pt x="362929" y="180463"/>
                </a:lnTo>
                <a:lnTo>
                  <a:pt x="358259" y="209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878892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3"/>
                </a:lnTo>
                <a:lnTo>
                  <a:pt x="86130" y="334805"/>
                </a:lnTo>
                <a:lnTo>
                  <a:pt x="51589" y="307645"/>
                </a:lnTo>
                <a:lnTo>
                  <a:pt x="24266" y="272139"/>
                </a:lnTo>
                <a:lnTo>
                  <a:pt x="6710" y="230769"/>
                </a:lnTo>
                <a:lnTo>
                  <a:pt x="0" y="187040"/>
                </a:lnTo>
                <a:lnTo>
                  <a:pt x="3873" y="143131"/>
                </a:lnTo>
                <a:lnTo>
                  <a:pt x="18069" y="101222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36"/>
                </a:lnTo>
                <a:lnTo>
                  <a:pt x="315792" y="59313"/>
                </a:lnTo>
                <a:lnTo>
                  <a:pt x="181238" y="59313"/>
                </a:lnTo>
                <a:lnTo>
                  <a:pt x="134422" y="68943"/>
                </a:lnTo>
                <a:lnTo>
                  <a:pt x="95835" y="95087"/>
                </a:lnTo>
                <a:lnTo>
                  <a:pt x="69668" y="133620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23" y="301514"/>
                </a:lnTo>
                <a:lnTo>
                  <a:pt x="303182" y="314545"/>
                </a:lnTo>
                <a:lnTo>
                  <a:pt x="262484" y="34301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20"/>
                </a:moveTo>
                <a:lnTo>
                  <a:pt x="292171" y="133599"/>
                </a:lnTo>
                <a:lnTo>
                  <a:pt x="266410" y="95068"/>
                </a:lnTo>
                <a:lnTo>
                  <a:pt x="228376" y="68943"/>
                </a:lnTo>
                <a:lnTo>
                  <a:pt x="181238" y="59313"/>
                </a:lnTo>
                <a:lnTo>
                  <a:pt x="315792" y="59313"/>
                </a:lnTo>
                <a:lnTo>
                  <a:pt x="316577" y="60014"/>
                </a:lnTo>
                <a:lnTo>
                  <a:pt x="341003" y="95618"/>
                </a:lnTo>
                <a:lnTo>
                  <a:pt x="356712" y="136277"/>
                </a:lnTo>
                <a:lnTo>
                  <a:pt x="358820" y="151194"/>
                </a:lnTo>
                <a:lnTo>
                  <a:pt x="333485" y="151194"/>
                </a:lnTo>
                <a:lnTo>
                  <a:pt x="312458" y="158510"/>
                </a:lnTo>
                <a:lnTo>
                  <a:pt x="302383" y="180420"/>
                </a:lnTo>
                <a:close/>
              </a:path>
              <a:path w="363219" h="361315">
                <a:moveTo>
                  <a:pt x="333428" y="209624"/>
                </a:moveTo>
                <a:lnTo>
                  <a:pt x="312411" y="202294"/>
                </a:lnTo>
                <a:lnTo>
                  <a:pt x="302383" y="180420"/>
                </a:lnTo>
                <a:lnTo>
                  <a:pt x="312461" y="158504"/>
                </a:lnTo>
                <a:lnTo>
                  <a:pt x="333485" y="151194"/>
                </a:lnTo>
                <a:lnTo>
                  <a:pt x="354100" y="158510"/>
                </a:lnTo>
                <a:lnTo>
                  <a:pt x="362929" y="180420"/>
                </a:lnTo>
                <a:lnTo>
                  <a:pt x="354065" y="202351"/>
                </a:lnTo>
                <a:lnTo>
                  <a:pt x="333428" y="209624"/>
                </a:lnTo>
                <a:close/>
              </a:path>
              <a:path w="363219" h="361315">
                <a:moveTo>
                  <a:pt x="362939" y="180445"/>
                </a:moveTo>
                <a:lnTo>
                  <a:pt x="354100" y="158510"/>
                </a:lnTo>
                <a:lnTo>
                  <a:pt x="333485" y="151194"/>
                </a:lnTo>
                <a:lnTo>
                  <a:pt x="358820" y="151194"/>
                </a:lnTo>
                <a:lnTo>
                  <a:pt x="362949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294"/>
                </a:lnTo>
                <a:lnTo>
                  <a:pt x="333428" y="209624"/>
                </a:lnTo>
                <a:lnTo>
                  <a:pt x="358260" y="209624"/>
                </a:lnTo>
                <a:lnTo>
                  <a:pt x="354873" y="230680"/>
                </a:lnTo>
                <a:lnTo>
                  <a:pt x="334465" y="276235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60" y="209624"/>
                </a:moveTo>
                <a:lnTo>
                  <a:pt x="333428" y="209624"/>
                </a:lnTo>
                <a:lnTo>
                  <a:pt x="354065" y="202351"/>
                </a:lnTo>
                <a:lnTo>
                  <a:pt x="362939" y="180445"/>
                </a:lnTo>
                <a:lnTo>
                  <a:pt x="358260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78892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8"/>
                </a:lnTo>
                <a:lnTo>
                  <a:pt x="86130" y="334830"/>
                </a:lnTo>
                <a:lnTo>
                  <a:pt x="51589" y="307676"/>
                </a:lnTo>
                <a:lnTo>
                  <a:pt x="24266" y="272190"/>
                </a:lnTo>
                <a:lnTo>
                  <a:pt x="6710" y="230815"/>
                </a:lnTo>
                <a:lnTo>
                  <a:pt x="0" y="187073"/>
                </a:lnTo>
                <a:lnTo>
                  <a:pt x="3873" y="143149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60"/>
                </a:lnTo>
                <a:lnTo>
                  <a:pt x="315766" y="59325"/>
                </a:lnTo>
                <a:lnTo>
                  <a:pt x="181238" y="59325"/>
                </a:lnTo>
                <a:lnTo>
                  <a:pt x="134422" y="68961"/>
                </a:lnTo>
                <a:lnTo>
                  <a:pt x="95835" y="95112"/>
                </a:lnTo>
                <a:lnTo>
                  <a:pt x="69668" y="133644"/>
                </a:lnTo>
                <a:lnTo>
                  <a:pt x="60093" y="180420"/>
                </a:lnTo>
                <a:lnTo>
                  <a:pt x="69751" y="227226"/>
                </a:lnTo>
                <a:lnTo>
                  <a:pt x="95867" y="265772"/>
                </a:lnTo>
                <a:lnTo>
                  <a:pt x="134382" y="291928"/>
                </a:lnTo>
                <a:lnTo>
                  <a:pt x="181238" y="301565"/>
                </a:lnTo>
                <a:lnTo>
                  <a:pt x="313802" y="301565"/>
                </a:lnTo>
                <a:lnTo>
                  <a:pt x="303182" y="314571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622"/>
                </a:lnTo>
                <a:lnTo>
                  <a:pt x="266410" y="95093"/>
                </a:lnTo>
                <a:lnTo>
                  <a:pt x="228376" y="68961"/>
                </a:lnTo>
                <a:lnTo>
                  <a:pt x="181238" y="59325"/>
                </a:lnTo>
                <a:lnTo>
                  <a:pt x="315766" y="59325"/>
                </a:lnTo>
                <a:lnTo>
                  <a:pt x="316577" y="60051"/>
                </a:lnTo>
                <a:lnTo>
                  <a:pt x="341003" y="95655"/>
                </a:lnTo>
                <a:lnTo>
                  <a:pt x="356712" y="136301"/>
                </a:lnTo>
                <a:lnTo>
                  <a:pt x="358827" y="151257"/>
                </a:lnTo>
                <a:lnTo>
                  <a:pt x="333485" y="151257"/>
                </a:lnTo>
                <a:lnTo>
                  <a:pt x="312461" y="158540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62"/>
                </a:moveTo>
                <a:lnTo>
                  <a:pt x="312411" y="202323"/>
                </a:lnTo>
                <a:lnTo>
                  <a:pt x="302383" y="180420"/>
                </a:lnTo>
                <a:lnTo>
                  <a:pt x="312461" y="158540"/>
                </a:lnTo>
                <a:lnTo>
                  <a:pt x="333485" y="151257"/>
                </a:lnTo>
                <a:lnTo>
                  <a:pt x="354100" y="158581"/>
                </a:lnTo>
                <a:lnTo>
                  <a:pt x="362908" y="180420"/>
                </a:lnTo>
                <a:lnTo>
                  <a:pt x="354065" y="202380"/>
                </a:lnTo>
                <a:lnTo>
                  <a:pt x="333428" y="209662"/>
                </a:lnTo>
                <a:close/>
              </a:path>
              <a:path w="363219" h="361314">
                <a:moveTo>
                  <a:pt x="362929" y="180471"/>
                </a:moveTo>
                <a:lnTo>
                  <a:pt x="354100" y="158581"/>
                </a:lnTo>
                <a:lnTo>
                  <a:pt x="333485" y="151257"/>
                </a:lnTo>
                <a:lnTo>
                  <a:pt x="358827" y="151257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02" y="301565"/>
                </a:moveTo>
                <a:lnTo>
                  <a:pt x="181238" y="301565"/>
                </a:lnTo>
                <a:lnTo>
                  <a:pt x="228354" y="291928"/>
                </a:lnTo>
                <a:lnTo>
                  <a:pt x="266418" y="265772"/>
                </a:lnTo>
                <a:lnTo>
                  <a:pt x="292178" y="227226"/>
                </a:lnTo>
                <a:lnTo>
                  <a:pt x="302383" y="180420"/>
                </a:lnTo>
                <a:lnTo>
                  <a:pt x="312411" y="202323"/>
                </a:lnTo>
                <a:lnTo>
                  <a:pt x="333428" y="209662"/>
                </a:lnTo>
                <a:lnTo>
                  <a:pt x="358260" y="209662"/>
                </a:lnTo>
                <a:lnTo>
                  <a:pt x="354873" y="230710"/>
                </a:lnTo>
                <a:lnTo>
                  <a:pt x="334465" y="276261"/>
                </a:lnTo>
                <a:lnTo>
                  <a:pt x="313802" y="301565"/>
                </a:lnTo>
                <a:close/>
              </a:path>
              <a:path w="363219" h="361314">
                <a:moveTo>
                  <a:pt x="358260" y="209662"/>
                </a:moveTo>
                <a:lnTo>
                  <a:pt x="333428" y="209662"/>
                </a:lnTo>
                <a:lnTo>
                  <a:pt x="354065" y="202380"/>
                </a:lnTo>
                <a:lnTo>
                  <a:pt x="362929" y="180471"/>
                </a:lnTo>
                <a:lnTo>
                  <a:pt x="358260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878892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0"/>
                </a:moveTo>
                <a:lnTo>
                  <a:pt x="125965" y="352908"/>
                </a:lnTo>
                <a:lnTo>
                  <a:pt x="86130" y="334809"/>
                </a:lnTo>
                <a:lnTo>
                  <a:pt x="51589" y="307650"/>
                </a:lnTo>
                <a:lnTo>
                  <a:pt x="24266" y="272144"/>
                </a:lnTo>
                <a:lnTo>
                  <a:pt x="6710" y="230788"/>
                </a:lnTo>
                <a:lnTo>
                  <a:pt x="0" y="187057"/>
                </a:lnTo>
                <a:lnTo>
                  <a:pt x="3873" y="143139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7"/>
                </a:lnTo>
                <a:lnTo>
                  <a:pt x="95867" y="265750"/>
                </a:lnTo>
                <a:lnTo>
                  <a:pt x="134382" y="291890"/>
                </a:lnTo>
                <a:lnTo>
                  <a:pt x="181238" y="301519"/>
                </a:lnTo>
                <a:lnTo>
                  <a:pt x="313838" y="301519"/>
                </a:lnTo>
                <a:lnTo>
                  <a:pt x="303182" y="314572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3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22" y="151215"/>
                </a:lnTo>
                <a:lnTo>
                  <a:pt x="333485" y="151215"/>
                </a:lnTo>
                <a:lnTo>
                  <a:pt x="312461" y="158510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44"/>
                </a:moveTo>
                <a:lnTo>
                  <a:pt x="312411" y="202315"/>
                </a:lnTo>
                <a:lnTo>
                  <a:pt x="302383" y="180412"/>
                </a:lnTo>
                <a:lnTo>
                  <a:pt x="312461" y="158510"/>
                </a:lnTo>
                <a:lnTo>
                  <a:pt x="333485" y="151215"/>
                </a:lnTo>
                <a:lnTo>
                  <a:pt x="354100" y="158531"/>
                </a:lnTo>
                <a:lnTo>
                  <a:pt x="362929" y="180412"/>
                </a:lnTo>
                <a:lnTo>
                  <a:pt x="354065" y="202358"/>
                </a:lnTo>
                <a:lnTo>
                  <a:pt x="333428" y="209644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100" y="158531"/>
                </a:lnTo>
                <a:lnTo>
                  <a:pt x="333485" y="151215"/>
                </a:lnTo>
                <a:lnTo>
                  <a:pt x="358822" y="151215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38" y="301519"/>
                </a:moveTo>
                <a:lnTo>
                  <a:pt x="181238" y="301519"/>
                </a:lnTo>
                <a:lnTo>
                  <a:pt x="228354" y="291890"/>
                </a:lnTo>
                <a:lnTo>
                  <a:pt x="266418" y="265750"/>
                </a:lnTo>
                <a:lnTo>
                  <a:pt x="292178" y="227217"/>
                </a:lnTo>
                <a:lnTo>
                  <a:pt x="302383" y="180412"/>
                </a:lnTo>
                <a:lnTo>
                  <a:pt x="312411" y="202315"/>
                </a:lnTo>
                <a:lnTo>
                  <a:pt x="333428" y="209644"/>
                </a:lnTo>
                <a:lnTo>
                  <a:pt x="358256" y="209644"/>
                </a:lnTo>
                <a:lnTo>
                  <a:pt x="354873" y="230683"/>
                </a:lnTo>
                <a:lnTo>
                  <a:pt x="334465" y="276252"/>
                </a:lnTo>
                <a:lnTo>
                  <a:pt x="313838" y="301519"/>
                </a:lnTo>
                <a:close/>
              </a:path>
              <a:path w="363219" h="361314">
                <a:moveTo>
                  <a:pt x="358256" y="209644"/>
                </a:moveTo>
                <a:lnTo>
                  <a:pt x="333428" y="209644"/>
                </a:lnTo>
                <a:lnTo>
                  <a:pt x="354065" y="202358"/>
                </a:lnTo>
                <a:lnTo>
                  <a:pt x="362939" y="180438"/>
                </a:lnTo>
                <a:lnTo>
                  <a:pt x="358256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878892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4"/>
                </a:lnTo>
                <a:lnTo>
                  <a:pt x="86130" y="334820"/>
                </a:lnTo>
                <a:lnTo>
                  <a:pt x="51589" y="307654"/>
                </a:lnTo>
                <a:lnTo>
                  <a:pt x="24266" y="272144"/>
                </a:lnTo>
                <a:lnTo>
                  <a:pt x="6710" y="230788"/>
                </a:lnTo>
                <a:lnTo>
                  <a:pt x="0" y="187057"/>
                </a:lnTo>
                <a:lnTo>
                  <a:pt x="3873" y="143139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0"/>
                </a:lnTo>
                <a:lnTo>
                  <a:pt x="95867" y="265739"/>
                </a:lnTo>
                <a:lnTo>
                  <a:pt x="134382" y="291878"/>
                </a:lnTo>
                <a:lnTo>
                  <a:pt x="181238" y="301507"/>
                </a:lnTo>
                <a:lnTo>
                  <a:pt x="313845" y="301507"/>
                </a:lnTo>
                <a:lnTo>
                  <a:pt x="303182" y="314568"/>
                </a:lnTo>
                <a:lnTo>
                  <a:pt x="262484" y="343040"/>
                </a:lnTo>
                <a:lnTo>
                  <a:pt x="213826" y="359063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19" y="151196"/>
                </a:lnTo>
                <a:lnTo>
                  <a:pt x="333485" y="151196"/>
                </a:lnTo>
                <a:lnTo>
                  <a:pt x="312458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40"/>
                </a:moveTo>
                <a:lnTo>
                  <a:pt x="312411" y="202313"/>
                </a:lnTo>
                <a:lnTo>
                  <a:pt x="302383" y="180412"/>
                </a:lnTo>
                <a:lnTo>
                  <a:pt x="312461" y="158503"/>
                </a:lnTo>
                <a:lnTo>
                  <a:pt x="333485" y="151196"/>
                </a:lnTo>
                <a:lnTo>
                  <a:pt x="354100" y="158509"/>
                </a:lnTo>
                <a:lnTo>
                  <a:pt x="362929" y="180412"/>
                </a:lnTo>
                <a:lnTo>
                  <a:pt x="354065" y="202352"/>
                </a:lnTo>
                <a:lnTo>
                  <a:pt x="333428" y="209640"/>
                </a:lnTo>
                <a:close/>
              </a:path>
              <a:path w="363219" h="361314">
                <a:moveTo>
                  <a:pt x="362939" y="180437"/>
                </a:moveTo>
                <a:lnTo>
                  <a:pt x="354100" y="158509"/>
                </a:lnTo>
                <a:lnTo>
                  <a:pt x="333485" y="151196"/>
                </a:lnTo>
                <a:lnTo>
                  <a:pt x="358819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45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11" y="202313"/>
                </a:lnTo>
                <a:lnTo>
                  <a:pt x="333428" y="209640"/>
                </a:lnTo>
                <a:lnTo>
                  <a:pt x="358257" y="209640"/>
                </a:lnTo>
                <a:lnTo>
                  <a:pt x="354873" y="230678"/>
                </a:lnTo>
                <a:lnTo>
                  <a:pt x="334465" y="276247"/>
                </a:lnTo>
                <a:lnTo>
                  <a:pt x="313845" y="301507"/>
                </a:lnTo>
                <a:close/>
              </a:path>
              <a:path w="363219" h="361314">
                <a:moveTo>
                  <a:pt x="358257" y="209640"/>
                </a:moveTo>
                <a:lnTo>
                  <a:pt x="333428" y="209640"/>
                </a:lnTo>
                <a:lnTo>
                  <a:pt x="354065" y="202352"/>
                </a:lnTo>
                <a:lnTo>
                  <a:pt x="362939" y="180437"/>
                </a:lnTo>
                <a:lnTo>
                  <a:pt x="358257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78892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5"/>
                </a:lnTo>
                <a:lnTo>
                  <a:pt x="86130" y="334819"/>
                </a:lnTo>
                <a:lnTo>
                  <a:pt x="51589" y="307650"/>
                </a:lnTo>
                <a:lnTo>
                  <a:pt x="24266" y="272139"/>
                </a:lnTo>
                <a:lnTo>
                  <a:pt x="6710" y="230789"/>
                </a:lnTo>
                <a:lnTo>
                  <a:pt x="0" y="187062"/>
                </a:lnTo>
                <a:lnTo>
                  <a:pt x="3873" y="143146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39"/>
                </a:lnTo>
                <a:lnTo>
                  <a:pt x="315780" y="59313"/>
                </a:lnTo>
                <a:lnTo>
                  <a:pt x="181238" y="59313"/>
                </a:lnTo>
                <a:lnTo>
                  <a:pt x="134422" y="68943"/>
                </a:lnTo>
                <a:lnTo>
                  <a:pt x="95835" y="95087"/>
                </a:lnTo>
                <a:lnTo>
                  <a:pt x="69668" y="133620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39" y="301514"/>
                </a:lnTo>
                <a:lnTo>
                  <a:pt x="303182" y="314567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599"/>
                </a:lnTo>
                <a:lnTo>
                  <a:pt x="266410" y="95068"/>
                </a:lnTo>
                <a:lnTo>
                  <a:pt x="228376" y="68943"/>
                </a:lnTo>
                <a:lnTo>
                  <a:pt x="181238" y="59313"/>
                </a:lnTo>
                <a:lnTo>
                  <a:pt x="315780" y="59313"/>
                </a:lnTo>
                <a:lnTo>
                  <a:pt x="316577" y="60025"/>
                </a:lnTo>
                <a:lnTo>
                  <a:pt x="341003" y="95635"/>
                </a:lnTo>
                <a:lnTo>
                  <a:pt x="356712" y="136291"/>
                </a:lnTo>
                <a:lnTo>
                  <a:pt x="358821" y="151213"/>
                </a:lnTo>
                <a:lnTo>
                  <a:pt x="333485" y="151213"/>
                </a:lnTo>
                <a:lnTo>
                  <a:pt x="312461" y="158511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43"/>
                </a:moveTo>
                <a:lnTo>
                  <a:pt x="312411" y="202315"/>
                </a:lnTo>
                <a:lnTo>
                  <a:pt x="302383" y="180420"/>
                </a:lnTo>
                <a:lnTo>
                  <a:pt x="312461" y="158511"/>
                </a:lnTo>
                <a:lnTo>
                  <a:pt x="333485" y="151213"/>
                </a:lnTo>
                <a:lnTo>
                  <a:pt x="354100" y="158531"/>
                </a:lnTo>
                <a:lnTo>
                  <a:pt x="362929" y="180420"/>
                </a:lnTo>
                <a:lnTo>
                  <a:pt x="354065" y="202358"/>
                </a:lnTo>
                <a:lnTo>
                  <a:pt x="333428" y="209643"/>
                </a:lnTo>
                <a:close/>
              </a:path>
              <a:path w="363219" h="361314">
                <a:moveTo>
                  <a:pt x="362939" y="180445"/>
                </a:moveTo>
                <a:lnTo>
                  <a:pt x="354100" y="158531"/>
                </a:lnTo>
                <a:lnTo>
                  <a:pt x="333485" y="151213"/>
                </a:lnTo>
                <a:lnTo>
                  <a:pt x="358821" y="151213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39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315"/>
                </a:lnTo>
                <a:lnTo>
                  <a:pt x="333428" y="209643"/>
                </a:lnTo>
                <a:lnTo>
                  <a:pt x="358257" y="209643"/>
                </a:lnTo>
                <a:lnTo>
                  <a:pt x="354873" y="230684"/>
                </a:lnTo>
                <a:lnTo>
                  <a:pt x="334465" y="276250"/>
                </a:lnTo>
                <a:lnTo>
                  <a:pt x="313839" y="301514"/>
                </a:lnTo>
                <a:close/>
              </a:path>
              <a:path w="363219" h="361314">
                <a:moveTo>
                  <a:pt x="358257" y="209643"/>
                </a:moveTo>
                <a:lnTo>
                  <a:pt x="333428" y="209643"/>
                </a:lnTo>
                <a:lnTo>
                  <a:pt x="354065" y="202358"/>
                </a:lnTo>
                <a:lnTo>
                  <a:pt x="362939" y="180445"/>
                </a:lnTo>
                <a:lnTo>
                  <a:pt x="358257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84687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25"/>
                </a:moveTo>
                <a:lnTo>
                  <a:pt x="125963" y="352903"/>
                </a:lnTo>
                <a:lnTo>
                  <a:pt x="86137" y="334805"/>
                </a:lnTo>
                <a:lnTo>
                  <a:pt x="51597" y="307645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36"/>
                </a:lnTo>
                <a:lnTo>
                  <a:pt x="315789" y="59313"/>
                </a:lnTo>
                <a:lnTo>
                  <a:pt x="181220" y="59313"/>
                </a:lnTo>
                <a:lnTo>
                  <a:pt x="134411" y="68943"/>
                </a:lnTo>
                <a:lnTo>
                  <a:pt x="95836" y="95087"/>
                </a:lnTo>
                <a:lnTo>
                  <a:pt x="69671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6" y="301514"/>
                </a:lnTo>
                <a:lnTo>
                  <a:pt x="303165" y="314545"/>
                </a:lnTo>
                <a:lnTo>
                  <a:pt x="262466" y="343017"/>
                </a:lnTo>
                <a:lnTo>
                  <a:pt x="213808" y="359058"/>
                </a:lnTo>
                <a:lnTo>
                  <a:pt x="169159" y="361225"/>
                </a:lnTo>
                <a:close/>
              </a:path>
              <a:path w="363219" h="361315">
                <a:moveTo>
                  <a:pt x="302365" y="180420"/>
                </a:moveTo>
                <a:lnTo>
                  <a:pt x="292169" y="133599"/>
                </a:lnTo>
                <a:lnTo>
                  <a:pt x="266396" y="95068"/>
                </a:lnTo>
                <a:lnTo>
                  <a:pt x="228349" y="68943"/>
                </a:lnTo>
                <a:lnTo>
                  <a:pt x="181220" y="59313"/>
                </a:lnTo>
                <a:lnTo>
                  <a:pt x="315789" y="59313"/>
                </a:lnTo>
                <a:lnTo>
                  <a:pt x="316574" y="60014"/>
                </a:lnTo>
                <a:lnTo>
                  <a:pt x="341010" y="95618"/>
                </a:lnTo>
                <a:lnTo>
                  <a:pt x="356720" y="136277"/>
                </a:lnTo>
                <a:lnTo>
                  <a:pt x="358823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5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5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23" y="151194"/>
                </a:lnTo>
                <a:lnTo>
                  <a:pt x="362944" y="180420"/>
                </a:lnTo>
                <a:close/>
              </a:path>
              <a:path w="363219" h="361315">
                <a:moveTo>
                  <a:pt x="313806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49" y="276235"/>
                </a:lnTo>
                <a:lnTo>
                  <a:pt x="313806" y="301514"/>
                </a:lnTo>
                <a:close/>
              </a:path>
              <a:path w="363219" h="361315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84687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8"/>
                </a:lnTo>
                <a:lnTo>
                  <a:pt x="86137" y="334830"/>
                </a:lnTo>
                <a:lnTo>
                  <a:pt x="51597" y="307676"/>
                </a:lnTo>
                <a:lnTo>
                  <a:pt x="24260" y="272190"/>
                </a:lnTo>
                <a:lnTo>
                  <a:pt x="6703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60"/>
                </a:lnTo>
                <a:lnTo>
                  <a:pt x="315763" y="59325"/>
                </a:lnTo>
                <a:lnTo>
                  <a:pt x="181220" y="59325"/>
                </a:lnTo>
                <a:lnTo>
                  <a:pt x="134411" y="68961"/>
                </a:lnTo>
                <a:lnTo>
                  <a:pt x="95836" y="95112"/>
                </a:lnTo>
                <a:lnTo>
                  <a:pt x="69671" y="133644"/>
                </a:lnTo>
                <a:lnTo>
                  <a:pt x="60074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4" y="291928"/>
                </a:lnTo>
                <a:lnTo>
                  <a:pt x="181220" y="301565"/>
                </a:lnTo>
                <a:lnTo>
                  <a:pt x="313786" y="301565"/>
                </a:lnTo>
                <a:lnTo>
                  <a:pt x="303165" y="314571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622"/>
                </a:lnTo>
                <a:lnTo>
                  <a:pt x="266396" y="95093"/>
                </a:lnTo>
                <a:lnTo>
                  <a:pt x="228349" y="68961"/>
                </a:lnTo>
                <a:lnTo>
                  <a:pt x="181220" y="59325"/>
                </a:lnTo>
                <a:lnTo>
                  <a:pt x="315763" y="59325"/>
                </a:lnTo>
                <a:lnTo>
                  <a:pt x="316574" y="60051"/>
                </a:lnTo>
                <a:lnTo>
                  <a:pt x="341010" y="95655"/>
                </a:lnTo>
                <a:lnTo>
                  <a:pt x="356720" y="136301"/>
                </a:lnTo>
                <a:lnTo>
                  <a:pt x="358830" y="151257"/>
                </a:lnTo>
                <a:lnTo>
                  <a:pt x="333474" y="151257"/>
                </a:lnTo>
                <a:lnTo>
                  <a:pt x="312445" y="15854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6" y="202323"/>
                </a:lnTo>
                <a:lnTo>
                  <a:pt x="302365" y="180420"/>
                </a:lnTo>
                <a:lnTo>
                  <a:pt x="312445" y="158540"/>
                </a:lnTo>
                <a:lnTo>
                  <a:pt x="333474" y="151257"/>
                </a:lnTo>
                <a:lnTo>
                  <a:pt x="354093" y="158581"/>
                </a:lnTo>
                <a:lnTo>
                  <a:pt x="362903" y="180420"/>
                </a:lnTo>
                <a:lnTo>
                  <a:pt x="354064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23" y="180471"/>
                </a:moveTo>
                <a:lnTo>
                  <a:pt x="354093" y="158581"/>
                </a:lnTo>
                <a:lnTo>
                  <a:pt x="333474" y="151257"/>
                </a:lnTo>
                <a:lnTo>
                  <a:pt x="358830" y="151257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786" y="301565"/>
                </a:moveTo>
                <a:lnTo>
                  <a:pt x="181220" y="301565"/>
                </a:lnTo>
                <a:lnTo>
                  <a:pt x="228349" y="291928"/>
                </a:lnTo>
                <a:lnTo>
                  <a:pt x="266424" y="265772"/>
                </a:lnTo>
                <a:lnTo>
                  <a:pt x="292184" y="227226"/>
                </a:lnTo>
                <a:lnTo>
                  <a:pt x="302365" y="180420"/>
                </a:lnTo>
                <a:lnTo>
                  <a:pt x="312416" y="202323"/>
                </a:lnTo>
                <a:lnTo>
                  <a:pt x="333436" y="209662"/>
                </a:lnTo>
                <a:lnTo>
                  <a:pt x="358251" y="209662"/>
                </a:lnTo>
                <a:lnTo>
                  <a:pt x="354861" y="230710"/>
                </a:lnTo>
                <a:lnTo>
                  <a:pt x="334449" y="276261"/>
                </a:lnTo>
                <a:lnTo>
                  <a:pt x="313786" y="301565"/>
                </a:lnTo>
                <a:close/>
              </a:path>
              <a:path w="363219" h="361314">
                <a:moveTo>
                  <a:pt x="358251" y="209662"/>
                </a:moveTo>
                <a:lnTo>
                  <a:pt x="333436" y="209662"/>
                </a:lnTo>
                <a:lnTo>
                  <a:pt x="354064" y="202380"/>
                </a:lnTo>
                <a:lnTo>
                  <a:pt x="362923" y="180471"/>
                </a:lnTo>
                <a:lnTo>
                  <a:pt x="358251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84687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30"/>
                </a:moveTo>
                <a:lnTo>
                  <a:pt x="125963" y="352908"/>
                </a:lnTo>
                <a:lnTo>
                  <a:pt x="86137" y="334809"/>
                </a:lnTo>
                <a:lnTo>
                  <a:pt x="51597" y="307650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44"/>
                </a:lnTo>
                <a:lnTo>
                  <a:pt x="315778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7"/>
                </a:lnTo>
                <a:lnTo>
                  <a:pt x="95849" y="265750"/>
                </a:lnTo>
                <a:lnTo>
                  <a:pt x="134364" y="291890"/>
                </a:lnTo>
                <a:lnTo>
                  <a:pt x="181220" y="301519"/>
                </a:lnTo>
                <a:lnTo>
                  <a:pt x="313821" y="301519"/>
                </a:lnTo>
                <a:lnTo>
                  <a:pt x="303165" y="314572"/>
                </a:lnTo>
                <a:lnTo>
                  <a:pt x="262466" y="343042"/>
                </a:lnTo>
                <a:lnTo>
                  <a:pt x="213808" y="359063"/>
                </a:lnTo>
                <a:lnTo>
                  <a:pt x="169159" y="36123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78" y="59318"/>
                </a:lnTo>
                <a:lnTo>
                  <a:pt x="316574" y="60030"/>
                </a:lnTo>
                <a:lnTo>
                  <a:pt x="341010" y="95637"/>
                </a:lnTo>
                <a:lnTo>
                  <a:pt x="356720" y="136290"/>
                </a:lnTo>
                <a:lnTo>
                  <a:pt x="358826" y="151215"/>
                </a:lnTo>
                <a:lnTo>
                  <a:pt x="333474" y="151215"/>
                </a:lnTo>
                <a:lnTo>
                  <a:pt x="312445" y="158510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6" y="202315"/>
                </a:lnTo>
                <a:lnTo>
                  <a:pt x="302365" y="180412"/>
                </a:lnTo>
                <a:lnTo>
                  <a:pt x="312445" y="158510"/>
                </a:lnTo>
                <a:lnTo>
                  <a:pt x="333474" y="151215"/>
                </a:lnTo>
                <a:lnTo>
                  <a:pt x="354093" y="158531"/>
                </a:lnTo>
                <a:lnTo>
                  <a:pt x="362923" y="180412"/>
                </a:lnTo>
                <a:lnTo>
                  <a:pt x="354064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93" y="158531"/>
                </a:lnTo>
                <a:lnTo>
                  <a:pt x="333474" y="151215"/>
                </a:lnTo>
                <a:lnTo>
                  <a:pt x="358826" y="151215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21" y="301519"/>
                </a:moveTo>
                <a:lnTo>
                  <a:pt x="181220" y="301519"/>
                </a:lnTo>
                <a:lnTo>
                  <a:pt x="228349" y="291890"/>
                </a:lnTo>
                <a:lnTo>
                  <a:pt x="266424" y="265750"/>
                </a:lnTo>
                <a:lnTo>
                  <a:pt x="292184" y="227217"/>
                </a:lnTo>
                <a:lnTo>
                  <a:pt x="302365" y="180412"/>
                </a:lnTo>
                <a:lnTo>
                  <a:pt x="312416" y="202315"/>
                </a:lnTo>
                <a:lnTo>
                  <a:pt x="333436" y="209644"/>
                </a:lnTo>
                <a:lnTo>
                  <a:pt x="358247" y="209644"/>
                </a:lnTo>
                <a:lnTo>
                  <a:pt x="354861" y="230683"/>
                </a:lnTo>
                <a:lnTo>
                  <a:pt x="334449" y="276252"/>
                </a:lnTo>
                <a:lnTo>
                  <a:pt x="313821" y="301519"/>
                </a:lnTo>
                <a:close/>
              </a:path>
              <a:path w="363219" h="361314">
                <a:moveTo>
                  <a:pt x="358247" y="209644"/>
                </a:moveTo>
                <a:lnTo>
                  <a:pt x="333436" y="209644"/>
                </a:lnTo>
                <a:lnTo>
                  <a:pt x="354064" y="202358"/>
                </a:lnTo>
                <a:lnTo>
                  <a:pt x="362934" y="180438"/>
                </a:lnTo>
                <a:lnTo>
                  <a:pt x="358247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84687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4"/>
                </a:lnTo>
                <a:lnTo>
                  <a:pt x="86137" y="334820"/>
                </a:lnTo>
                <a:lnTo>
                  <a:pt x="51597" y="307654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44"/>
                </a:lnTo>
                <a:lnTo>
                  <a:pt x="315778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28" y="301507"/>
                </a:lnTo>
                <a:lnTo>
                  <a:pt x="303165" y="314568"/>
                </a:lnTo>
                <a:lnTo>
                  <a:pt x="262466" y="343040"/>
                </a:lnTo>
                <a:lnTo>
                  <a:pt x="213808" y="359063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78" y="59318"/>
                </a:lnTo>
                <a:lnTo>
                  <a:pt x="316574" y="60030"/>
                </a:lnTo>
                <a:lnTo>
                  <a:pt x="341010" y="95637"/>
                </a:lnTo>
                <a:lnTo>
                  <a:pt x="356720" y="136290"/>
                </a:lnTo>
                <a:lnTo>
                  <a:pt x="358823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0"/>
                </a:moveTo>
                <a:lnTo>
                  <a:pt x="312416" y="202313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52"/>
                </a:lnTo>
                <a:lnTo>
                  <a:pt x="333436" y="209640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23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28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4" y="265739"/>
                </a:lnTo>
                <a:lnTo>
                  <a:pt x="292184" y="227210"/>
                </a:lnTo>
                <a:lnTo>
                  <a:pt x="302365" y="180412"/>
                </a:lnTo>
                <a:lnTo>
                  <a:pt x="312416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1" y="230678"/>
                </a:lnTo>
                <a:lnTo>
                  <a:pt x="334449" y="276247"/>
                </a:lnTo>
                <a:lnTo>
                  <a:pt x="313828" y="301507"/>
                </a:lnTo>
                <a:close/>
              </a:path>
              <a:path w="363219" h="361314">
                <a:moveTo>
                  <a:pt x="358248" y="209640"/>
                </a:moveTo>
                <a:lnTo>
                  <a:pt x="333436" y="209640"/>
                </a:lnTo>
                <a:lnTo>
                  <a:pt x="354064" y="202352"/>
                </a:lnTo>
                <a:lnTo>
                  <a:pt x="362934" y="180437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84687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5"/>
                </a:lnTo>
                <a:lnTo>
                  <a:pt x="86137" y="334819"/>
                </a:lnTo>
                <a:lnTo>
                  <a:pt x="51597" y="307650"/>
                </a:lnTo>
                <a:lnTo>
                  <a:pt x="24260" y="272139"/>
                </a:lnTo>
                <a:lnTo>
                  <a:pt x="6703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39"/>
                </a:lnTo>
                <a:lnTo>
                  <a:pt x="315777" y="59313"/>
                </a:lnTo>
                <a:lnTo>
                  <a:pt x="181220" y="59313"/>
                </a:lnTo>
                <a:lnTo>
                  <a:pt x="134411" y="68943"/>
                </a:lnTo>
                <a:lnTo>
                  <a:pt x="95836" y="95087"/>
                </a:lnTo>
                <a:lnTo>
                  <a:pt x="69671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2" y="301514"/>
                </a:lnTo>
                <a:lnTo>
                  <a:pt x="303165" y="314567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599"/>
                </a:lnTo>
                <a:lnTo>
                  <a:pt x="266396" y="95068"/>
                </a:lnTo>
                <a:lnTo>
                  <a:pt x="228349" y="68943"/>
                </a:lnTo>
                <a:lnTo>
                  <a:pt x="181220" y="59313"/>
                </a:lnTo>
                <a:lnTo>
                  <a:pt x="315777" y="59313"/>
                </a:lnTo>
                <a:lnTo>
                  <a:pt x="316574" y="60025"/>
                </a:lnTo>
                <a:lnTo>
                  <a:pt x="341010" y="95635"/>
                </a:lnTo>
                <a:lnTo>
                  <a:pt x="356720" y="136291"/>
                </a:lnTo>
                <a:lnTo>
                  <a:pt x="358825" y="151213"/>
                </a:lnTo>
                <a:lnTo>
                  <a:pt x="333474" y="151213"/>
                </a:lnTo>
                <a:lnTo>
                  <a:pt x="312445" y="158511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45" y="158511"/>
                </a:lnTo>
                <a:lnTo>
                  <a:pt x="333474" y="151213"/>
                </a:lnTo>
                <a:lnTo>
                  <a:pt x="354093" y="158531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31"/>
                </a:lnTo>
                <a:lnTo>
                  <a:pt x="333474" y="151213"/>
                </a:lnTo>
                <a:lnTo>
                  <a:pt x="358825" y="151213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2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49" y="276250"/>
                </a:lnTo>
                <a:lnTo>
                  <a:pt x="313822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445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6" y="361235"/>
                </a:moveTo>
                <a:lnTo>
                  <a:pt x="125976" y="352911"/>
                </a:lnTo>
                <a:lnTo>
                  <a:pt x="86154" y="334810"/>
                </a:lnTo>
                <a:lnTo>
                  <a:pt x="51609" y="307661"/>
                </a:lnTo>
                <a:lnTo>
                  <a:pt x="24251" y="272196"/>
                </a:lnTo>
                <a:lnTo>
                  <a:pt x="6700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74" y="101221"/>
                </a:lnTo>
                <a:lnTo>
                  <a:pt x="42311" y="63484"/>
                </a:lnTo>
                <a:lnTo>
                  <a:pt x="75163" y="33138"/>
                </a:lnTo>
                <a:lnTo>
                  <a:pt x="114066" y="12041"/>
                </a:lnTo>
                <a:lnTo>
                  <a:pt x="156768" y="794"/>
                </a:lnTo>
                <a:lnTo>
                  <a:pt x="201020" y="0"/>
                </a:lnTo>
                <a:lnTo>
                  <a:pt x="244571" y="10259"/>
                </a:lnTo>
                <a:lnTo>
                  <a:pt x="284171" y="31065"/>
                </a:lnTo>
                <a:lnTo>
                  <a:pt x="315751" y="59319"/>
                </a:lnTo>
                <a:lnTo>
                  <a:pt x="181211" y="59319"/>
                </a:lnTo>
                <a:lnTo>
                  <a:pt x="134391" y="68955"/>
                </a:lnTo>
                <a:lnTo>
                  <a:pt x="95840" y="95068"/>
                </a:lnTo>
                <a:lnTo>
                  <a:pt x="69666" y="133594"/>
                </a:lnTo>
                <a:lnTo>
                  <a:pt x="60065" y="180413"/>
                </a:lnTo>
                <a:lnTo>
                  <a:pt x="69723" y="227219"/>
                </a:lnTo>
                <a:lnTo>
                  <a:pt x="95840" y="265765"/>
                </a:lnTo>
                <a:lnTo>
                  <a:pt x="134355" y="291922"/>
                </a:lnTo>
                <a:lnTo>
                  <a:pt x="181211" y="301559"/>
                </a:lnTo>
                <a:lnTo>
                  <a:pt x="313743" y="301559"/>
                </a:lnTo>
                <a:lnTo>
                  <a:pt x="303159" y="314527"/>
                </a:lnTo>
                <a:lnTo>
                  <a:pt x="262463" y="343010"/>
                </a:lnTo>
                <a:lnTo>
                  <a:pt x="213811" y="359052"/>
                </a:lnTo>
                <a:lnTo>
                  <a:pt x="169166" y="361235"/>
                </a:lnTo>
                <a:close/>
              </a:path>
              <a:path w="363220" h="361314">
                <a:moveTo>
                  <a:pt x="302356" y="180413"/>
                </a:moveTo>
                <a:lnTo>
                  <a:pt x="292137" y="133637"/>
                </a:lnTo>
                <a:lnTo>
                  <a:pt x="266381" y="95106"/>
                </a:lnTo>
                <a:lnTo>
                  <a:pt x="228327" y="68955"/>
                </a:lnTo>
                <a:lnTo>
                  <a:pt x="181211" y="59319"/>
                </a:lnTo>
                <a:lnTo>
                  <a:pt x="315751" y="59319"/>
                </a:lnTo>
                <a:lnTo>
                  <a:pt x="316571" y="60053"/>
                </a:lnTo>
                <a:lnTo>
                  <a:pt x="341007" y="95653"/>
                </a:lnTo>
                <a:lnTo>
                  <a:pt x="356716" y="136296"/>
                </a:lnTo>
                <a:lnTo>
                  <a:pt x="358818" y="151210"/>
                </a:lnTo>
                <a:lnTo>
                  <a:pt x="333426" y="151210"/>
                </a:lnTo>
                <a:lnTo>
                  <a:pt x="312407" y="158525"/>
                </a:lnTo>
                <a:lnTo>
                  <a:pt x="302356" y="180413"/>
                </a:lnTo>
                <a:close/>
              </a:path>
              <a:path w="363220" h="361314">
                <a:moveTo>
                  <a:pt x="333426" y="209655"/>
                </a:moveTo>
                <a:lnTo>
                  <a:pt x="312407" y="202316"/>
                </a:lnTo>
                <a:lnTo>
                  <a:pt x="302356" y="180413"/>
                </a:lnTo>
                <a:lnTo>
                  <a:pt x="312407" y="158525"/>
                </a:lnTo>
                <a:lnTo>
                  <a:pt x="333426" y="151210"/>
                </a:lnTo>
                <a:lnTo>
                  <a:pt x="354055" y="158496"/>
                </a:lnTo>
                <a:lnTo>
                  <a:pt x="362935" y="180413"/>
                </a:lnTo>
                <a:lnTo>
                  <a:pt x="354055" y="202373"/>
                </a:lnTo>
                <a:lnTo>
                  <a:pt x="333426" y="209655"/>
                </a:lnTo>
                <a:close/>
              </a:path>
              <a:path w="363220" h="361314">
                <a:moveTo>
                  <a:pt x="362935" y="180413"/>
                </a:moveTo>
                <a:lnTo>
                  <a:pt x="354055" y="158496"/>
                </a:lnTo>
                <a:lnTo>
                  <a:pt x="333426" y="151210"/>
                </a:lnTo>
                <a:lnTo>
                  <a:pt x="358818" y="151210"/>
                </a:lnTo>
                <a:lnTo>
                  <a:pt x="362935" y="180413"/>
                </a:lnTo>
                <a:close/>
              </a:path>
              <a:path w="363220" h="361314">
                <a:moveTo>
                  <a:pt x="313743" y="301559"/>
                </a:moveTo>
                <a:lnTo>
                  <a:pt x="181211" y="301559"/>
                </a:lnTo>
                <a:lnTo>
                  <a:pt x="228341" y="291922"/>
                </a:lnTo>
                <a:lnTo>
                  <a:pt x="266420" y="265765"/>
                </a:lnTo>
                <a:lnTo>
                  <a:pt x="292180" y="227219"/>
                </a:lnTo>
                <a:lnTo>
                  <a:pt x="302356" y="180413"/>
                </a:lnTo>
                <a:lnTo>
                  <a:pt x="312407" y="202316"/>
                </a:lnTo>
                <a:lnTo>
                  <a:pt x="333426" y="209655"/>
                </a:lnTo>
                <a:lnTo>
                  <a:pt x="358228" y="209655"/>
                </a:lnTo>
                <a:lnTo>
                  <a:pt x="354852" y="230629"/>
                </a:lnTo>
                <a:lnTo>
                  <a:pt x="334441" y="276200"/>
                </a:lnTo>
                <a:lnTo>
                  <a:pt x="313743" y="301559"/>
                </a:lnTo>
                <a:close/>
              </a:path>
              <a:path w="363220" h="361314">
                <a:moveTo>
                  <a:pt x="358228" y="209655"/>
                </a:moveTo>
                <a:lnTo>
                  <a:pt x="333426" y="209655"/>
                </a:lnTo>
                <a:lnTo>
                  <a:pt x="354055" y="202373"/>
                </a:lnTo>
                <a:lnTo>
                  <a:pt x="362935" y="180413"/>
                </a:lnTo>
                <a:lnTo>
                  <a:pt x="358228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445" y="44000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37"/>
                </a:moveTo>
                <a:lnTo>
                  <a:pt x="125962" y="352918"/>
                </a:lnTo>
                <a:lnTo>
                  <a:pt x="86132" y="334814"/>
                </a:lnTo>
                <a:lnTo>
                  <a:pt x="51589" y="307649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75" y="59318"/>
                </a:lnTo>
                <a:lnTo>
                  <a:pt x="181211" y="59318"/>
                </a:lnTo>
                <a:lnTo>
                  <a:pt x="134401" y="68946"/>
                </a:lnTo>
                <a:lnTo>
                  <a:pt x="95827" y="95086"/>
                </a:lnTo>
                <a:lnTo>
                  <a:pt x="69662" y="133614"/>
                </a:lnTo>
                <a:lnTo>
                  <a:pt x="60065" y="180412"/>
                </a:lnTo>
                <a:lnTo>
                  <a:pt x="69723" y="227210"/>
                </a:lnTo>
                <a:lnTo>
                  <a:pt x="95840" y="265739"/>
                </a:lnTo>
                <a:lnTo>
                  <a:pt x="134355" y="291878"/>
                </a:lnTo>
                <a:lnTo>
                  <a:pt x="181211" y="301507"/>
                </a:lnTo>
                <a:lnTo>
                  <a:pt x="313819" y="301507"/>
                </a:lnTo>
                <a:lnTo>
                  <a:pt x="303159" y="314565"/>
                </a:lnTo>
                <a:lnTo>
                  <a:pt x="262463" y="343034"/>
                </a:lnTo>
                <a:lnTo>
                  <a:pt x="213811" y="359050"/>
                </a:lnTo>
                <a:lnTo>
                  <a:pt x="169161" y="361237"/>
                </a:lnTo>
                <a:close/>
              </a:path>
              <a:path w="363220" h="361314">
                <a:moveTo>
                  <a:pt x="302356" y="180412"/>
                </a:moveTo>
                <a:lnTo>
                  <a:pt x="292123" y="133593"/>
                </a:lnTo>
                <a:lnTo>
                  <a:pt x="266354" y="95067"/>
                </a:lnTo>
                <a:lnTo>
                  <a:pt x="228327" y="68946"/>
                </a:lnTo>
                <a:lnTo>
                  <a:pt x="181211" y="59318"/>
                </a:lnTo>
                <a:lnTo>
                  <a:pt x="315775" y="59318"/>
                </a:lnTo>
                <a:lnTo>
                  <a:pt x="316571" y="60030"/>
                </a:lnTo>
                <a:lnTo>
                  <a:pt x="341007" y="95637"/>
                </a:lnTo>
                <a:lnTo>
                  <a:pt x="356716" y="136290"/>
                </a:lnTo>
                <a:lnTo>
                  <a:pt x="358820" y="151215"/>
                </a:lnTo>
                <a:lnTo>
                  <a:pt x="333426" y="151215"/>
                </a:lnTo>
                <a:lnTo>
                  <a:pt x="312407" y="158510"/>
                </a:lnTo>
                <a:lnTo>
                  <a:pt x="302356" y="180412"/>
                </a:lnTo>
                <a:close/>
              </a:path>
              <a:path w="363220" h="361314">
                <a:moveTo>
                  <a:pt x="333426" y="209640"/>
                </a:moveTo>
                <a:lnTo>
                  <a:pt x="312407" y="202313"/>
                </a:lnTo>
                <a:lnTo>
                  <a:pt x="302356" y="180412"/>
                </a:lnTo>
                <a:lnTo>
                  <a:pt x="312407" y="158510"/>
                </a:lnTo>
                <a:lnTo>
                  <a:pt x="333426" y="151215"/>
                </a:lnTo>
                <a:lnTo>
                  <a:pt x="354055" y="158531"/>
                </a:lnTo>
                <a:lnTo>
                  <a:pt x="362914" y="180412"/>
                </a:lnTo>
                <a:lnTo>
                  <a:pt x="354055" y="202352"/>
                </a:lnTo>
                <a:lnTo>
                  <a:pt x="333426" y="209640"/>
                </a:lnTo>
                <a:close/>
              </a:path>
              <a:path w="363220" h="361314">
                <a:moveTo>
                  <a:pt x="362925" y="180438"/>
                </a:moveTo>
                <a:lnTo>
                  <a:pt x="354055" y="158531"/>
                </a:lnTo>
                <a:lnTo>
                  <a:pt x="333426" y="151215"/>
                </a:lnTo>
                <a:lnTo>
                  <a:pt x="358820" y="151215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819" y="301507"/>
                </a:moveTo>
                <a:lnTo>
                  <a:pt x="181211" y="301507"/>
                </a:lnTo>
                <a:lnTo>
                  <a:pt x="228341" y="291878"/>
                </a:lnTo>
                <a:lnTo>
                  <a:pt x="266420" y="265739"/>
                </a:lnTo>
                <a:lnTo>
                  <a:pt x="292180" y="227210"/>
                </a:lnTo>
                <a:lnTo>
                  <a:pt x="302356" y="180412"/>
                </a:lnTo>
                <a:lnTo>
                  <a:pt x="312407" y="202313"/>
                </a:lnTo>
                <a:lnTo>
                  <a:pt x="333426" y="209640"/>
                </a:lnTo>
                <a:lnTo>
                  <a:pt x="358238" y="209640"/>
                </a:lnTo>
                <a:lnTo>
                  <a:pt x="354852" y="230678"/>
                </a:lnTo>
                <a:lnTo>
                  <a:pt x="334441" y="276246"/>
                </a:lnTo>
                <a:lnTo>
                  <a:pt x="313819" y="301507"/>
                </a:lnTo>
                <a:close/>
              </a:path>
              <a:path w="363220" h="361314">
                <a:moveTo>
                  <a:pt x="358238" y="209640"/>
                </a:moveTo>
                <a:lnTo>
                  <a:pt x="333426" y="209640"/>
                </a:lnTo>
                <a:lnTo>
                  <a:pt x="354055" y="202352"/>
                </a:lnTo>
                <a:lnTo>
                  <a:pt x="362925" y="180438"/>
                </a:lnTo>
                <a:lnTo>
                  <a:pt x="358238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4445" y="500557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19"/>
                </a:moveTo>
                <a:lnTo>
                  <a:pt x="125962" y="352902"/>
                </a:lnTo>
                <a:lnTo>
                  <a:pt x="86132" y="334804"/>
                </a:lnTo>
                <a:lnTo>
                  <a:pt x="51589" y="307650"/>
                </a:lnTo>
                <a:lnTo>
                  <a:pt x="24251" y="272164"/>
                </a:lnTo>
                <a:lnTo>
                  <a:pt x="6700" y="230794"/>
                </a:lnTo>
                <a:lnTo>
                  <a:pt x="0" y="187062"/>
                </a:lnTo>
                <a:lnTo>
                  <a:pt x="3880" y="143145"/>
                </a:lnTo>
                <a:lnTo>
                  <a:pt x="18074" y="101220"/>
                </a:lnTo>
                <a:lnTo>
                  <a:pt x="42311" y="63465"/>
                </a:lnTo>
                <a:lnTo>
                  <a:pt x="75163" y="33119"/>
                </a:lnTo>
                <a:lnTo>
                  <a:pt x="114066" y="12024"/>
                </a:lnTo>
                <a:lnTo>
                  <a:pt x="156768" y="783"/>
                </a:lnTo>
                <a:lnTo>
                  <a:pt x="201020" y="0"/>
                </a:lnTo>
                <a:lnTo>
                  <a:pt x="244571" y="10277"/>
                </a:lnTo>
                <a:lnTo>
                  <a:pt x="284171" y="31061"/>
                </a:lnTo>
                <a:lnTo>
                  <a:pt x="315744" y="59299"/>
                </a:lnTo>
                <a:lnTo>
                  <a:pt x="181211" y="59299"/>
                </a:lnTo>
                <a:lnTo>
                  <a:pt x="134401" y="68936"/>
                </a:lnTo>
                <a:lnTo>
                  <a:pt x="95827" y="95093"/>
                </a:lnTo>
                <a:lnTo>
                  <a:pt x="69662" y="133639"/>
                </a:lnTo>
                <a:lnTo>
                  <a:pt x="60065" y="180445"/>
                </a:lnTo>
                <a:lnTo>
                  <a:pt x="69723" y="227221"/>
                </a:lnTo>
                <a:lnTo>
                  <a:pt x="95840" y="265752"/>
                </a:lnTo>
                <a:lnTo>
                  <a:pt x="134355" y="291903"/>
                </a:lnTo>
                <a:lnTo>
                  <a:pt x="181211" y="301539"/>
                </a:lnTo>
                <a:lnTo>
                  <a:pt x="313792" y="301539"/>
                </a:lnTo>
                <a:lnTo>
                  <a:pt x="303159" y="314559"/>
                </a:lnTo>
                <a:lnTo>
                  <a:pt x="262463" y="343016"/>
                </a:lnTo>
                <a:lnTo>
                  <a:pt x="213811" y="359032"/>
                </a:lnTo>
                <a:lnTo>
                  <a:pt x="169161" y="361219"/>
                </a:lnTo>
                <a:close/>
              </a:path>
              <a:path w="363220" h="361314">
                <a:moveTo>
                  <a:pt x="302356" y="180445"/>
                </a:moveTo>
                <a:lnTo>
                  <a:pt x="292123" y="133618"/>
                </a:lnTo>
                <a:lnTo>
                  <a:pt x="266354" y="95074"/>
                </a:lnTo>
                <a:lnTo>
                  <a:pt x="228327" y="68936"/>
                </a:lnTo>
                <a:lnTo>
                  <a:pt x="181211" y="59299"/>
                </a:lnTo>
                <a:lnTo>
                  <a:pt x="315744" y="59299"/>
                </a:lnTo>
                <a:lnTo>
                  <a:pt x="316571" y="60039"/>
                </a:lnTo>
                <a:lnTo>
                  <a:pt x="341007" y="95643"/>
                </a:lnTo>
                <a:lnTo>
                  <a:pt x="356716" y="136302"/>
                </a:lnTo>
                <a:lnTo>
                  <a:pt x="358820" y="151238"/>
                </a:lnTo>
                <a:lnTo>
                  <a:pt x="333426" y="151238"/>
                </a:lnTo>
                <a:lnTo>
                  <a:pt x="312407" y="158536"/>
                </a:lnTo>
                <a:lnTo>
                  <a:pt x="302356" y="180445"/>
                </a:lnTo>
                <a:close/>
              </a:path>
              <a:path w="363220" h="361314">
                <a:moveTo>
                  <a:pt x="333426" y="209648"/>
                </a:moveTo>
                <a:lnTo>
                  <a:pt x="312407" y="202319"/>
                </a:lnTo>
                <a:lnTo>
                  <a:pt x="302356" y="180445"/>
                </a:lnTo>
                <a:lnTo>
                  <a:pt x="312407" y="158536"/>
                </a:lnTo>
                <a:lnTo>
                  <a:pt x="333426" y="151238"/>
                </a:lnTo>
                <a:lnTo>
                  <a:pt x="354055" y="158556"/>
                </a:lnTo>
                <a:lnTo>
                  <a:pt x="362914" y="180445"/>
                </a:lnTo>
                <a:lnTo>
                  <a:pt x="354055" y="202376"/>
                </a:lnTo>
                <a:lnTo>
                  <a:pt x="333426" y="209648"/>
                </a:lnTo>
                <a:close/>
              </a:path>
              <a:path w="363220" h="361314">
                <a:moveTo>
                  <a:pt x="362925" y="180470"/>
                </a:moveTo>
                <a:lnTo>
                  <a:pt x="354055" y="158556"/>
                </a:lnTo>
                <a:lnTo>
                  <a:pt x="333426" y="151238"/>
                </a:lnTo>
                <a:lnTo>
                  <a:pt x="358820" y="151238"/>
                </a:lnTo>
                <a:lnTo>
                  <a:pt x="362935" y="180445"/>
                </a:lnTo>
                <a:close/>
              </a:path>
              <a:path w="363220" h="361314">
                <a:moveTo>
                  <a:pt x="313792" y="301539"/>
                </a:moveTo>
                <a:lnTo>
                  <a:pt x="181211" y="301539"/>
                </a:lnTo>
                <a:lnTo>
                  <a:pt x="228341" y="291903"/>
                </a:lnTo>
                <a:lnTo>
                  <a:pt x="266420" y="265752"/>
                </a:lnTo>
                <a:lnTo>
                  <a:pt x="292180" y="227221"/>
                </a:lnTo>
                <a:lnTo>
                  <a:pt x="302356" y="180445"/>
                </a:lnTo>
                <a:lnTo>
                  <a:pt x="312407" y="202319"/>
                </a:lnTo>
                <a:lnTo>
                  <a:pt x="333426" y="209648"/>
                </a:lnTo>
                <a:lnTo>
                  <a:pt x="358242" y="209648"/>
                </a:lnTo>
                <a:lnTo>
                  <a:pt x="354852" y="230704"/>
                </a:lnTo>
                <a:lnTo>
                  <a:pt x="334441" y="276257"/>
                </a:lnTo>
                <a:lnTo>
                  <a:pt x="313792" y="301539"/>
                </a:lnTo>
                <a:close/>
              </a:path>
              <a:path w="363220" h="361314">
                <a:moveTo>
                  <a:pt x="358242" y="209648"/>
                </a:moveTo>
                <a:lnTo>
                  <a:pt x="333426" y="209648"/>
                </a:lnTo>
                <a:lnTo>
                  <a:pt x="354055" y="202376"/>
                </a:lnTo>
                <a:lnTo>
                  <a:pt x="362925" y="180470"/>
                </a:lnTo>
                <a:lnTo>
                  <a:pt x="358242" y="20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4445" y="561102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30"/>
                </a:moveTo>
                <a:lnTo>
                  <a:pt x="125962" y="352898"/>
                </a:lnTo>
                <a:lnTo>
                  <a:pt x="86132" y="334792"/>
                </a:lnTo>
                <a:lnTo>
                  <a:pt x="51589" y="307636"/>
                </a:lnTo>
                <a:lnTo>
                  <a:pt x="24251" y="272149"/>
                </a:lnTo>
                <a:lnTo>
                  <a:pt x="6700" y="230774"/>
                </a:lnTo>
                <a:lnTo>
                  <a:pt x="0" y="187044"/>
                </a:lnTo>
                <a:lnTo>
                  <a:pt x="3880" y="143135"/>
                </a:lnTo>
                <a:lnTo>
                  <a:pt x="18074" y="101224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4" y="59272"/>
                </a:lnTo>
                <a:lnTo>
                  <a:pt x="181211" y="59272"/>
                </a:lnTo>
                <a:lnTo>
                  <a:pt x="134401" y="68909"/>
                </a:lnTo>
                <a:lnTo>
                  <a:pt x="95827" y="95067"/>
                </a:lnTo>
                <a:lnTo>
                  <a:pt x="69662" y="133617"/>
                </a:lnTo>
                <a:lnTo>
                  <a:pt x="60065" y="180430"/>
                </a:lnTo>
                <a:lnTo>
                  <a:pt x="69723" y="227206"/>
                </a:lnTo>
                <a:lnTo>
                  <a:pt x="95840" y="265737"/>
                </a:lnTo>
                <a:lnTo>
                  <a:pt x="134355" y="291888"/>
                </a:lnTo>
                <a:lnTo>
                  <a:pt x="181211" y="301524"/>
                </a:lnTo>
                <a:lnTo>
                  <a:pt x="313798" y="301524"/>
                </a:lnTo>
                <a:lnTo>
                  <a:pt x="303159" y="314555"/>
                </a:lnTo>
                <a:lnTo>
                  <a:pt x="262463" y="343027"/>
                </a:lnTo>
                <a:lnTo>
                  <a:pt x="213811" y="359068"/>
                </a:lnTo>
                <a:lnTo>
                  <a:pt x="169161" y="361230"/>
                </a:lnTo>
                <a:close/>
              </a:path>
              <a:path w="363220" h="361314">
                <a:moveTo>
                  <a:pt x="302356" y="180430"/>
                </a:moveTo>
                <a:lnTo>
                  <a:pt x="292123" y="133595"/>
                </a:lnTo>
                <a:lnTo>
                  <a:pt x="266354" y="95048"/>
                </a:lnTo>
                <a:lnTo>
                  <a:pt x="228327" y="68909"/>
                </a:lnTo>
                <a:lnTo>
                  <a:pt x="181211" y="59272"/>
                </a:lnTo>
                <a:lnTo>
                  <a:pt x="315734" y="59272"/>
                </a:lnTo>
                <a:lnTo>
                  <a:pt x="316571" y="60021"/>
                </a:lnTo>
                <a:lnTo>
                  <a:pt x="341007" y="95623"/>
                </a:lnTo>
                <a:lnTo>
                  <a:pt x="356716" y="136282"/>
                </a:lnTo>
                <a:lnTo>
                  <a:pt x="358818" y="151202"/>
                </a:lnTo>
                <a:lnTo>
                  <a:pt x="333426" y="151202"/>
                </a:lnTo>
                <a:lnTo>
                  <a:pt x="312407" y="158514"/>
                </a:lnTo>
                <a:lnTo>
                  <a:pt x="302356" y="180430"/>
                </a:lnTo>
                <a:close/>
              </a:path>
              <a:path w="363220" h="361314">
                <a:moveTo>
                  <a:pt x="333426" y="209633"/>
                </a:moveTo>
                <a:lnTo>
                  <a:pt x="312407" y="202304"/>
                </a:lnTo>
                <a:lnTo>
                  <a:pt x="302356" y="180430"/>
                </a:lnTo>
                <a:lnTo>
                  <a:pt x="312407" y="158513"/>
                </a:lnTo>
                <a:lnTo>
                  <a:pt x="333426" y="151202"/>
                </a:lnTo>
                <a:lnTo>
                  <a:pt x="354055" y="158514"/>
                </a:lnTo>
                <a:lnTo>
                  <a:pt x="362919" y="180430"/>
                </a:lnTo>
                <a:lnTo>
                  <a:pt x="354055" y="202361"/>
                </a:lnTo>
                <a:lnTo>
                  <a:pt x="333426" y="209633"/>
                </a:lnTo>
                <a:close/>
              </a:path>
              <a:path w="363220" h="361314">
                <a:moveTo>
                  <a:pt x="362927" y="180449"/>
                </a:moveTo>
                <a:lnTo>
                  <a:pt x="354052" y="158513"/>
                </a:lnTo>
                <a:lnTo>
                  <a:pt x="333426" y="151202"/>
                </a:lnTo>
                <a:lnTo>
                  <a:pt x="358818" y="151202"/>
                </a:lnTo>
                <a:lnTo>
                  <a:pt x="362927" y="180449"/>
                </a:lnTo>
                <a:close/>
              </a:path>
              <a:path w="363220" h="361314">
                <a:moveTo>
                  <a:pt x="313798" y="301524"/>
                </a:moveTo>
                <a:lnTo>
                  <a:pt x="181211" y="301524"/>
                </a:lnTo>
                <a:lnTo>
                  <a:pt x="228341" y="291888"/>
                </a:lnTo>
                <a:lnTo>
                  <a:pt x="266420" y="265737"/>
                </a:lnTo>
                <a:lnTo>
                  <a:pt x="292180" y="227206"/>
                </a:lnTo>
                <a:lnTo>
                  <a:pt x="302356" y="180430"/>
                </a:lnTo>
                <a:lnTo>
                  <a:pt x="312407" y="202304"/>
                </a:lnTo>
                <a:lnTo>
                  <a:pt x="333426" y="209633"/>
                </a:lnTo>
                <a:lnTo>
                  <a:pt x="358240" y="209633"/>
                </a:lnTo>
                <a:lnTo>
                  <a:pt x="354852" y="230683"/>
                </a:lnTo>
                <a:lnTo>
                  <a:pt x="334441" y="276242"/>
                </a:lnTo>
                <a:lnTo>
                  <a:pt x="313798" y="301524"/>
                </a:lnTo>
                <a:close/>
              </a:path>
              <a:path w="363220" h="361314">
                <a:moveTo>
                  <a:pt x="358240" y="209633"/>
                </a:moveTo>
                <a:lnTo>
                  <a:pt x="333426" y="209633"/>
                </a:lnTo>
                <a:lnTo>
                  <a:pt x="354055" y="202361"/>
                </a:lnTo>
                <a:lnTo>
                  <a:pt x="362927" y="180449"/>
                </a:lnTo>
                <a:lnTo>
                  <a:pt x="358240" y="2096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445" y="6216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61" y="361244"/>
                </a:moveTo>
                <a:lnTo>
                  <a:pt x="125962" y="352912"/>
                </a:lnTo>
                <a:lnTo>
                  <a:pt x="86132" y="334808"/>
                </a:lnTo>
                <a:lnTo>
                  <a:pt x="51589" y="307655"/>
                </a:lnTo>
                <a:lnTo>
                  <a:pt x="24251" y="272175"/>
                </a:lnTo>
                <a:lnTo>
                  <a:pt x="6700" y="230799"/>
                </a:lnTo>
                <a:lnTo>
                  <a:pt x="0" y="187066"/>
                </a:lnTo>
                <a:lnTo>
                  <a:pt x="3880" y="143155"/>
                </a:lnTo>
                <a:lnTo>
                  <a:pt x="18074" y="101245"/>
                </a:lnTo>
                <a:lnTo>
                  <a:pt x="42311" y="63514"/>
                </a:lnTo>
                <a:lnTo>
                  <a:pt x="75163" y="33148"/>
                </a:lnTo>
                <a:lnTo>
                  <a:pt x="114066" y="12039"/>
                </a:lnTo>
                <a:lnTo>
                  <a:pt x="156768" y="788"/>
                </a:lnTo>
                <a:lnTo>
                  <a:pt x="201020" y="0"/>
                </a:lnTo>
                <a:lnTo>
                  <a:pt x="244571" y="10276"/>
                </a:lnTo>
                <a:lnTo>
                  <a:pt x="284171" y="31064"/>
                </a:lnTo>
                <a:lnTo>
                  <a:pt x="315738" y="59298"/>
                </a:lnTo>
                <a:lnTo>
                  <a:pt x="181211" y="59298"/>
                </a:lnTo>
                <a:lnTo>
                  <a:pt x="134401" y="68934"/>
                </a:lnTo>
                <a:lnTo>
                  <a:pt x="95827" y="95091"/>
                </a:lnTo>
                <a:lnTo>
                  <a:pt x="69662" y="133637"/>
                </a:lnTo>
                <a:lnTo>
                  <a:pt x="60065" y="180443"/>
                </a:lnTo>
                <a:lnTo>
                  <a:pt x="69723" y="227219"/>
                </a:lnTo>
                <a:lnTo>
                  <a:pt x="95840" y="265751"/>
                </a:lnTo>
                <a:lnTo>
                  <a:pt x="134355" y="291902"/>
                </a:lnTo>
                <a:lnTo>
                  <a:pt x="181211" y="301538"/>
                </a:lnTo>
                <a:lnTo>
                  <a:pt x="313803" y="301538"/>
                </a:lnTo>
                <a:lnTo>
                  <a:pt x="303159" y="314574"/>
                </a:lnTo>
                <a:lnTo>
                  <a:pt x="262463" y="343045"/>
                </a:lnTo>
                <a:lnTo>
                  <a:pt x="213811" y="359081"/>
                </a:lnTo>
                <a:lnTo>
                  <a:pt x="169161" y="361244"/>
                </a:lnTo>
                <a:close/>
              </a:path>
              <a:path w="363220" h="361315">
                <a:moveTo>
                  <a:pt x="302356" y="180443"/>
                </a:moveTo>
                <a:lnTo>
                  <a:pt x="292123" y="133616"/>
                </a:lnTo>
                <a:lnTo>
                  <a:pt x="266354" y="95072"/>
                </a:lnTo>
                <a:lnTo>
                  <a:pt x="228327" y="68934"/>
                </a:lnTo>
                <a:lnTo>
                  <a:pt x="181211" y="59298"/>
                </a:lnTo>
                <a:lnTo>
                  <a:pt x="315738" y="59298"/>
                </a:lnTo>
                <a:lnTo>
                  <a:pt x="316571" y="60043"/>
                </a:lnTo>
                <a:lnTo>
                  <a:pt x="341007" y="95645"/>
                </a:lnTo>
                <a:lnTo>
                  <a:pt x="356716" y="136301"/>
                </a:lnTo>
                <a:lnTo>
                  <a:pt x="358821" y="151246"/>
                </a:lnTo>
                <a:lnTo>
                  <a:pt x="333426" y="151246"/>
                </a:lnTo>
                <a:lnTo>
                  <a:pt x="312407" y="158541"/>
                </a:lnTo>
                <a:lnTo>
                  <a:pt x="302356" y="180443"/>
                </a:lnTo>
                <a:close/>
              </a:path>
              <a:path w="363220" h="361315">
                <a:moveTo>
                  <a:pt x="333426" y="209651"/>
                </a:moveTo>
                <a:lnTo>
                  <a:pt x="312407" y="202323"/>
                </a:lnTo>
                <a:lnTo>
                  <a:pt x="302356" y="180443"/>
                </a:lnTo>
                <a:lnTo>
                  <a:pt x="312407" y="158541"/>
                </a:lnTo>
                <a:lnTo>
                  <a:pt x="333426" y="151246"/>
                </a:lnTo>
                <a:lnTo>
                  <a:pt x="354055" y="158562"/>
                </a:lnTo>
                <a:lnTo>
                  <a:pt x="362914" y="180443"/>
                </a:lnTo>
                <a:lnTo>
                  <a:pt x="354055" y="202376"/>
                </a:lnTo>
                <a:lnTo>
                  <a:pt x="333426" y="209651"/>
                </a:lnTo>
                <a:close/>
              </a:path>
              <a:path w="363220" h="361315">
                <a:moveTo>
                  <a:pt x="362925" y="180468"/>
                </a:moveTo>
                <a:lnTo>
                  <a:pt x="354055" y="158562"/>
                </a:lnTo>
                <a:lnTo>
                  <a:pt x="333426" y="151246"/>
                </a:lnTo>
                <a:lnTo>
                  <a:pt x="358821" y="151246"/>
                </a:lnTo>
                <a:lnTo>
                  <a:pt x="362935" y="180443"/>
                </a:lnTo>
                <a:close/>
              </a:path>
              <a:path w="363220" h="361315">
                <a:moveTo>
                  <a:pt x="313803" y="301538"/>
                </a:moveTo>
                <a:lnTo>
                  <a:pt x="181211" y="301538"/>
                </a:lnTo>
                <a:lnTo>
                  <a:pt x="228341" y="291902"/>
                </a:lnTo>
                <a:lnTo>
                  <a:pt x="266420" y="265751"/>
                </a:lnTo>
                <a:lnTo>
                  <a:pt x="292180" y="227219"/>
                </a:lnTo>
                <a:lnTo>
                  <a:pt x="302356" y="180443"/>
                </a:lnTo>
                <a:lnTo>
                  <a:pt x="312407" y="202323"/>
                </a:lnTo>
                <a:lnTo>
                  <a:pt x="333426" y="209651"/>
                </a:lnTo>
                <a:lnTo>
                  <a:pt x="358241" y="209651"/>
                </a:lnTo>
                <a:lnTo>
                  <a:pt x="354852" y="230704"/>
                </a:lnTo>
                <a:lnTo>
                  <a:pt x="334441" y="276262"/>
                </a:lnTo>
                <a:lnTo>
                  <a:pt x="313803" y="301538"/>
                </a:lnTo>
                <a:close/>
              </a:path>
              <a:path w="363220" h="361315">
                <a:moveTo>
                  <a:pt x="358241" y="209651"/>
                </a:moveTo>
                <a:lnTo>
                  <a:pt x="333426" y="209651"/>
                </a:lnTo>
                <a:lnTo>
                  <a:pt x="354055" y="202376"/>
                </a:lnTo>
                <a:lnTo>
                  <a:pt x="362925" y="180468"/>
                </a:lnTo>
                <a:lnTo>
                  <a:pt x="358241" y="2096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20171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9"/>
                </a:moveTo>
                <a:lnTo>
                  <a:pt x="125962" y="352922"/>
                </a:lnTo>
                <a:lnTo>
                  <a:pt x="86132" y="334826"/>
                </a:lnTo>
                <a:lnTo>
                  <a:pt x="51589" y="307676"/>
                </a:lnTo>
                <a:lnTo>
                  <a:pt x="24251" y="272196"/>
                </a:lnTo>
                <a:lnTo>
                  <a:pt x="6700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74" y="101221"/>
                </a:lnTo>
                <a:lnTo>
                  <a:pt x="42311" y="63484"/>
                </a:lnTo>
                <a:lnTo>
                  <a:pt x="75165" y="33138"/>
                </a:lnTo>
                <a:lnTo>
                  <a:pt x="114069" y="12041"/>
                </a:lnTo>
                <a:lnTo>
                  <a:pt x="156773" y="794"/>
                </a:lnTo>
                <a:lnTo>
                  <a:pt x="201024" y="0"/>
                </a:lnTo>
                <a:lnTo>
                  <a:pt x="244571" y="10259"/>
                </a:lnTo>
                <a:lnTo>
                  <a:pt x="284191" y="31065"/>
                </a:lnTo>
                <a:lnTo>
                  <a:pt x="315773" y="59319"/>
                </a:lnTo>
                <a:lnTo>
                  <a:pt x="181223" y="59319"/>
                </a:lnTo>
                <a:lnTo>
                  <a:pt x="134398" y="68955"/>
                </a:lnTo>
                <a:lnTo>
                  <a:pt x="95846" y="95068"/>
                </a:lnTo>
                <a:lnTo>
                  <a:pt x="69672" y="133594"/>
                </a:lnTo>
                <a:lnTo>
                  <a:pt x="60065" y="180413"/>
                </a:lnTo>
                <a:lnTo>
                  <a:pt x="69754" y="227219"/>
                </a:lnTo>
                <a:lnTo>
                  <a:pt x="95884" y="265765"/>
                </a:lnTo>
                <a:lnTo>
                  <a:pt x="134394" y="291922"/>
                </a:lnTo>
                <a:lnTo>
                  <a:pt x="181223" y="301559"/>
                </a:lnTo>
                <a:lnTo>
                  <a:pt x="313809" y="301559"/>
                </a:lnTo>
                <a:lnTo>
                  <a:pt x="303182" y="314570"/>
                </a:lnTo>
                <a:lnTo>
                  <a:pt x="262474" y="343036"/>
                </a:lnTo>
                <a:lnTo>
                  <a:pt x="213811" y="359052"/>
                </a:lnTo>
                <a:lnTo>
                  <a:pt x="169161" y="361239"/>
                </a:lnTo>
                <a:close/>
              </a:path>
              <a:path w="363219" h="361314">
                <a:moveTo>
                  <a:pt x="302369" y="180413"/>
                </a:moveTo>
                <a:lnTo>
                  <a:pt x="292185" y="133637"/>
                </a:lnTo>
                <a:lnTo>
                  <a:pt x="266423" y="95106"/>
                </a:lnTo>
                <a:lnTo>
                  <a:pt x="228347" y="68955"/>
                </a:lnTo>
                <a:lnTo>
                  <a:pt x="181223" y="59319"/>
                </a:lnTo>
                <a:lnTo>
                  <a:pt x="315773" y="59319"/>
                </a:lnTo>
                <a:lnTo>
                  <a:pt x="316593" y="60053"/>
                </a:lnTo>
                <a:lnTo>
                  <a:pt x="341022" y="95653"/>
                </a:lnTo>
                <a:lnTo>
                  <a:pt x="356721" y="136296"/>
                </a:lnTo>
                <a:lnTo>
                  <a:pt x="358823" y="151222"/>
                </a:lnTo>
                <a:lnTo>
                  <a:pt x="333471" y="151222"/>
                </a:lnTo>
                <a:lnTo>
                  <a:pt x="312441" y="158539"/>
                </a:lnTo>
                <a:lnTo>
                  <a:pt x="302369" y="180413"/>
                </a:lnTo>
                <a:close/>
              </a:path>
              <a:path w="363219" h="361314">
                <a:moveTo>
                  <a:pt x="333433" y="209655"/>
                </a:moveTo>
                <a:lnTo>
                  <a:pt x="312418" y="202316"/>
                </a:lnTo>
                <a:lnTo>
                  <a:pt x="302369" y="180413"/>
                </a:lnTo>
                <a:lnTo>
                  <a:pt x="312446" y="158527"/>
                </a:lnTo>
                <a:lnTo>
                  <a:pt x="333471" y="151222"/>
                </a:lnTo>
                <a:lnTo>
                  <a:pt x="354086" y="158539"/>
                </a:lnTo>
                <a:lnTo>
                  <a:pt x="362894" y="180413"/>
                </a:lnTo>
                <a:lnTo>
                  <a:pt x="354057" y="202373"/>
                </a:lnTo>
                <a:lnTo>
                  <a:pt x="333433" y="209655"/>
                </a:lnTo>
                <a:close/>
              </a:path>
              <a:path w="363219" h="361314">
                <a:moveTo>
                  <a:pt x="362914" y="180464"/>
                </a:moveTo>
                <a:lnTo>
                  <a:pt x="354086" y="158539"/>
                </a:lnTo>
                <a:lnTo>
                  <a:pt x="333471" y="151222"/>
                </a:lnTo>
                <a:lnTo>
                  <a:pt x="358823" y="151222"/>
                </a:lnTo>
                <a:lnTo>
                  <a:pt x="362935" y="180413"/>
                </a:lnTo>
                <a:close/>
              </a:path>
              <a:path w="363219" h="361314">
                <a:moveTo>
                  <a:pt x="313809" y="301559"/>
                </a:moveTo>
                <a:lnTo>
                  <a:pt x="181223" y="301559"/>
                </a:lnTo>
                <a:lnTo>
                  <a:pt x="228347" y="291922"/>
                </a:lnTo>
                <a:lnTo>
                  <a:pt x="266423" y="265765"/>
                </a:lnTo>
                <a:lnTo>
                  <a:pt x="292185" y="227219"/>
                </a:lnTo>
                <a:lnTo>
                  <a:pt x="302369" y="180413"/>
                </a:lnTo>
                <a:lnTo>
                  <a:pt x="312418" y="202316"/>
                </a:lnTo>
                <a:lnTo>
                  <a:pt x="333433" y="209655"/>
                </a:lnTo>
                <a:lnTo>
                  <a:pt x="358257" y="209655"/>
                </a:lnTo>
                <a:lnTo>
                  <a:pt x="354878" y="230705"/>
                </a:lnTo>
                <a:lnTo>
                  <a:pt x="334472" y="276258"/>
                </a:lnTo>
                <a:lnTo>
                  <a:pt x="313809" y="301559"/>
                </a:lnTo>
                <a:close/>
              </a:path>
              <a:path w="363219" h="361314">
                <a:moveTo>
                  <a:pt x="358257" y="209655"/>
                </a:moveTo>
                <a:lnTo>
                  <a:pt x="333433" y="209655"/>
                </a:lnTo>
                <a:lnTo>
                  <a:pt x="354057" y="202373"/>
                </a:lnTo>
                <a:lnTo>
                  <a:pt x="362914" y="180464"/>
                </a:lnTo>
                <a:lnTo>
                  <a:pt x="358257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20171" y="439996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5"/>
                </a:moveTo>
                <a:lnTo>
                  <a:pt x="125962" y="352902"/>
                </a:lnTo>
                <a:lnTo>
                  <a:pt x="86132" y="334806"/>
                </a:lnTo>
                <a:lnTo>
                  <a:pt x="51589" y="307649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39"/>
                </a:lnTo>
                <a:lnTo>
                  <a:pt x="315813" y="59318"/>
                </a:lnTo>
                <a:lnTo>
                  <a:pt x="181223" y="59318"/>
                </a:lnTo>
                <a:lnTo>
                  <a:pt x="134409" y="68946"/>
                </a:lnTo>
                <a:lnTo>
                  <a:pt x="95833" y="95086"/>
                </a:lnTo>
                <a:lnTo>
                  <a:pt x="69667" y="133614"/>
                </a:lnTo>
                <a:lnTo>
                  <a:pt x="60065" y="180412"/>
                </a:lnTo>
                <a:lnTo>
                  <a:pt x="69754" y="227210"/>
                </a:lnTo>
                <a:lnTo>
                  <a:pt x="95884" y="265739"/>
                </a:lnTo>
                <a:lnTo>
                  <a:pt x="134394" y="291878"/>
                </a:lnTo>
                <a:lnTo>
                  <a:pt x="181223" y="301507"/>
                </a:lnTo>
                <a:lnTo>
                  <a:pt x="313831" y="301507"/>
                </a:lnTo>
                <a:lnTo>
                  <a:pt x="303182" y="314546"/>
                </a:lnTo>
                <a:lnTo>
                  <a:pt x="262474" y="343021"/>
                </a:lnTo>
                <a:lnTo>
                  <a:pt x="213811" y="359063"/>
                </a:lnTo>
                <a:lnTo>
                  <a:pt x="169161" y="361225"/>
                </a:lnTo>
                <a:close/>
              </a:path>
              <a:path w="363219" h="361314">
                <a:moveTo>
                  <a:pt x="302369" y="180412"/>
                </a:moveTo>
                <a:lnTo>
                  <a:pt x="292171" y="133593"/>
                </a:lnTo>
                <a:lnTo>
                  <a:pt x="266395" y="95067"/>
                </a:lnTo>
                <a:lnTo>
                  <a:pt x="228347" y="68946"/>
                </a:lnTo>
                <a:lnTo>
                  <a:pt x="181223" y="59318"/>
                </a:lnTo>
                <a:lnTo>
                  <a:pt x="315813" y="59318"/>
                </a:lnTo>
                <a:lnTo>
                  <a:pt x="316593" y="60015"/>
                </a:lnTo>
                <a:lnTo>
                  <a:pt x="341022" y="95615"/>
                </a:lnTo>
                <a:lnTo>
                  <a:pt x="356721" y="136270"/>
                </a:lnTo>
                <a:lnTo>
                  <a:pt x="358822" y="151196"/>
                </a:lnTo>
                <a:lnTo>
                  <a:pt x="333471" y="151196"/>
                </a:lnTo>
                <a:lnTo>
                  <a:pt x="312443" y="158509"/>
                </a:lnTo>
                <a:lnTo>
                  <a:pt x="302369" y="180412"/>
                </a:lnTo>
                <a:close/>
              </a:path>
              <a:path w="363219" h="361314">
                <a:moveTo>
                  <a:pt x="333433" y="209621"/>
                </a:moveTo>
                <a:lnTo>
                  <a:pt x="312418" y="202292"/>
                </a:lnTo>
                <a:lnTo>
                  <a:pt x="302369" y="180412"/>
                </a:lnTo>
                <a:lnTo>
                  <a:pt x="312446" y="158503"/>
                </a:lnTo>
                <a:lnTo>
                  <a:pt x="333471" y="151196"/>
                </a:lnTo>
                <a:lnTo>
                  <a:pt x="354086" y="158509"/>
                </a:lnTo>
                <a:lnTo>
                  <a:pt x="362914" y="180412"/>
                </a:lnTo>
                <a:lnTo>
                  <a:pt x="354057" y="202345"/>
                </a:lnTo>
                <a:lnTo>
                  <a:pt x="333433" y="209621"/>
                </a:lnTo>
                <a:close/>
              </a:path>
              <a:path w="363219" h="361314">
                <a:moveTo>
                  <a:pt x="362925" y="180437"/>
                </a:moveTo>
                <a:lnTo>
                  <a:pt x="354086" y="158509"/>
                </a:lnTo>
                <a:lnTo>
                  <a:pt x="333471" y="151196"/>
                </a:lnTo>
                <a:lnTo>
                  <a:pt x="358822" y="151196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31" y="301507"/>
                </a:moveTo>
                <a:lnTo>
                  <a:pt x="181223" y="301507"/>
                </a:lnTo>
                <a:lnTo>
                  <a:pt x="228347" y="291878"/>
                </a:lnTo>
                <a:lnTo>
                  <a:pt x="266423" y="265739"/>
                </a:lnTo>
                <a:lnTo>
                  <a:pt x="292185" y="227210"/>
                </a:lnTo>
                <a:lnTo>
                  <a:pt x="302369" y="180412"/>
                </a:lnTo>
                <a:lnTo>
                  <a:pt x="312418" y="202292"/>
                </a:lnTo>
                <a:lnTo>
                  <a:pt x="333433" y="209621"/>
                </a:lnTo>
                <a:lnTo>
                  <a:pt x="358256" y="209621"/>
                </a:lnTo>
                <a:lnTo>
                  <a:pt x="354878" y="230673"/>
                </a:lnTo>
                <a:lnTo>
                  <a:pt x="334472" y="276232"/>
                </a:lnTo>
                <a:lnTo>
                  <a:pt x="313831" y="301507"/>
                </a:lnTo>
                <a:close/>
              </a:path>
              <a:path w="363219" h="361314">
                <a:moveTo>
                  <a:pt x="358256" y="209621"/>
                </a:moveTo>
                <a:lnTo>
                  <a:pt x="333433" y="209621"/>
                </a:lnTo>
                <a:lnTo>
                  <a:pt x="354057" y="202345"/>
                </a:lnTo>
                <a:lnTo>
                  <a:pt x="362925" y="180437"/>
                </a:lnTo>
                <a:lnTo>
                  <a:pt x="358256" y="20962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20171" y="500549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60"/>
                </a:lnTo>
                <a:lnTo>
                  <a:pt x="315782" y="59325"/>
                </a:lnTo>
                <a:lnTo>
                  <a:pt x="181223" y="59325"/>
                </a:lnTo>
                <a:lnTo>
                  <a:pt x="134398" y="68961"/>
                </a:lnTo>
                <a:lnTo>
                  <a:pt x="95846" y="95074"/>
                </a:lnTo>
                <a:lnTo>
                  <a:pt x="69672" y="133601"/>
                </a:lnTo>
                <a:lnTo>
                  <a:pt x="60065" y="180420"/>
                </a:lnTo>
                <a:lnTo>
                  <a:pt x="69754" y="227226"/>
                </a:lnTo>
                <a:lnTo>
                  <a:pt x="95884" y="265772"/>
                </a:lnTo>
                <a:lnTo>
                  <a:pt x="134394" y="291928"/>
                </a:lnTo>
                <a:lnTo>
                  <a:pt x="181223" y="301565"/>
                </a:lnTo>
                <a:lnTo>
                  <a:pt x="313805" y="301565"/>
                </a:lnTo>
                <a:lnTo>
                  <a:pt x="303182" y="314571"/>
                </a:lnTo>
                <a:lnTo>
                  <a:pt x="262474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85" y="133644"/>
                </a:lnTo>
                <a:lnTo>
                  <a:pt x="266423" y="95112"/>
                </a:lnTo>
                <a:lnTo>
                  <a:pt x="228347" y="68961"/>
                </a:lnTo>
                <a:lnTo>
                  <a:pt x="181223" y="59325"/>
                </a:lnTo>
                <a:lnTo>
                  <a:pt x="315782" y="59325"/>
                </a:lnTo>
                <a:lnTo>
                  <a:pt x="316593" y="60051"/>
                </a:lnTo>
                <a:lnTo>
                  <a:pt x="341022" y="95655"/>
                </a:lnTo>
                <a:lnTo>
                  <a:pt x="356721" y="136301"/>
                </a:lnTo>
                <a:lnTo>
                  <a:pt x="358820" y="151205"/>
                </a:lnTo>
                <a:lnTo>
                  <a:pt x="333471" y="151205"/>
                </a:lnTo>
                <a:lnTo>
                  <a:pt x="312446" y="158506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46" y="158506"/>
                </a:lnTo>
                <a:lnTo>
                  <a:pt x="333471" y="151205"/>
                </a:lnTo>
                <a:lnTo>
                  <a:pt x="354086" y="158537"/>
                </a:lnTo>
                <a:lnTo>
                  <a:pt x="362894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19" h="361314">
                <a:moveTo>
                  <a:pt x="362914" y="180471"/>
                </a:moveTo>
                <a:lnTo>
                  <a:pt x="354086" y="158537"/>
                </a:lnTo>
                <a:lnTo>
                  <a:pt x="333471" y="151205"/>
                </a:lnTo>
                <a:lnTo>
                  <a:pt x="358820" y="151205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5" y="301565"/>
                </a:moveTo>
                <a:lnTo>
                  <a:pt x="181223" y="301565"/>
                </a:lnTo>
                <a:lnTo>
                  <a:pt x="228347" y="291928"/>
                </a:lnTo>
                <a:lnTo>
                  <a:pt x="266423" y="265772"/>
                </a:lnTo>
                <a:lnTo>
                  <a:pt x="292185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57" y="209662"/>
                </a:lnTo>
                <a:lnTo>
                  <a:pt x="354878" y="230710"/>
                </a:lnTo>
                <a:lnTo>
                  <a:pt x="334472" y="276261"/>
                </a:lnTo>
                <a:lnTo>
                  <a:pt x="313805" y="301565"/>
                </a:lnTo>
                <a:close/>
              </a:path>
              <a:path w="363219" h="361314">
                <a:moveTo>
                  <a:pt x="358257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4" y="180471"/>
                </a:lnTo>
                <a:lnTo>
                  <a:pt x="358257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0171" y="561093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59"/>
                </a:lnTo>
                <a:lnTo>
                  <a:pt x="315786" y="59325"/>
                </a:lnTo>
                <a:lnTo>
                  <a:pt x="181223" y="59325"/>
                </a:lnTo>
                <a:lnTo>
                  <a:pt x="134401" y="68960"/>
                </a:lnTo>
                <a:lnTo>
                  <a:pt x="95846" y="95074"/>
                </a:lnTo>
                <a:lnTo>
                  <a:pt x="69672" y="133601"/>
                </a:lnTo>
                <a:lnTo>
                  <a:pt x="60065" y="180420"/>
                </a:lnTo>
                <a:lnTo>
                  <a:pt x="69754" y="227226"/>
                </a:lnTo>
                <a:lnTo>
                  <a:pt x="95884" y="265772"/>
                </a:lnTo>
                <a:lnTo>
                  <a:pt x="134394" y="291928"/>
                </a:lnTo>
                <a:lnTo>
                  <a:pt x="181223" y="301565"/>
                </a:lnTo>
                <a:lnTo>
                  <a:pt x="313805" y="301565"/>
                </a:lnTo>
                <a:lnTo>
                  <a:pt x="303182" y="314571"/>
                </a:lnTo>
                <a:lnTo>
                  <a:pt x="262474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85" y="133638"/>
                </a:lnTo>
                <a:lnTo>
                  <a:pt x="266423" y="95108"/>
                </a:lnTo>
                <a:lnTo>
                  <a:pt x="228347" y="68960"/>
                </a:lnTo>
                <a:lnTo>
                  <a:pt x="181223" y="59325"/>
                </a:lnTo>
                <a:lnTo>
                  <a:pt x="315786" y="59325"/>
                </a:lnTo>
                <a:lnTo>
                  <a:pt x="316593" y="60047"/>
                </a:lnTo>
                <a:lnTo>
                  <a:pt x="341022" y="95649"/>
                </a:lnTo>
                <a:lnTo>
                  <a:pt x="356721" y="136296"/>
                </a:lnTo>
                <a:lnTo>
                  <a:pt x="358817" y="151181"/>
                </a:lnTo>
                <a:lnTo>
                  <a:pt x="333471" y="151181"/>
                </a:lnTo>
                <a:lnTo>
                  <a:pt x="312446" y="158483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46" y="158483"/>
                </a:lnTo>
                <a:lnTo>
                  <a:pt x="333471" y="151181"/>
                </a:lnTo>
                <a:lnTo>
                  <a:pt x="354086" y="158524"/>
                </a:lnTo>
                <a:lnTo>
                  <a:pt x="362894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19" h="361314">
                <a:moveTo>
                  <a:pt x="362914" y="180471"/>
                </a:moveTo>
                <a:lnTo>
                  <a:pt x="354086" y="158524"/>
                </a:lnTo>
                <a:lnTo>
                  <a:pt x="333471" y="151181"/>
                </a:lnTo>
                <a:lnTo>
                  <a:pt x="358817" y="151181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5" y="301565"/>
                </a:moveTo>
                <a:lnTo>
                  <a:pt x="181223" y="301565"/>
                </a:lnTo>
                <a:lnTo>
                  <a:pt x="228347" y="291928"/>
                </a:lnTo>
                <a:lnTo>
                  <a:pt x="266423" y="265772"/>
                </a:lnTo>
                <a:lnTo>
                  <a:pt x="292185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57" y="209662"/>
                </a:lnTo>
                <a:lnTo>
                  <a:pt x="354878" y="230710"/>
                </a:lnTo>
                <a:lnTo>
                  <a:pt x="334472" y="276261"/>
                </a:lnTo>
                <a:lnTo>
                  <a:pt x="313805" y="301565"/>
                </a:lnTo>
                <a:close/>
              </a:path>
              <a:path w="363219" h="361314">
                <a:moveTo>
                  <a:pt x="358257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4" y="180471"/>
                </a:lnTo>
                <a:lnTo>
                  <a:pt x="358257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20171" y="621661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45"/>
                </a:moveTo>
                <a:lnTo>
                  <a:pt x="125962" y="352927"/>
                </a:lnTo>
                <a:lnTo>
                  <a:pt x="86132" y="334831"/>
                </a:lnTo>
                <a:lnTo>
                  <a:pt x="51589" y="307680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3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7"/>
                </a:lnTo>
                <a:lnTo>
                  <a:pt x="69672" y="133593"/>
                </a:lnTo>
                <a:lnTo>
                  <a:pt x="60065" y="180412"/>
                </a:lnTo>
                <a:lnTo>
                  <a:pt x="69754" y="227218"/>
                </a:lnTo>
                <a:lnTo>
                  <a:pt x="95884" y="265764"/>
                </a:lnTo>
                <a:lnTo>
                  <a:pt x="134394" y="291921"/>
                </a:lnTo>
                <a:lnTo>
                  <a:pt x="181223" y="301557"/>
                </a:lnTo>
                <a:lnTo>
                  <a:pt x="313810" y="301557"/>
                </a:lnTo>
                <a:lnTo>
                  <a:pt x="303182" y="314571"/>
                </a:lnTo>
                <a:lnTo>
                  <a:pt x="262474" y="343041"/>
                </a:lnTo>
                <a:lnTo>
                  <a:pt x="213811" y="359063"/>
                </a:lnTo>
                <a:lnTo>
                  <a:pt x="169161" y="361245"/>
                </a:lnTo>
                <a:close/>
              </a:path>
              <a:path w="363219" h="361315">
                <a:moveTo>
                  <a:pt x="302369" y="180412"/>
                </a:moveTo>
                <a:lnTo>
                  <a:pt x="292185" y="133636"/>
                </a:lnTo>
                <a:lnTo>
                  <a:pt x="266423" y="95105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3" y="59318"/>
                </a:lnTo>
                <a:lnTo>
                  <a:pt x="316593" y="60052"/>
                </a:lnTo>
                <a:lnTo>
                  <a:pt x="341022" y="95652"/>
                </a:lnTo>
                <a:lnTo>
                  <a:pt x="356721" y="136295"/>
                </a:lnTo>
                <a:lnTo>
                  <a:pt x="358823" y="151221"/>
                </a:lnTo>
                <a:lnTo>
                  <a:pt x="333471" y="151221"/>
                </a:lnTo>
                <a:lnTo>
                  <a:pt x="312441" y="158538"/>
                </a:lnTo>
                <a:lnTo>
                  <a:pt x="302369" y="180412"/>
                </a:lnTo>
                <a:close/>
              </a:path>
              <a:path w="363219" h="361315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46" y="158525"/>
                </a:lnTo>
                <a:lnTo>
                  <a:pt x="333471" y="151221"/>
                </a:lnTo>
                <a:lnTo>
                  <a:pt x="354086" y="158538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19" h="361315">
                <a:moveTo>
                  <a:pt x="362914" y="180463"/>
                </a:moveTo>
                <a:lnTo>
                  <a:pt x="354086" y="158538"/>
                </a:lnTo>
                <a:lnTo>
                  <a:pt x="333471" y="151221"/>
                </a:lnTo>
                <a:lnTo>
                  <a:pt x="358823" y="151221"/>
                </a:lnTo>
                <a:lnTo>
                  <a:pt x="362935" y="180412"/>
                </a:lnTo>
                <a:close/>
              </a:path>
              <a:path w="363219" h="361315">
                <a:moveTo>
                  <a:pt x="313810" y="301557"/>
                </a:moveTo>
                <a:lnTo>
                  <a:pt x="181223" y="301557"/>
                </a:lnTo>
                <a:lnTo>
                  <a:pt x="228347" y="291921"/>
                </a:lnTo>
                <a:lnTo>
                  <a:pt x="266423" y="265764"/>
                </a:lnTo>
                <a:lnTo>
                  <a:pt x="292185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56" y="209659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10" y="301557"/>
                </a:lnTo>
                <a:close/>
              </a:path>
              <a:path w="363219" h="361315">
                <a:moveTo>
                  <a:pt x="358256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56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225850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39"/>
                </a:moveTo>
                <a:lnTo>
                  <a:pt x="125963" y="352922"/>
                </a:lnTo>
                <a:lnTo>
                  <a:pt x="86137" y="334826"/>
                </a:lnTo>
                <a:lnTo>
                  <a:pt x="51598" y="307676"/>
                </a:lnTo>
                <a:lnTo>
                  <a:pt x="24261" y="272196"/>
                </a:lnTo>
                <a:lnTo>
                  <a:pt x="6704" y="230815"/>
                </a:lnTo>
                <a:lnTo>
                  <a:pt x="0" y="187069"/>
                </a:lnTo>
                <a:lnTo>
                  <a:pt x="3878" y="143143"/>
                </a:lnTo>
                <a:lnTo>
                  <a:pt x="18071" y="101221"/>
                </a:lnTo>
                <a:lnTo>
                  <a:pt x="42308" y="63484"/>
                </a:lnTo>
                <a:lnTo>
                  <a:pt x="75167" y="33138"/>
                </a:lnTo>
                <a:lnTo>
                  <a:pt x="114072" y="12041"/>
                </a:lnTo>
                <a:lnTo>
                  <a:pt x="156774" y="794"/>
                </a:lnTo>
                <a:lnTo>
                  <a:pt x="201023" y="0"/>
                </a:lnTo>
                <a:lnTo>
                  <a:pt x="244568" y="10259"/>
                </a:lnTo>
                <a:lnTo>
                  <a:pt x="284170" y="31065"/>
                </a:lnTo>
                <a:lnTo>
                  <a:pt x="315744" y="59319"/>
                </a:lnTo>
                <a:lnTo>
                  <a:pt x="181220" y="59319"/>
                </a:lnTo>
                <a:lnTo>
                  <a:pt x="134394" y="68955"/>
                </a:lnTo>
                <a:lnTo>
                  <a:pt x="95830" y="95068"/>
                </a:lnTo>
                <a:lnTo>
                  <a:pt x="69655" y="133594"/>
                </a:lnTo>
                <a:lnTo>
                  <a:pt x="60075" y="180413"/>
                </a:lnTo>
                <a:lnTo>
                  <a:pt x="69733" y="227219"/>
                </a:lnTo>
                <a:lnTo>
                  <a:pt x="95849" y="265765"/>
                </a:lnTo>
                <a:lnTo>
                  <a:pt x="134365" y="291922"/>
                </a:lnTo>
                <a:lnTo>
                  <a:pt x="181220" y="301559"/>
                </a:lnTo>
                <a:lnTo>
                  <a:pt x="313790" y="301559"/>
                </a:lnTo>
                <a:lnTo>
                  <a:pt x="303166" y="314570"/>
                </a:lnTo>
                <a:lnTo>
                  <a:pt x="262466" y="343036"/>
                </a:lnTo>
                <a:lnTo>
                  <a:pt x="213809" y="359052"/>
                </a:lnTo>
                <a:lnTo>
                  <a:pt x="169159" y="361239"/>
                </a:lnTo>
                <a:close/>
              </a:path>
              <a:path w="363219" h="361314">
                <a:moveTo>
                  <a:pt x="302366" y="180413"/>
                </a:moveTo>
                <a:lnTo>
                  <a:pt x="292184" y="133637"/>
                </a:lnTo>
                <a:lnTo>
                  <a:pt x="266425" y="95106"/>
                </a:lnTo>
                <a:lnTo>
                  <a:pt x="228349" y="68955"/>
                </a:lnTo>
                <a:lnTo>
                  <a:pt x="181220" y="59319"/>
                </a:lnTo>
                <a:lnTo>
                  <a:pt x="315744" y="59319"/>
                </a:lnTo>
                <a:lnTo>
                  <a:pt x="316564" y="60053"/>
                </a:lnTo>
                <a:lnTo>
                  <a:pt x="340994" y="95653"/>
                </a:lnTo>
                <a:lnTo>
                  <a:pt x="356706" y="136296"/>
                </a:lnTo>
                <a:lnTo>
                  <a:pt x="358817" y="151222"/>
                </a:lnTo>
                <a:lnTo>
                  <a:pt x="333436" y="151222"/>
                </a:lnTo>
                <a:lnTo>
                  <a:pt x="312411" y="158539"/>
                </a:lnTo>
                <a:lnTo>
                  <a:pt x="302366" y="180413"/>
                </a:lnTo>
                <a:close/>
              </a:path>
              <a:path w="363219" h="361314">
                <a:moveTo>
                  <a:pt x="333436" y="209655"/>
                </a:moveTo>
                <a:lnTo>
                  <a:pt x="312417" y="202316"/>
                </a:lnTo>
                <a:lnTo>
                  <a:pt x="302366" y="180413"/>
                </a:lnTo>
                <a:lnTo>
                  <a:pt x="312417" y="158527"/>
                </a:lnTo>
                <a:lnTo>
                  <a:pt x="333436" y="151222"/>
                </a:lnTo>
                <a:lnTo>
                  <a:pt x="354065" y="158539"/>
                </a:lnTo>
                <a:lnTo>
                  <a:pt x="362904" y="180413"/>
                </a:lnTo>
                <a:lnTo>
                  <a:pt x="354065" y="202373"/>
                </a:lnTo>
                <a:lnTo>
                  <a:pt x="333436" y="209655"/>
                </a:lnTo>
                <a:close/>
              </a:path>
              <a:path w="363219" h="361314">
                <a:moveTo>
                  <a:pt x="362924" y="180464"/>
                </a:moveTo>
                <a:lnTo>
                  <a:pt x="354065" y="158539"/>
                </a:lnTo>
                <a:lnTo>
                  <a:pt x="333436" y="151222"/>
                </a:lnTo>
                <a:lnTo>
                  <a:pt x="358817" y="151222"/>
                </a:lnTo>
                <a:lnTo>
                  <a:pt x="362945" y="180413"/>
                </a:lnTo>
                <a:close/>
              </a:path>
              <a:path w="363219" h="361314">
                <a:moveTo>
                  <a:pt x="313790" y="301559"/>
                </a:moveTo>
                <a:lnTo>
                  <a:pt x="181220" y="301559"/>
                </a:lnTo>
                <a:lnTo>
                  <a:pt x="228349" y="291922"/>
                </a:lnTo>
                <a:lnTo>
                  <a:pt x="266425" y="265765"/>
                </a:lnTo>
                <a:lnTo>
                  <a:pt x="292184" y="227219"/>
                </a:lnTo>
                <a:lnTo>
                  <a:pt x="302366" y="180413"/>
                </a:lnTo>
                <a:lnTo>
                  <a:pt x="312417" y="202316"/>
                </a:lnTo>
                <a:lnTo>
                  <a:pt x="333436" y="209655"/>
                </a:lnTo>
                <a:lnTo>
                  <a:pt x="358252" y="209655"/>
                </a:lnTo>
                <a:lnTo>
                  <a:pt x="354862" y="230705"/>
                </a:lnTo>
                <a:lnTo>
                  <a:pt x="334450" y="276258"/>
                </a:lnTo>
                <a:lnTo>
                  <a:pt x="313790" y="301559"/>
                </a:lnTo>
                <a:close/>
              </a:path>
              <a:path w="363219" h="361314">
                <a:moveTo>
                  <a:pt x="358252" y="209655"/>
                </a:moveTo>
                <a:lnTo>
                  <a:pt x="333436" y="209655"/>
                </a:lnTo>
                <a:lnTo>
                  <a:pt x="354065" y="202373"/>
                </a:lnTo>
                <a:lnTo>
                  <a:pt x="362924" y="180464"/>
                </a:lnTo>
                <a:lnTo>
                  <a:pt x="358252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25850" y="440011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8"/>
                </a:lnTo>
                <a:lnTo>
                  <a:pt x="86137" y="334830"/>
                </a:lnTo>
                <a:lnTo>
                  <a:pt x="51598" y="307676"/>
                </a:lnTo>
                <a:lnTo>
                  <a:pt x="24261" y="272190"/>
                </a:lnTo>
                <a:lnTo>
                  <a:pt x="6704" y="230815"/>
                </a:lnTo>
                <a:lnTo>
                  <a:pt x="0" y="187073"/>
                </a:lnTo>
                <a:lnTo>
                  <a:pt x="3878" y="143149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70" y="31060"/>
                </a:lnTo>
                <a:lnTo>
                  <a:pt x="315753" y="59325"/>
                </a:lnTo>
                <a:lnTo>
                  <a:pt x="181220" y="59325"/>
                </a:lnTo>
                <a:lnTo>
                  <a:pt x="134404" y="68961"/>
                </a:lnTo>
                <a:lnTo>
                  <a:pt x="95817" y="95112"/>
                </a:lnTo>
                <a:lnTo>
                  <a:pt x="69650" y="133644"/>
                </a:lnTo>
                <a:lnTo>
                  <a:pt x="60075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5" y="291928"/>
                </a:lnTo>
                <a:lnTo>
                  <a:pt x="181220" y="301565"/>
                </a:lnTo>
                <a:lnTo>
                  <a:pt x="313786" y="301565"/>
                </a:lnTo>
                <a:lnTo>
                  <a:pt x="303166" y="314571"/>
                </a:lnTo>
                <a:lnTo>
                  <a:pt x="262466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70" y="133622"/>
                </a:lnTo>
                <a:lnTo>
                  <a:pt x="266397" y="95093"/>
                </a:lnTo>
                <a:lnTo>
                  <a:pt x="228349" y="68961"/>
                </a:lnTo>
                <a:lnTo>
                  <a:pt x="181220" y="59325"/>
                </a:lnTo>
                <a:lnTo>
                  <a:pt x="315753" y="59325"/>
                </a:lnTo>
                <a:lnTo>
                  <a:pt x="316564" y="60051"/>
                </a:lnTo>
                <a:lnTo>
                  <a:pt x="340994" y="95655"/>
                </a:lnTo>
                <a:lnTo>
                  <a:pt x="356706" y="136301"/>
                </a:lnTo>
                <a:lnTo>
                  <a:pt x="358817" y="151224"/>
                </a:lnTo>
                <a:lnTo>
                  <a:pt x="333436" y="151224"/>
                </a:lnTo>
                <a:lnTo>
                  <a:pt x="312417" y="158528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7" y="202323"/>
                </a:lnTo>
                <a:lnTo>
                  <a:pt x="302366" y="180420"/>
                </a:lnTo>
                <a:lnTo>
                  <a:pt x="312417" y="158528"/>
                </a:lnTo>
                <a:lnTo>
                  <a:pt x="333436" y="151224"/>
                </a:lnTo>
                <a:lnTo>
                  <a:pt x="354065" y="158544"/>
                </a:lnTo>
                <a:lnTo>
                  <a:pt x="362904" y="180420"/>
                </a:lnTo>
                <a:lnTo>
                  <a:pt x="354065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24" y="180471"/>
                </a:moveTo>
                <a:lnTo>
                  <a:pt x="354065" y="158544"/>
                </a:lnTo>
                <a:lnTo>
                  <a:pt x="333436" y="151224"/>
                </a:lnTo>
                <a:lnTo>
                  <a:pt x="358817" y="151224"/>
                </a:lnTo>
                <a:lnTo>
                  <a:pt x="362945" y="180420"/>
                </a:lnTo>
                <a:close/>
              </a:path>
              <a:path w="363219" h="361314">
                <a:moveTo>
                  <a:pt x="313786" y="301565"/>
                </a:moveTo>
                <a:lnTo>
                  <a:pt x="181220" y="301565"/>
                </a:lnTo>
                <a:lnTo>
                  <a:pt x="228349" y="291928"/>
                </a:lnTo>
                <a:lnTo>
                  <a:pt x="266425" y="265772"/>
                </a:lnTo>
                <a:lnTo>
                  <a:pt x="292184" y="227226"/>
                </a:lnTo>
                <a:lnTo>
                  <a:pt x="302366" y="180420"/>
                </a:lnTo>
                <a:lnTo>
                  <a:pt x="312417" y="202323"/>
                </a:lnTo>
                <a:lnTo>
                  <a:pt x="333436" y="209662"/>
                </a:lnTo>
                <a:lnTo>
                  <a:pt x="358252" y="209662"/>
                </a:lnTo>
                <a:lnTo>
                  <a:pt x="354862" y="230710"/>
                </a:lnTo>
                <a:lnTo>
                  <a:pt x="334450" y="276261"/>
                </a:lnTo>
                <a:lnTo>
                  <a:pt x="313786" y="301565"/>
                </a:lnTo>
                <a:close/>
              </a:path>
              <a:path w="363219" h="361314">
                <a:moveTo>
                  <a:pt x="358252" y="209662"/>
                </a:moveTo>
                <a:lnTo>
                  <a:pt x="333436" y="209662"/>
                </a:lnTo>
                <a:lnTo>
                  <a:pt x="354065" y="202380"/>
                </a:lnTo>
                <a:lnTo>
                  <a:pt x="362924" y="180471"/>
                </a:lnTo>
                <a:lnTo>
                  <a:pt x="358252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225850" y="50056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30"/>
                </a:moveTo>
                <a:lnTo>
                  <a:pt x="125963" y="352908"/>
                </a:lnTo>
                <a:lnTo>
                  <a:pt x="86137" y="334809"/>
                </a:lnTo>
                <a:lnTo>
                  <a:pt x="51598" y="307650"/>
                </a:lnTo>
                <a:lnTo>
                  <a:pt x="24261" y="272144"/>
                </a:lnTo>
                <a:lnTo>
                  <a:pt x="6704" y="230788"/>
                </a:lnTo>
                <a:lnTo>
                  <a:pt x="0" y="187057"/>
                </a:lnTo>
                <a:lnTo>
                  <a:pt x="3878" y="143139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44"/>
                </a:lnTo>
                <a:lnTo>
                  <a:pt x="315768" y="59318"/>
                </a:lnTo>
                <a:lnTo>
                  <a:pt x="181220" y="59318"/>
                </a:lnTo>
                <a:lnTo>
                  <a:pt x="134404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5" y="180412"/>
                </a:lnTo>
                <a:lnTo>
                  <a:pt x="69733" y="227217"/>
                </a:lnTo>
                <a:lnTo>
                  <a:pt x="95849" y="265750"/>
                </a:lnTo>
                <a:lnTo>
                  <a:pt x="134365" y="291890"/>
                </a:lnTo>
                <a:lnTo>
                  <a:pt x="181220" y="301519"/>
                </a:lnTo>
                <a:lnTo>
                  <a:pt x="313822" y="301519"/>
                </a:lnTo>
                <a:lnTo>
                  <a:pt x="303166" y="314572"/>
                </a:lnTo>
                <a:lnTo>
                  <a:pt x="262466" y="343042"/>
                </a:lnTo>
                <a:lnTo>
                  <a:pt x="213809" y="359063"/>
                </a:lnTo>
                <a:lnTo>
                  <a:pt x="169159" y="36123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593"/>
                </a:lnTo>
                <a:lnTo>
                  <a:pt x="266397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68" y="59318"/>
                </a:lnTo>
                <a:lnTo>
                  <a:pt x="316564" y="60030"/>
                </a:lnTo>
                <a:lnTo>
                  <a:pt x="340994" y="95637"/>
                </a:lnTo>
                <a:lnTo>
                  <a:pt x="356706" y="136290"/>
                </a:lnTo>
                <a:lnTo>
                  <a:pt x="358814" y="151196"/>
                </a:lnTo>
                <a:lnTo>
                  <a:pt x="333436" y="151196"/>
                </a:lnTo>
                <a:lnTo>
                  <a:pt x="312414" y="158509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7" y="202315"/>
                </a:lnTo>
                <a:lnTo>
                  <a:pt x="302366" y="180412"/>
                </a:lnTo>
                <a:lnTo>
                  <a:pt x="312417" y="158503"/>
                </a:lnTo>
                <a:lnTo>
                  <a:pt x="333436" y="151196"/>
                </a:lnTo>
                <a:lnTo>
                  <a:pt x="354065" y="158509"/>
                </a:lnTo>
                <a:lnTo>
                  <a:pt x="362924" y="180412"/>
                </a:lnTo>
                <a:lnTo>
                  <a:pt x="354065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5" y="158509"/>
                </a:lnTo>
                <a:lnTo>
                  <a:pt x="333436" y="151196"/>
                </a:lnTo>
                <a:lnTo>
                  <a:pt x="358814" y="151196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822" y="301519"/>
                </a:moveTo>
                <a:lnTo>
                  <a:pt x="181220" y="301519"/>
                </a:lnTo>
                <a:lnTo>
                  <a:pt x="228349" y="291890"/>
                </a:lnTo>
                <a:lnTo>
                  <a:pt x="266425" y="265750"/>
                </a:lnTo>
                <a:lnTo>
                  <a:pt x="292184" y="227217"/>
                </a:lnTo>
                <a:lnTo>
                  <a:pt x="302366" y="180412"/>
                </a:lnTo>
                <a:lnTo>
                  <a:pt x="312417" y="202315"/>
                </a:lnTo>
                <a:lnTo>
                  <a:pt x="333436" y="209644"/>
                </a:lnTo>
                <a:lnTo>
                  <a:pt x="358248" y="209644"/>
                </a:lnTo>
                <a:lnTo>
                  <a:pt x="354862" y="230683"/>
                </a:lnTo>
                <a:lnTo>
                  <a:pt x="334450" y="276252"/>
                </a:lnTo>
                <a:lnTo>
                  <a:pt x="313822" y="301519"/>
                </a:lnTo>
                <a:close/>
              </a:path>
              <a:path w="363219" h="361314">
                <a:moveTo>
                  <a:pt x="358248" y="209644"/>
                </a:moveTo>
                <a:lnTo>
                  <a:pt x="333436" y="209644"/>
                </a:lnTo>
                <a:lnTo>
                  <a:pt x="354065" y="202358"/>
                </a:lnTo>
                <a:lnTo>
                  <a:pt x="362934" y="180438"/>
                </a:lnTo>
                <a:lnTo>
                  <a:pt x="358248" y="2096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225850" y="561113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0"/>
                </a:lnTo>
                <a:lnTo>
                  <a:pt x="86137" y="334824"/>
                </a:lnTo>
                <a:lnTo>
                  <a:pt x="51598" y="307655"/>
                </a:lnTo>
                <a:lnTo>
                  <a:pt x="24261" y="272144"/>
                </a:lnTo>
                <a:lnTo>
                  <a:pt x="6704" y="230788"/>
                </a:lnTo>
                <a:lnTo>
                  <a:pt x="0" y="187057"/>
                </a:lnTo>
                <a:lnTo>
                  <a:pt x="3878" y="143139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44"/>
                </a:lnTo>
                <a:lnTo>
                  <a:pt x="315768" y="59318"/>
                </a:lnTo>
                <a:lnTo>
                  <a:pt x="181220" y="59318"/>
                </a:lnTo>
                <a:lnTo>
                  <a:pt x="134404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5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5" y="291878"/>
                </a:lnTo>
                <a:lnTo>
                  <a:pt x="181220" y="301507"/>
                </a:lnTo>
                <a:lnTo>
                  <a:pt x="313829" y="301507"/>
                </a:lnTo>
                <a:lnTo>
                  <a:pt x="303166" y="314568"/>
                </a:lnTo>
                <a:lnTo>
                  <a:pt x="262466" y="343040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593"/>
                </a:lnTo>
                <a:lnTo>
                  <a:pt x="266397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68" y="59318"/>
                </a:lnTo>
                <a:lnTo>
                  <a:pt x="316564" y="60030"/>
                </a:lnTo>
                <a:lnTo>
                  <a:pt x="340994" y="95637"/>
                </a:lnTo>
                <a:lnTo>
                  <a:pt x="356706" y="136290"/>
                </a:lnTo>
                <a:lnTo>
                  <a:pt x="358811" y="151177"/>
                </a:lnTo>
                <a:lnTo>
                  <a:pt x="333436" y="151177"/>
                </a:lnTo>
                <a:lnTo>
                  <a:pt x="312417" y="158482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7" y="202315"/>
                </a:lnTo>
                <a:lnTo>
                  <a:pt x="302366" y="180412"/>
                </a:lnTo>
                <a:lnTo>
                  <a:pt x="312417" y="158482"/>
                </a:lnTo>
                <a:lnTo>
                  <a:pt x="333436" y="151177"/>
                </a:lnTo>
                <a:lnTo>
                  <a:pt x="354065" y="158502"/>
                </a:lnTo>
                <a:lnTo>
                  <a:pt x="362924" y="180412"/>
                </a:lnTo>
                <a:lnTo>
                  <a:pt x="354065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5" y="158502"/>
                </a:lnTo>
                <a:lnTo>
                  <a:pt x="333436" y="151177"/>
                </a:lnTo>
                <a:lnTo>
                  <a:pt x="358811" y="151177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5" y="265739"/>
                </a:lnTo>
                <a:lnTo>
                  <a:pt x="292184" y="227210"/>
                </a:lnTo>
                <a:lnTo>
                  <a:pt x="302366" y="180412"/>
                </a:lnTo>
                <a:lnTo>
                  <a:pt x="312417" y="202315"/>
                </a:lnTo>
                <a:lnTo>
                  <a:pt x="333436" y="209644"/>
                </a:lnTo>
                <a:lnTo>
                  <a:pt x="358248" y="209644"/>
                </a:lnTo>
                <a:lnTo>
                  <a:pt x="354862" y="230678"/>
                </a:lnTo>
                <a:lnTo>
                  <a:pt x="334450" y="276247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48" y="209644"/>
                </a:moveTo>
                <a:lnTo>
                  <a:pt x="333436" y="209644"/>
                </a:lnTo>
                <a:lnTo>
                  <a:pt x="354065" y="202358"/>
                </a:lnTo>
                <a:lnTo>
                  <a:pt x="362934" y="180438"/>
                </a:lnTo>
                <a:lnTo>
                  <a:pt x="358248" y="2096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225850" y="621681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45"/>
                </a:moveTo>
                <a:lnTo>
                  <a:pt x="125963" y="352925"/>
                </a:lnTo>
                <a:lnTo>
                  <a:pt x="86137" y="334819"/>
                </a:lnTo>
                <a:lnTo>
                  <a:pt x="51598" y="307650"/>
                </a:lnTo>
                <a:lnTo>
                  <a:pt x="24261" y="272139"/>
                </a:lnTo>
                <a:lnTo>
                  <a:pt x="6704" y="230789"/>
                </a:lnTo>
                <a:lnTo>
                  <a:pt x="0" y="187062"/>
                </a:lnTo>
                <a:lnTo>
                  <a:pt x="3878" y="143146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70" y="31041"/>
                </a:lnTo>
                <a:lnTo>
                  <a:pt x="315777" y="59325"/>
                </a:lnTo>
                <a:lnTo>
                  <a:pt x="181220" y="59325"/>
                </a:lnTo>
                <a:lnTo>
                  <a:pt x="134404" y="68954"/>
                </a:lnTo>
                <a:lnTo>
                  <a:pt x="95817" y="95093"/>
                </a:lnTo>
                <a:lnTo>
                  <a:pt x="69650" y="133622"/>
                </a:lnTo>
                <a:lnTo>
                  <a:pt x="60075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5" y="291886"/>
                </a:lnTo>
                <a:lnTo>
                  <a:pt x="181220" y="301514"/>
                </a:lnTo>
                <a:lnTo>
                  <a:pt x="313823" y="301514"/>
                </a:lnTo>
                <a:lnTo>
                  <a:pt x="303166" y="314567"/>
                </a:lnTo>
                <a:lnTo>
                  <a:pt x="262466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5">
                <a:moveTo>
                  <a:pt x="302366" y="180420"/>
                </a:moveTo>
                <a:lnTo>
                  <a:pt x="292170" y="133601"/>
                </a:lnTo>
                <a:lnTo>
                  <a:pt x="266397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77" y="59325"/>
                </a:lnTo>
                <a:lnTo>
                  <a:pt x="316564" y="60029"/>
                </a:lnTo>
                <a:lnTo>
                  <a:pt x="340994" y="95640"/>
                </a:lnTo>
                <a:lnTo>
                  <a:pt x="356706" y="136296"/>
                </a:lnTo>
                <a:lnTo>
                  <a:pt x="358813" y="151194"/>
                </a:lnTo>
                <a:lnTo>
                  <a:pt x="333436" y="151194"/>
                </a:lnTo>
                <a:lnTo>
                  <a:pt x="312414" y="158510"/>
                </a:lnTo>
                <a:lnTo>
                  <a:pt x="302366" y="180420"/>
                </a:lnTo>
                <a:close/>
              </a:path>
              <a:path w="363219" h="361315">
                <a:moveTo>
                  <a:pt x="333436" y="209643"/>
                </a:moveTo>
                <a:lnTo>
                  <a:pt x="312417" y="202315"/>
                </a:lnTo>
                <a:lnTo>
                  <a:pt x="302366" y="180420"/>
                </a:lnTo>
                <a:lnTo>
                  <a:pt x="312417" y="158504"/>
                </a:lnTo>
                <a:lnTo>
                  <a:pt x="333436" y="151194"/>
                </a:lnTo>
                <a:lnTo>
                  <a:pt x="354065" y="158510"/>
                </a:lnTo>
                <a:lnTo>
                  <a:pt x="362924" y="180420"/>
                </a:lnTo>
                <a:lnTo>
                  <a:pt x="354065" y="202358"/>
                </a:lnTo>
                <a:lnTo>
                  <a:pt x="333436" y="209643"/>
                </a:lnTo>
                <a:close/>
              </a:path>
              <a:path w="363219" h="361315">
                <a:moveTo>
                  <a:pt x="362934" y="180445"/>
                </a:moveTo>
                <a:lnTo>
                  <a:pt x="354065" y="158510"/>
                </a:lnTo>
                <a:lnTo>
                  <a:pt x="333436" y="151194"/>
                </a:lnTo>
                <a:lnTo>
                  <a:pt x="358813" y="151194"/>
                </a:lnTo>
                <a:lnTo>
                  <a:pt x="362945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5" y="265746"/>
                </a:lnTo>
                <a:lnTo>
                  <a:pt x="292184" y="227218"/>
                </a:lnTo>
                <a:lnTo>
                  <a:pt x="302366" y="180420"/>
                </a:lnTo>
                <a:lnTo>
                  <a:pt x="312417" y="202315"/>
                </a:lnTo>
                <a:lnTo>
                  <a:pt x="333436" y="209643"/>
                </a:lnTo>
                <a:lnTo>
                  <a:pt x="358249" y="209643"/>
                </a:lnTo>
                <a:lnTo>
                  <a:pt x="354862" y="230684"/>
                </a:lnTo>
                <a:lnTo>
                  <a:pt x="334450" y="276250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49" y="209643"/>
                </a:moveTo>
                <a:lnTo>
                  <a:pt x="333436" y="209643"/>
                </a:lnTo>
                <a:lnTo>
                  <a:pt x="354065" y="202358"/>
                </a:lnTo>
                <a:lnTo>
                  <a:pt x="362934" y="180445"/>
                </a:lnTo>
                <a:lnTo>
                  <a:pt x="358249" y="2096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831586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9"/>
                </a:moveTo>
                <a:lnTo>
                  <a:pt x="125962" y="352922"/>
                </a:lnTo>
                <a:lnTo>
                  <a:pt x="86132" y="334826"/>
                </a:lnTo>
                <a:lnTo>
                  <a:pt x="51589" y="307676"/>
                </a:lnTo>
                <a:lnTo>
                  <a:pt x="24251" y="272196"/>
                </a:lnTo>
                <a:lnTo>
                  <a:pt x="6700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74" y="101221"/>
                </a:lnTo>
                <a:lnTo>
                  <a:pt x="42311" y="63484"/>
                </a:lnTo>
                <a:lnTo>
                  <a:pt x="75163" y="33138"/>
                </a:lnTo>
                <a:lnTo>
                  <a:pt x="114066" y="12041"/>
                </a:lnTo>
                <a:lnTo>
                  <a:pt x="156768" y="794"/>
                </a:lnTo>
                <a:lnTo>
                  <a:pt x="201020" y="0"/>
                </a:lnTo>
                <a:lnTo>
                  <a:pt x="244571" y="10259"/>
                </a:lnTo>
                <a:lnTo>
                  <a:pt x="284171" y="31065"/>
                </a:lnTo>
                <a:lnTo>
                  <a:pt x="315751" y="59319"/>
                </a:lnTo>
                <a:lnTo>
                  <a:pt x="181211" y="59319"/>
                </a:lnTo>
                <a:lnTo>
                  <a:pt x="134391" y="68955"/>
                </a:lnTo>
                <a:lnTo>
                  <a:pt x="95840" y="95068"/>
                </a:lnTo>
                <a:lnTo>
                  <a:pt x="69666" y="133594"/>
                </a:lnTo>
                <a:lnTo>
                  <a:pt x="60065" y="180413"/>
                </a:lnTo>
                <a:lnTo>
                  <a:pt x="69723" y="227219"/>
                </a:lnTo>
                <a:lnTo>
                  <a:pt x="95840" y="265765"/>
                </a:lnTo>
                <a:lnTo>
                  <a:pt x="134355" y="291922"/>
                </a:lnTo>
                <a:lnTo>
                  <a:pt x="181211" y="301559"/>
                </a:lnTo>
                <a:lnTo>
                  <a:pt x="313782" y="301559"/>
                </a:lnTo>
                <a:lnTo>
                  <a:pt x="303159" y="314570"/>
                </a:lnTo>
                <a:lnTo>
                  <a:pt x="262463" y="343036"/>
                </a:lnTo>
                <a:lnTo>
                  <a:pt x="213811" y="359052"/>
                </a:lnTo>
                <a:lnTo>
                  <a:pt x="169161" y="361239"/>
                </a:lnTo>
                <a:close/>
              </a:path>
              <a:path w="363219" h="361314">
                <a:moveTo>
                  <a:pt x="302356" y="180413"/>
                </a:moveTo>
                <a:lnTo>
                  <a:pt x="292187" y="133637"/>
                </a:lnTo>
                <a:lnTo>
                  <a:pt x="266439" y="95106"/>
                </a:lnTo>
                <a:lnTo>
                  <a:pt x="228363" y="68955"/>
                </a:lnTo>
                <a:lnTo>
                  <a:pt x="181211" y="59319"/>
                </a:lnTo>
                <a:lnTo>
                  <a:pt x="315751" y="59319"/>
                </a:lnTo>
                <a:lnTo>
                  <a:pt x="316571" y="60053"/>
                </a:lnTo>
                <a:lnTo>
                  <a:pt x="341007" y="95653"/>
                </a:lnTo>
                <a:lnTo>
                  <a:pt x="356716" y="136296"/>
                </a:lnTo>
                <a:lnTo>
                  <a:pt x="358820" y="151222"/>
                </a:lnTo>
                <a:lnTo>
                  <a:pt x="333464" y="151222"/>
                </a:lnTo>
                <a:lnTo>
                  <a:pt x="312430" y="158539"/>
                </a:lnTo>
                <a:lnTo>
                  <a:pt x="302356" y="180413"/>
                </a:lnTo>
                <a:close/>
              </a:path>
              <a:path w="363219" h="361314">
                <a:moveTo>
                  <a:pt x="333426" y="209655"/>
                </a:moveTo>
                <a:lnTo>
                  <a:pt x="312407" y="202316"/>
                </a:lnTo>
                <a:lnTo>
                  <a:pt x="302356" y="180413"/>
                </a:lnTo>
                <a:lnTo>
                  <a:pt x="312436" y="158527"/>
                </a:lnTo>
                <a:lnTo>
                  <a:pt x="333464" y="151222"/>
                </a:lnTo>
                <a:lnTo>
                  <a:pt x="354084" y="158539"/>
                </a:lnTo>
                <a:lnTo>
                  <a:pt x="362894" y="180413"/>
                </a:lnTo>
                <a:lnTo>
                  <a:pt x="354055" y="202373"/>
                </a:lnTo>
                <a:lnTo>
                  <a:pt x="333426" y="209655"/>
                </a:lnTo>
                <a:close/>
              </a:path>
              <a:path w="363219" h="361314">
                <a:moveTo>
                  <a:pt x="362914" y="180464"/>
                </a:moveTo>
                <a:lnTo>
                  <a:pt x="354084" y="158539"/>
                </a:lnTo>
                <a:lnTo>
                  <a:pt x="333464" y="151222"/>
                </a:lnTo>
                <a:lnTo>
                  <a:pt x="358820" y="151222"/>
                </a:lnTo>
                <a:lnTo>
                  <a:pt x="362935" y="180413"/>
                </a:lnTo>
                <a:close/>
              </a:path>
              <a:path w="363219" h="361314">
                <a:moveTo>
                  <a:pt x="313782" y="301559"/>
                </a:moveTo>
                <a:lnTo>
                  <a:pt x="181211" y="301559"/>
                </a:lnTo>
                <a:lnTo>
                  <a:pt x="228341" y="291922"/>
                </a:lnTo>
                <a:lnTo>
                  <a:pt x="266420" y="265765"/>
                </a:lnTo>
                <a:lnTo>
                  <a:pt x="292180" y="227219"/>
                </a:lnTo>
                <a:lnTo>
                  <a:pt x="302356" y="180413"/>
                </a:lnTo>
                <a:lnTo>
                  <a:pt x="312407" y="202316"/>
                </a:lnTo>
                <a:lnTo>
                  <a:pt x="333426" y="209655"/>
                </a:lnTo>
                <a:lnTo>
                  <a:pt x="358242" y="209655"/>
                </a:lnTo>
                <a:lnTo>
                  <a:pt x="354852" y="230705"/>
                </a:lnTo>
                <a:lnTo>
                  <a:pt x="334441" y="276258"/>
                </a:lnTo>
                <a:lnTo>
                  <a:pt x="313782" y="301559"/>
                </a:lnTo>
                <a:close/>
              </a:path>
              <a:path w="363219" h="361314">
                <a:moveTo>
                  <a:pt x="358242" y="209655"/>
                </a:moveTo>
                <a:lnTo>
                  <a:pt x="333426" y="209655"/>
                </a:lnTo>
                <a:lnTo>
                  <a:pt x="354055" y="202373"/>
                </a:lnTo>
                <a:lnTo>
                  <a:pt x="362914" y="180464"/>
                </a:lnTo>
                <a:lnTo>
                  <a:pt x="358242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831586" y="44000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7"/>
                </a:moveTo>
                <a:lnTo>
                  <a:pt x="125962" y="352918"/>
                </a:lnTo>
                <a:lnTo>
                  <a:pt x="86132" y="334814"/>
                </a:lnTo>
                <a:lnTo>
                  <a:pt x="51589" y="307649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75" y="59318"/>
                </a:lnTo>
                <a:lnTo>
                  <a:pt x="181211" y="59318"/>
                </a:lnTo>
                <a:lnTo>
                  <a:pt x="134401" y="68946"/>
                </a:lnTo>
                <a:lnTo>
                  <a:pt x="95827" y="95086"/>
                </a:lnTo>
                <a:lnTo>
                  <a:pt x="69662" y="133614"/>
                </a:lnTo>
                <a:lnTo>
                  <a:pt x="60065" y="180412"/>
                </a:lnTo>
                <a:lnTo>
                  <a:pt x="69723" y="227210"/>
                </a:lnTo>
                <a:lnTo>
                  <a:pt x="95840" y="265739"/>
                </a:lnTo>
                <a:lnTo>
                  <a:pt x="134355" y="291878"/>
                </a:lnTo>
                <a:lnTo>
                  <a:pt x="181211" y="301507"/>
                </a:lnTo>
                <a:lnTo>
                  <a:pt x="313819" y="301507"/>
                </a:lnTo>
                <a:lnTo>
                  <a:pt x="303159" y="314565"/>
                </a:lnTo>
                <a:lnTo>
                  <a:pt x="262463" y="343034"/>
                </a:lnTo>
                <a:lnTo>
                  <a:pt x="213811" y="359050"/>
                </a:lnTo>
                <a:lnTo>
                  <a:pt x="169161" y="361237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73" y="133593"/>
                </a:lnTo>
                <a:lnTo>
                  <a:pt x="266411" y="95067"/>
                </a:lnTo>
                <a:lnTo>
                  <a:pt x="228363" y="68946"/>
                </a:lnTo>
                <a:lnTo>
                  <a:pt x="181211" y="59318"/>
                </a:lnTo>
                <a:lnTo>
                  <a:pt x="315775" y="59318"/>
                </a:lnTo>
                <a:lnTo>
                  <a:pt x="316571" y="60030"/>
                </a:lnTo>
                <a:lnTo>
                  <a:pt x="341007" y="95637"/>
                </a:lnTo>
                <a:lnTo>
                  <a:pt x="356716" y="136290"/>
                </a:lnTo>
                <a:lnTo>
                  <a:pt x="358820" y="151215"/>
                </a:lnTo>
                <a:lnTo>
                  <a:pt x="333464" y="151215"/>
                </a:lnTo>
                <a:lnTo>
                  <a:pt x="312436" y="158510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26" y="209640"/>
                </a:moveTo>
                <a:lnTo>
                  <a:pt x="312407" y="202313"/>
                </a:lnTo>
                <a:lnTo>
                  <a:pt x="302356" y="180412"/>
                </a:lnTo>
                <a:lnTo>
                  <a:pt x="312436" y="158510"/>
                </a:lnTo>
                <a:lnTo>
                  <a:pt x="333464" y="151215"/>
                </a:lnTo>
                <a:lnTo>
                  <a:pt x="354084" y="158531"/>
                </a:lnTo>
                <a:lnTo>
                  <a:pt x="362914" y="180412"/>
                </a:lnTo>
                <a:lnTo>
                  <a:pt x="354055" y="202352"/>
                </a:lnTo>
                <a:lnTo>
                  <a:pt x="333426" y="209640"/>
                </a:lnTo>
                <a:close/>
              </a:path>
              <a:path w="363219" h="361314">
                <a:moveTo>
                  <a:pt x="362925" y="180438"/>
                </a:moveTo>
                <a:lnTo>
                  <a:pt x="354084" y="158531"/>
                </a:lnTo>
                <a:lnTo>
                  <a:pt x="333464" y="151215"/>
                </a:lnTo>
                <a:lnTo>
                  <a:pt x="358820" y="151215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19" y="301507"/>
                </a:moveTo>
                <a:lnTo>
                  <a:pt x="181211" y="301507"/>
                </a:lnTo>
                <a:lnTo>
                  <a:pt x="228341" y="291878"/>
                </a:lnTo>
                <a:lnTo>
                  <a:pt x="266420" y="265739"/>
                </a:lnTo>
                <a:lnTo>
                  <a:pt x="292180" y="227210"/>
                </a:lnTo>
                <a:lnTo>
                  <a:pt x="302356" y="180412"/>
                </a:lnTo>
                <a:lnTo>
                  <a:pt x="312407" y="202313"/>
                </a:lnTo>
                <a:lnTo>
                  <a:pt x="333426" y="209640"/>
                </a:lnTo>
                <a:lnTo>
                  <a:pt x="358238" y="209640"/>
                </a:lnTo>
                <a:lnTo>
                  <a:pt x="354852" y="230678"/>
                </a:lnTo>
                <a:lnTo>
                  <a:pt x="334441" y="276246"/>
                </a:lnTo>
                <a:lnTo>
                  <a:pt x="313819" y="301507"/>
                </a:lnTo>
                <a:close/>
              </a:path>
              <a:path w="363219" h="361314">
                <a:moveTo>
                  <a:pt x="358238" y="209640"/>
                </a:moveTo>
                <a:lnTo>
                  <a:pt x="333426" y="209640"/>
                </a:lnTo>
                <a:lnTo>
                  <a:pt x="354055" y="202352"/>
                </a:lnTo>
                <a:lnTo>
                  <a:pt x="362925" y="180438"/>
                </a:lnTo>
                <a:lnTo>
                  <a:pt x="358238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831586" y="500557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902"/>
                </a:lnTo>
                <a:lnTo>
                  <a:pt x="86132" y="334804"/>
                </a:lnTo>
                <a:lnTo>
                  <a:pt x="51589" y="307650"/>
                </a:lnTo>
                <a:lnTo>
                  <a:pt x="24251" y="272164"/>
                </a:lnTo>
                <a:lnTo>
                  <a:pt x="6700" y="230794"/>
                </a:lnTo>
                <a:lnTo>
                  <a:pt x="0" y="187062"/>
                </a:lnTo>
                <a:lnTo>
                  <a:pt x="3880" y="143145"/>
                </a:lnTo>
                <a:lnTo>
                  <a:pt x="18074" y="101220"/>
                </a:lnTo>
                <a:lnTo>
                  <a:pt x="42311" y="63465"/>
                </a:lnTo>
                <a:lnTo>
                  <a:pt x="75163" y="33119"/>
                </a:lnTo>
                <a:lnTo>
                  <a:pt x="114066" y="12024"/>
                </a:lnTo>
                <a:lnTo>
                  <a:pt x="156768" y="783"/>
                </a:lnTo>
                <a:lnTo>
                  <a:pt x="201020" y="0"/>
                </a:lnTo>
                <a:lnTo>
                  <a:pt x="244571" y="10277"/>
                </a:lnTo>
                <a:lnTo>
                  <a:pt x="284171" y="31061"/>
                </a:lnTo>
                <a:lnTo>
                  <a:pt x="315744" y="59299"/>
                </a:lnTo>
                <a:lnTo>
                  <a:pt x="181211" y="59299"/>
                </a:lnTo>
                <a:lnTo>
                  <a:pt x="134401" y="68936"/>
                </a:lnTo>
                <a:lnTo>
                  <a:pt x="95827" y="95093"/>
                </a:lnTo>
                <a:lnTo>
                  <a:pt x="69662" y="133639"/>
                </a:lnTo>
                <a:lnTo>
                  <a:pt x="60065" y="180445"/>
                </a:lnTo>
                <a:lnTo>
                  <a:pt x="69723" y="227221"/>
                </a:lnTo>
                <a:lnTo>
                  <a:pt x="95840" y="265752"/>
                </a:lnTo>
                <a:lnTo>
                  <a:pt x="134355" y="291903"/>
                </a:lnTo>
                <a:lnTo>
                  <a:pt x="181211" y="301539"/>
                </a:lnTo>
                <a:lnTo>
                  <a:pt x="313792" y="301539"/>
                </a:lnTo>
                <a:lnTo>
                  <a:pt x="303159" y="314559"/>
                </a:lnTo>
                <a:lnTo>
                  <a:pt x="262463" y="343016"/>
                </a:lnTo>
                <a:lnTo>
                  <a:pt x="213811" y="359032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45"/>
                </a:moveTo>
                <a:lnTo>
                  <a:pt x="292173" y="133618"/>
                </a:lnTo>
                <a:lnTo>
                  <a:pt x="266411" y="95074"/>
                </a:lnTo>
                <a:lnTo>
                  <a:pt x="228363" y="68936"/>
                </a:lnTo>
                <a:lnTo>
                  <a:pt x="181211" y="59299"/>
                </a:lnTo>
                <a:lnTo>
                  <a:pt x="315744" y="59299"/>
                </a:lnTo>
                <a:lnTo>
                  <a:pt x="316571" y="60039"/>
                </a:lnTo>
                <a:lnTo>
                  <a:pt x="341007" y="95643"/>
                </a:lnTo>
                <a:lnTo>
                  <a:pt x="356716" y="136302"/>
                </a:lnTo>
                <a:lnTo>
                  <a:pt x="358820" y="151238"/>
                </a:lnTo>
                <a:lnTo>
                  <a:pt x="333464" y="151238"/>
                </a:lnTo>
                <a:lnTo>
                  <a:pt x="312436" y="158536"/>
                </a:lnTo>
                <a:lnTo>
                  <a:pt x="302356" y="180445"/>
                </a:lnTo>
                <a:close/>
              </a:path>
              <a:path w="363219" h="361314">
                <a:moveTo>
                  <a:pt x="333426" y="209648"/>
                </a:moveTo>
                <a:lnTo>
                  <a:pt x="312407" y="202319"/>
                </a:lnTo>
                <a:lnTo>
                  <a:pt x="302356" y="180445"/>
                </a:lnTo>
                <a:lnTo>
                  <a:pt x="312436" y="158536"/>
                </a:lnTo>
                <a:lnTo>
                  <a:pt x="333464" y="151238"/>
                </a:lnTo>
                <a:lnTo>
                  <a:pt x="354084" y="158556"/>
                </a:lnTo>
                <a:lnTo>
                  <a:pt x="362914" y="180445"/>
                </a:lnTo>
                <a:lnTo>
                  <a:pt x="354055" y="202376"/>
                </a:lnTo>
                <a:lnTo>
                  <a:pt x="333426" y="209648"/>
                </a:lnTo>
                <a:close/>
              </a:path>
              <a:path w="363219" h="361314">
                <a:moveTo>
                  <a:pt x="362925" y="180470"/>
                </a:moveTo>
                <a:lnTo>
                  <a:pt x="354084" y="158556"/>
                </a:lnTo>
                <a:lnTo>
                  <a:pt x="333464" y="151238"/>
                </a:lnTo>
                <a:lnTo>
                  <a:pt x="358820" y="151238"/>
                </a:lnTo>
                <a:lnTo>
                  <a:pt x="362935" y="180445"/>
                </a:lnTo>
                <a:close/>
              </a:path>
              <a:path w="363219" h="361314">
                <a:moveTo>
                  <a:pt x="313792" y="301539"/>
                </a:moveTo>
                <a:lnTo>
                  <a:pt x="181211" y="301539"/>
                </a:lnTo>
                <a:lnTo>
                  <a:pt x="228341" y="291903"/>
                </a:lnTo>
                <a:lnTo>
                  <a:pt x="266420" y="265752"/>
                </a:lnTo>
                <a:lnTo>
                  <a:pt x="292180" y="227221"/>
                </a:lnTo>
                <a:lnTo>
                  <a:pt x="302356" y="180445"/>
                </a:lnTo>
                <a:lnTo>
                  <a:pt x="312407" y="202319"/>
                </a:lnTo>
                <a:lnTo>
                  <a:pt x="333426" y="209648"/>
                </a:lnTo>
                <a:lnTo>
                  <a:pt x="358242" y="209648"/>
                </a:lnTo>
                <a:lnTo>
                  <a:pt x="354852" y="230704"/>
                </a:lnTo>
                <a:lnTo>
                  <a:pt x="334441" y="276257"/>
                </a:lnTo>
                <a:lnTo>
                  <a:pt x="313792" y="301539"/>
                </a:lnTo>
                <a:close/>
              </a:path>
              <a:path w="363219" h="361314">
                <a:moveTo>
                  <a:pt x="358242" y="209648"/>
                </a:moveTo>
                <a:lnTo>
                  <a:pt x="333426" y="209648"/>
                </a:lnTo>
                <a:lnTo>
                  <a:pt x="354055" y="202376"/>
                </a:lnTo>
                <a:lnTo>
                  <a:pt x="362925" y="180470"/>
                </a:lnTo>
                <a:lnTo>
                  <a:pt x="358242" y="20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831586" y="561102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0"/>
                </a:moveTo>
                <a:lnTo>
                  <a:pt x="125962" y="352898"/>
                </a:lnTo>
                <a:lnTo>
                  <a:pt x="86132" y="334792"/>
                </a:lnTo>
                <a:lnTo>
                  <a:pt x="51589" y="307636"/>
                </a:lnTo>
                <a:lnTo>
                  <a:pt x="24251" y="272149"/>
                </a:lnTo>
                <a:lnTo>
                  <a:pt x="6700" y="230774"/>
                </a:lnTo>
                <a:lnTo>
                  <a:pt x="0" y="187044"/>
                </a:lnTo>
                <a:lnTo>
                  <a:pt x="3880" y="143135"/>
                </a:lnTo>
                <a:lnTo>
                  <a:pt x="18074" y="101224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4" y="59272"/>
                </a:lnTo>
                <a:lnTo>
                  <a:pt x="181211" y="59272"/>
                </a:lnTo>
                <a:lnTo>
                  <a:pt x="134401" y="68909"/>
                </a:lnTo>
                <a:lnTo>
                  <a:pt x="95827" y="95067"/>
                </a:lnTo>
                <a:lnTo>
                  <a:pt x="69662" y="133617"/>
                </a:lnTo>
                <a:lnTo>
                  <a:pt x="60065" y="180430"/>
                </a:lnTo>
                <a:lnTo>
                  <a:pt x="69723" y="227206"/>
                </a:lnTo>
                <a:lnTo>
                  <a:pt x="95840" y="265737"/>
                </a:lnTo>
                <a:lnTo>
                  <a:pt x="134355" y="291888"/>
                </a:lnTo>
                <a:lnTo>
                  <a:pt x="181211" y="301524"/>
                </a:lnTo>
                <a:lnTo>
                  <a:pt x="313798" y="301524"/>
                </a:lnTo>
                <a:lnTo>
                  <a:pt x="303159" y="314555"/>
                </a:lnTo>
                <a:lnTo>
                  <a:pt x="262463" y="343027"/>
                </a:lnTo>
                <a:lnTo>
                  <a:pt x="213811" y="359068"/>
                </a:lnTo>
                <a:lnTo>
                  <a:pt x="169161" y="361230"/>
                </a:lnTo>
                <a:close/>
              </a:path>
              <a:path w="363219" h="361314">
                <a:moveTo>
                  <a:pt x="302356" y="180430"/>
                </a:moveTo>
                <a:lnTo>
                  <a:pt x="292173" y="133595"/>
                </a:lnTo>
                <a:lnTo>
                  <a:pt x="266411" y="95048"/>
                </a:lnTo>
                <a:lnTo>
                  <a:pt x="228363" y="68909"/>
                </a:lnTo>
                <a:lnTo>
                  <a:pt x="181211" y="59272"/>
                </a:lnTo>
                <a:lnTo>
                  <a:pt x="315734" y="59272"/>
                </a:lnTo>
                <a:lnTo>
                  <a:pt x="316571" y="60021"/>
                </a:lnTo>
                <a:lnTo>
                  <a:pt x="341007" y="95623"/>
                </a:lnTo>
                <a:lnTo>
                  <a:pt x="356716" y="136282"/>
                </a:lnTo>
                <a:lnTo>
                  <a:pt x="358818" y="151202"/>
                </a:lnTo>
                <a:lnTo>
                  <a:pt x="333464" y="151202"/>
                </a:lnTo>
                <a:lnTo>
                  <a:pt x="312435" y="158514"/>
                </a:lnTo>
                <a:lnTo>
                  <a:pt x="302356" y="180430"/>
                </a:lnTo>
                <a:close/>
              </a:path>
              <a:path w="363219" h="361314">
                <a:moveTo>
                  <a:pt x="333426" y="209633"/>
                </a:moveTo>
                <a:lnTo>
                  <a:pt x="312407" y="202304"/>
                </a:lnTo>
                <a:lnTo>
                  <a:pt x="302356" y="180430"/>
                </a:lnTo>
                <a:lnTo>
                  <a:pt x="312436" y="158513"/>
                </a:lnTo>
                <a:lnTo>
                  <a:pt x="333464" y="151202"/>
                </a:lnTo>
                <a:lnTo>
                  <a:pt x="354084" y="158514"/>
                </a:lnTo>
                <a:lnTo>
                  <a:pt x="362919" y="180430"/>
                </a:lnTo>
                <a:lnTo>
                  <a:pt x="354055" y="202361"/>
                </a:lnTo>
                <a:lnTo>
                  <a:pt x="333426" y="209633"/>
                </a:lnTo>
                <a:close/>
              </a:path>
              <a:path w="363219" h="361314">
                <a:moveTo>
                  <a:pt x="362927" y="180449"/>
                </a:moveTo>
                <a:lnTo>
                  <a:pt x="354080" y="158513"/>
                </a:lnTo>
                <a:lnTo>
                  <a:pt x="333464" y="151202"/>
                </a:lnTo>
                <a:lnTo>
                  <a:pt x="358818" y="151202"/>
                </a:lnTo>
                <a:lnTo>
                  <a:pt x="362927" y="180449"/>
                </a:lnTo>
                <a:close/>
              </a:path>
              <a:path w="363219" h="361314">
                <a:moveTo>
                  <a:pt x="313798" y="301524"/>
                </a:moveTo>
                <a:lnTo>
                  <a:pt x="181211" y="301524"/>
                </a:lnTo>
                <a:lnTo>
                  <a:pt x="228341" y="291888"/>
                </a:lnTo>
                <a:lnTo>
                  <a:pt x="266420" y="265737"/>
                </a:lnTo>
                <a:lnTo>
                  <a:pt x="292180" y="227206"/>
                </a:lnTo>
                <a:lnTo>
                  <a:pt x="302356" y="180430"/>
                </a:lnTo>
                <a:lnTo>
                  <a:pt x="312407" y="202304"/>
                </a:lnTo>
                <a:lnTo>
                  <a:pt x="333426" y="209633"/>
                </a:lnTo>
                <a:lnTo>
                  <a:pt x="358240" y="209633"/>
                </a:lnTo>
                <a:lnTo>
                  <a:pt x="354852" y="230683"/>
                </a:lnTo>
                <a:lnTo>
                  <a:pt x="334441" y="276242"/>
                </a:lnTo>
                <a:lnTo>
                  <a:pt x="313798" y="301524"/>
                </a:lnTo>
                <a:close/>
              </a:path>
              <a:path w="363219" h="361314">
                <a:moveTo>
                  <a:pt x="358240" y="209633"/>
                </a:moveTo>
                <a:lnTo>
                  <a:pt x="333426" y="209633"/>
                </a:lnTo>
                <a:lnTo>
                  <a:pt x="354055" y="202361"/>
                </a:lnTo>
                <a:lnTo>
                  <a:pt x="362927" y="180449"/>
                </a:lnTo>
                <a:lnTo>
                  <a:pt x="358240" y="2096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831586" y="6216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44"/>
                </a:moveTo>
                <a:lnTo>
                  <a:pt x="125962" y="352912"/>
                </a:lnTo>
                <a:lnTo>
                  <a:pt x="86132" y="334808"/>
                </a:lnTo>
                <a:lnTo>
                  <a:pt x="51589" y="307655"/>
                </a:lnTo>
                <a:lnTo>
                  <a:pt x="24251" y="272175"/>
                </a:lnTo>
                <a:lnTo>
                  <a:pt x="6700" y="230799"/>
                </a:lnTo>
                <a:lnTo>
                  <a:pt x="0" y="187066"/>
                </a:lnTo>
                <a:lnTo>
                  <a:pt x="3880" y="143155"/>
                </a:lnTo>
                <a:lnTo>
                  <a:pt x="18074" y="101245"/>
                </a:lnTo>
                <a:lnTo>
                  <a:pt x="42311" y="63514"/>
                </a:lnTo>
                <a:lnTo>
                  <a:pt x="75163" y="33148"/>
                </a:lnTo>
                <a:lnTo>
                  <a:pt x="114066" y="12039"/>
                </a:lnTo>
                <a:lnTo>
                  <a:pt x="156768" y="788"/>
                </a:lnTo>
                <a:lnTo>
                  <a:pt x="201020" y="0"/>
                </a:lnTo>
                <a:lnTo>
                  <a:pt x="244571" y="10276"/>
                </a:lnTo>
                <a:lnTo>
                  <a:pt x="284171" y="31064"/>
                </a:lnTo>
                <a:lnTo>
                  <a:pt x="315738" y="59298"/>
                </a:lnTo>
                <a:lnTo>
                  <a:pt x="181211" y="59298"/>
                </a:lnTo>
                <a:lnTo>
                  <a:pt x="134401" y="68934"/>
                </a:lnTo>
                <a:lnTo>
                  <a:pt x="95827" y="95091"/>
                </a:lnTo>
                <a:lnTo>
                  <a:pt x="69662" y="133637"/>
                </a:lnTo>
                <a:lnTo>
                  <a:pt x="60065" y="180443"/>
                </a:lnTo>
                <a:lnTo>
                  <a:pt x="69723" y="227219"/>
                </a:lnTo>
                <a:lnTo>
                  <a:pt x="95840" y="265751"/>
                </a:lnTo>
                <a:lnTo>
                  <a:pt x="134355" y="291902"/>
                </a:lnTo>
                <a:lnTo>
                  <a:pt x="181211" y="301538"/>
                </a:lnTo>
                <a:lnTo>
                  <a:pt x="313803" y="301538"/>
                </a:lnTo>
                <a:lnTo>
                  <a:pt x="303159" y="314574"/>
                </a:lnTo>
                <a:lnTo>
                  <a:pt x="262463" y="343045"/>
                </a:lnTo>
                <a:lnTo>
                  <a:pt x="213811" y="359081"/>
                </a:lnTo>
                <a:lnTo>
                  <a:pt x="169161" y="361244"/>
                </a:lnTo>
                <a:close/>
              </a:path>
              <a:path w="363219" h="361315">
                <a:moveTo>
                  <a:pt x="302356" y="180443"/>
                </a:moveTo>
                <a:lnTo>
                  <a:pt x="292173" y="133616"/>
                </a:lnTo>
                <a:lnTo>
                  <a:pt x="266411" y="95072"/>
                </a:lnTo>
                <a:lnTo>
                  <a:pt x="228363" y="68934"/>
                </a:lnTo>
                <a:lnTo>
                  <a:pt x="181211" y="59298"/>
                </a:lnTo>
                <a:lnTo>
                  <a:pt x="315738" y="59298"/>
                </a:lnTo>
                <a:lnTo>
                  <a:pt x="316571" y="60043"/>
                </a:lnTo>
                <a:lnTo>
                  <a:pt x="341007" y="95645"/>
                </a:lnTo>
                <a:lnTo>
                  <a:pt x="356716" y="136301"/>
                </a:lnTo>
                <a:lnTo>
                  <a:pt x="358821" y="151246"/>
                </a:lnTo>
                <a:lnTo>
                  <a:pt x="333464" y="151246"/>
                </a:lnTo>
                <a:lnTo>
                  <a:pt x="312436" y="158541"/>
                </a:lnTo>
                <a:lnTo>
                  <a:pt x="302356" y="180443"/>
                </a:lnTo>
                <a:close/>
              </a:path>
              <a:path w="363219" h="361315">
                <a:moveTo>
                  <a:pt x="333426" y="209651"/>
                </a:moveTo>
                <a:lnTo>
                  <a:pt x="312407" y="202323"/>
                </a:lnTo>
                <a:lnTo>
                  <a:pt x="302356" y="180443"/>
                </a:lnTo>
                <a:lnTo>
                  <a:pt x="312436" y="158541"/>
                </a:lnTo>
                <a:lnTo>
                  <a:pt x="333464" y="151246"/>
                </a:lnTo>
                <a:lnTo>
                  <a:pt x="354084" y="158562"/>
                </a:lnTo>
                <a:lnTo>
                  <a:pt x="362914" y="180443"/>
                </a:lnTo>
                <a:lnTo>
                  <a:pt x="354055" y="202376"/>
                </a:lnTo>
                <a:lnTo>
                  <a:pt x="333426" y="209651"/>
                </a:lnTo>
                <a:close/>
              </a:path>
              <a:path w="363219" h="361315">
                <a:moveTo>
                  <a:pt x="362925" y="180468"/>
                </a:moveTo>
                <a:lnTo>
                  <a:pt x="354084" y="158562"/>
                </a:lnTo>
                <a:lnTo>
                  <a:pt x="333464" y="151246"/>
                </a:lnTo>
                <a:lnTo>
                  <a:pt x="358821" y="151246"/>
                </a:lnTo>
                <a:lnTo>
                  <a:pt x="362935" y="180443"/>
                </a:lnTo>
                <a:close/>
              </a:path>
              <a:path w="363219" h="361315">
                <a:moveTo>
                  <a:pt x="313803" y="301538"/>
                </a:moveTo>
                <a:lnTo>
                  <a:pt x="181211" y="301538"/>
                </a:lnTo>
                <a:lnTo>
                  <a:pt x="228341" y="291902"/>
                </a:lnTo>
                <a:lnTo>
                  <a:pt x="266420" y="265751"/>
                </a:lnTo>
                <a:lnTo>
                  <a:pt x="292180" y="227219"/>
                </a:lnTo>
                <a:lnTo>
                  <a:pt x="302356" y="180443"/>
                </a:lnTo>
                <a:lnTo>
                  <a:pt x="312407" y="202323"/>
                </a:lnTo>
                <a:lnTo>
                  <a:pt x="333426" y="209651"/>
                </a:lnTo>
                <a:lnTo>
                  <a:pt x="358241" y="209651"/>
                </a:lnTo>
                <a:lnTo>
                  <a:pt x="354852" y="230704"/>
                </a:lnTo>
                <a:lnTo>
                  <a:pt x="334441" y="276262"/>
                </a:lnTo>
                <a:lnTo>
                  <a:pt x="313803" y="301538"/>
                </a:lnTo>
                <a:close/>
              </a:path>
              <a:path w="363219" h="361315">
                <a:moveTo>
                  <a:pt x="358241" y="209651"/>
                </a:moveTo>
                <a:lnTo>
                  <a:pt x="333426" y="209651"/>
                </a:lnTo>
                <a:lnTo>
                  <a:pt x="354055" y="202376"/>
                </a:lnTo>
                <a:lnTo>
                  <a:pt x="362925" y="180468"/>
                </a:lnTo>
                <a:lnTo>
                  <a:pt x="358241" y="2096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37378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39"/>
                </a:moveTo>
                <a:lnTo>
                  <a:pt x="125951" y="352922"/>
                </a:lnTo>
                <a:lnTo>
                  <a:pt x="86129" y="334826"/>
                </a:lnTo>
                <a:lnTo>
                  <a:pt x="51601" y="307676"/>
                </a:lnTo>
                <a:lnTo>
                  <a:pt x="24288" y="272196"/>
                </a:lnTo>
                <a:lnTo>
                  <a:pt x="6712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86" y="101221"/>
                </a:lnTo>
                <a:lnTo>
                  <a:pt x="42347" y="63484"/>
                </a:lnTo>
                <a:lnTo>
                  <a:pt x="75175" y="33138"/>
                </a:lnTo>
                <a:lnTo>
                  <a:pt x="114063" y="12041"/>
                </a:lnTo>
                <a:lnTo>
                  <a:pt x="156757" y="794"/>
                </a:lnTo>
                <a:lnTo>
                  <a:pt x="201006" y="0"/>
                </a:lnTo>
                <a:lnTo>
                  <a:pt x="244557" y="10259"/>
                </a:lnTo>
                <a:lnTo>
                  <a:pt x="284177" y="31065"/>
                </a:lnTo>
                <a:lnTo>
                  <a:pt x="315759" y="59319"/>
                </a:lnTo>
                <a:lnTo>
                  <a:pt x="181209" y="59319"/>
                </a:lnTo>
                <a:lnTo>
                  <a:pt x="134384" y="68955"/>
                </a:lnTo>
                <a:lnTo>
                  <a:pt x="95832" y="95068"/>
                </a:lnTo>
                <a:lnTo>
                  <a:pt x="69658" y="133594"/>
                </a:lnTo>
                <a:lnTo>
                  <a:pt x="60051" y="180413"/>
                </a:lnTo>
                <a:lnTo>
                  <a:pt x="69740" y="227219"/>
                </a:lnTo>
                <a:lnTo>
                  <a:pt x="95870" y="265765"/>
                </a:lnTo>
                <a:lnTo>
                  <a:pt x="134380" y="291922"/>
                </a:lnTo>
                <a:lnTo>
                  <a:pt x="181209" y="301559"/>
                </a:lnTo>
                <a:lnTo>
                  <a:pt x="313790" y="301559"/>
                </a:lnTo>
                <a:lnTo>
                  <a:pt x="303165" y="314570"/>
                </a:lnTo>
                <a:lnTo>
                  <a:pt x="262459" y="343036"/>
                </a:lnTo>
                <a:lnTo>
                  <a:pt x="213797" y="359052"/>
                </a:lnTo>
                <a:lnTo>
                  <a:pt x="169147" y="361239"/>
                </a:lnTo>
                <a:close/>
              </a:path>
              <a:path w="363219" h="361314">
                <a:moveTo>
                  <a:pt x="302354" y="180413"/>
                </a:moveTo>
                <a:lnTo>
                  <a:pt x="292171" y="133637"/>
                </a:lnTo>
                <a:lnTo>
                  <a:pt x="266409" y="95106"/>
                </a:lnTo>
                <a:lnTo>
                  <a:pt x="228333" y="68955"/>
                </a:lnTo>
                <a:lnTo>
                  <a:pt x="181209" y="59319"/>
                </a:lnTo>
                <a:lnTo>
                  <a:pt x="315759" y="59319"/>
                </a:lnTo>
                <a:lnTo>
                  <a:pt x="316579" y="60053"/>
                </a:lnTo>
                <a:lnTo>
                  <a:pt x="341008" y="95653"/>
                </a:lnTo>
                <a:lnTo>
                  <a:pt x="356707" y="136296"/>
                </a:lnTo>
                <a:lnTo>
                  <a:pt x="358809" y="151222"/>
                </a:lnTo>
                <a:lnTo>
                  <a:pt x="333452" y="151222"/>
                </a:lnTo>
                <a:lnTo>
                  <a:pt x="312421" y="158539"/>
                </a:lnTo>
                <a:lnTo>
                  <a:pt x="302354" y="180413"/>
                </a:lnTo>
                <a:close/>
              </a:path>
              <a:path w="363219" h="361314">
                <a:moveTo>
                  <a:pt x="333418" y="209655"/>
                </a:moveTo>
                <a:lnTo>
                  <a:pt x="312404" y="202316"/>
                </a:lnTo>
                <a:lnTo>
                  <a:pt x="302354" y="180413"/>
                </a:lnTo>
                <a:lnTo>
                  <a:pt x="312427" y="158527"/>
                </a:lnTo>
                <a:lnTo>
                  <a:pt x="333452" y="151222"/>
                </a:lnTo>
                <a:lnTo>
                  <a:pt x="354070" y="158539"/>
                </a:lnTo>
                <a:lnTo>
                  <a:pt x="362880" y="180413"/>
                </a:lnTo>
                <a:lnTo>
                  <a:pt x="354043" y="202373"/>
                </a:lnTo>
                <a:lnTo>
                  <a:pt x="333418" y="209655"/>
                </a:lnTo>
                <a:close/>
              </a:path>
              <a:path w="363219" h="361314">
                <a:moveTo>
                  <a:pt x="362900" y="180464"/>
                </a:moveTo>
                <a:lnTo>
                  <a:pt x="354070" y="158539"/>
                </a:lnTo>
                <a:lnTo>
                  <a:pt x="333452" y="151222"/>
                </a:lnTo>
                <a:lnTo>
                  <a:pt x="358809" y="151222"/>
                </a:lnTo>
                <a:lnTo>
                  <a:pt x="362921" y="180413"/>
                </a:lnTo>
                <a:close/>
              </a:path>
              <a:path w="363219" h="361314">
                <a:moveTo>
                  <a:pt x="313790" y="301559"/>
                </a:moveTo>
                <a:lnTo>
                  <a:pt x="181209" y="301559"/>
                </a:lnTo>
                <a:lnTo>
                  <a:pt x="228333" y="291922"/>
                </a:lnTo>
                <a:lnTo>
                  <a:pt x="266409" y="265765"/>
                </a:lnTo>
                <a:lnTo>
                  <a:pt x="292171" y="227219"/>
                </a:lnTo>
                <a:lnTo>
                  <a:pt x="302354" y="180413"/>
                </a:lnTo>
                <a:lnTo>
                  <a:pt x="312404" y="202316"/>
                </a:lnTo>
                <a:lnTo>
                  <a:pt x="333418" y="209655"/>
                </a:lnTo>
                <a:lnTo>
                  <a:pt x="358240" y="209655"/>
                </a:lnTo>
                <a:lnTo>
                  <a:pt x="354859" y="230705"/>
                </a:lnTo>
                <a:lnTo>
                  <a:pt x="334452" y="276258"/>
                </a:lnTo>
                <a:lnTo>
                  <a:pt x="313790" y="301559"/>
                </a:lnTo>
                <a:close/>
              </a:path>
              <a:path w="363219" h="361314">
                <a:moveTo>
                  <a:pt x="358240" y="209655"/>
                </a:moveTo>
                <a:lnTo>
                  <a:pt x="333418" y="209655"/>
                </a:lnTo>
                <a:lnTo>
                  <a:pt x="354043" y="202373"/>
                </a:lnTo>
                <a:lnTo>
                  <a:pt x="362900" y="180464"/>
                </a:lnTo>
                <a:lnTo>
                  <a:pt x="358240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437378" y="44000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37"/>
                </a:moveTo>
                <a:lnTo>
                  <a:pt x="125951" y="352918"/>
                </a:lnTo>
                <a:lnTo>
                  <a:pt x="86129" y="334814"/>
                </a:lnTo>
                <a:lnTo>
                  <a:pt x="51601" y="307649"/>
                </a:lnTo>
                <a:lnTo>
                  <a:pt x="24288" y="272144"/>
                </a:lnTo>
                <a:lnTo>
                  <a:pt x="6712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86" y="101219"/>
                </a:lnTo>
                <a:lnTo>
                  <a:pt x="42347" y="63483"/>
                </a:lnTo>
                <a:lnTo>
                  <a:pt x="75175" y="33142"/>
                </a:lnTo>
                <a:lnTo>
                  <a:pt x="114063" y="12045"/>
                </a:lnTo>
                <a:lnTo>
                  <a:pt x="156757" y="797"/>
                </a:lnTo>
                <a:lnTo>
                  <a:pt x="201006" y="0"/>
                </a:lnTo>
                <a:lnTo>
                  <a:pt x="244557" y="10258"/>
                </a:lnTo>
                <a:lnTo>
                  <a:pt x="284177" y="31044"/>
                </a:lnTo>
                <a:lnTo>
                  <a:pt x="315783" y="59318"/>
                </a:lnTo>
                <a:lnTo>
                  <a:pt x="181209" y="59318"/>
                </a:lnTo>
                <a:lnTo>
                  <a:pt x="134394" y="68946"/>
                </a:lnTo>
                <a:lnTo>
                  <a:pt x="95819" y="95086"/>
                </a:lnTo>
                <a:lnTo>
                  <a:pt x="69653" y="133614"/>
                </a:lnTo>
                <a:lnTo>
                  <a:pt x="60051" y="180412"/>
                </a:lnTo>
                <a:lnTo>
                  <a:pt x="69740" y="227210"/>
                </a:lnTo>
                <a:lnTo>
                  <a:pt x="95870" y="265739"/>
                </a:lnTo>
                <a:lnTo>
                  <a:pt x="134380" y="291878"/>
                </a:lnTo>
                <a:lnTo>
                  <a:pt x="181209" y="301507"/>
                </a:lnTo>
                <a:lnTo>
                  <a:pt x="313827" y="301507"/>
                </a:lnTo>
                <a:lnTo>
                  <a:pt x="303165" y="314565"/>
                </a:lnTo>
                <a:lnTo>
                  <a:pt x="262459" y="343034"/>
                </a:lnTo>
                <a:lnTo>
                  <a:pt x="213797" y="359050"/>
                </a:lnTo>
                <a:lnTo>
                  <a:pt x="169147" y="361237"/>
                </a:lnTo>
                <a:close/>
              </a:path>
              <a:path w="363219" h="361314">
                <a:moveTo>
                  <a:pt x="302354" y="180412"/>
                </a:moveTo>
                <a:lnTo>
                  <a:pt x="292157" y="133593"/>
                </a:lnTo>
                <a:lnTo>
                  <a:pt x="266381" y="95067"/>
                </a:lnTo>
                <a:lnTo>
                  <a:pt x="228333" y="68946"/>
                </a:lnTo>
                <a:lnTo>
                  <a:pt x="181209" y="59318"/>
                </a:lnTo>
                <a:lnTo>
                  <a:pt x="315783" y="59318"/>
                </a:lnTo>
                <a:lnTo>
                  <a:pt x="316579" y="60030"/>
                </a:lnTo>
                <a:lnTo>
                  <a:pt x="341008" y="95637"/>
                </a:lnTo>
                <a:lnTo>
                  <a:pt x="356707" y="136290"/>
                </a:lnTo>
                <a:lnTo>
                  <a:pt x="358809" y="151215"/>
                </a:lnTo>
                <a:lnTo>
                  <a:pt x="333452" y="151215"/>
                </a:lnTo>
                <a:lnTo>
                  <a:pt x="312427" y="158510"/>
                </a:lnTo>
                <a:lnTo>
                  <a:pt x="302354" y="180412"/>
                </a:lnTo>
                <a:close/>
              </a:path>
              <a:path w="363219" h="361314">
                <a:moveTo>
                  <a:pt x="333418" y="209640"/>
                </a:moveTo>
                <a:lnTo>
                  <a:pt x="312404" y="202313"/>
                </a:lnTo>
                <a:lnTo>
                  <a:pt x="302354" y="180412"/>
                </a:lnTo>
                <a:lnTo>
                  <a:pt x="312427" y="158510"/>
                </a:lnTo>
                <a:lnTo>
                  <a:pt x="333452" y="151215"/>
                </a:lnTo>
                <a:lnTo>
                  <a:pt x="354070" y="158531"/>
                </a:lnTo>
                <a:lnTo>
                  <a:pt x="362900" y="180412"/>
                </a:lnTo>
                <a:lnTo>
                  <a:pt x="354043" y="202352"/>
                </a:lnTo>
                <a:lnTo>
                  <a:pt x="333418" y="209640"/>
                </a:lnTo>
                <a:close/>
              </a:path>
              <a:path w="363219" h="361314">
                <a:moveTo>
                  <a:pt x="362910" y="180438"/>
                </a:moveTo>
                <a:lnTo>
                  <a:pt x="354070" y="158531"/>
                </a:lnTo>
                <a:lnTo>
                  <a:pt x="333452" y="151215"/>
                </a:lnTo>
                <a:lnTo>
                  <a:pt x="358809" y="151215"/>
                </a:lnTo>
                <a:lnTo>
                  <a:pt x="362921" y="180412"/>
                </a:lnTo>
                <a:close/>
              </a:path>
              <a:path w="363219" h="361314">
                <a:moveTo>
                  <a:pt x="313827" y="301507"/>
                </a:moveTo>
                <a:lnTo>
                  <a:pt x="181209" y="301507"/>
                </a:lnTo>
                <a:lnTo>
                  <a:pt x="228333" y="291878"/>
                </a:lnTo>
                <a:lnTo>
                  <a:pt x="266409" y="265739"/>
                </a:lnTo>
                <a:lnTo>
                  <a:pt x="292171" y="227210"/>
                </a:lnTo>
                <a:lnTo>
                  <a:pt x="302354" y="180412"/>
                </a:lnTo>
                <a:lnTo>
                  <a:pt x="312404" y="202313"/>
                </a:lnTo>
                <a:lnTo>
                  <a:pt x="333418" y="209640"/>
                </a:lnTo>
                <a:lnTo>
                  <a:pt x="358236" y="209640"/>
                </a:lnTo>
                <a:lnTo>
                  <a:pt x="354859" y="230678"/>
                </a:lnTo>
                <a:lnTo>
                  <a:pt x="334452" y="276246"/>
                </a:lnTo>
                <a:lnTo>
                  <a:pt x="313827" y="301507"/>
                </a:lnTo>
                <a:close/>
              </a:path>
              <a:path w="363219" h="361314">
                <a:moveTo>
                  <a:pt x="358236" y="209640"/>
                </a:moveTo>
                <a:lnTo>
                  <a:pt x="333418" y="209640"/>
                </a:lnTo>
                <a:lnTo>
                  <a:pt x="354043" y="202352"/>
                </a:lnTo>
                <a:lnTo>
                  <a:pt x="362910" y="180438"/>
                </a:lnTo>
                <a:lnTo>
                  <a:pt x="358236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37378" y="500557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19"/>
                </a:moveTo>
                <a:lnTo>
                  <a:pt x="125951" y="352902"/>
                </a:lnTo>
                <a:lnTo>
                  <a:pt x="86129" y="334804"/>
                </a:lnTo>
                <a:lnTo>
                  <a:pt x="51601" y="307650"/>
                </a:lnTo>
                <a:lnTo>
                  <a:pt x="24288" y="272164"/>
                </a:lnTo>
                <a:lnTo>
                  <a:pt x="6712" y="230794"/>
                </a:lnTo>
                <a:lnTo>
                  <a:pt x="0" y="187062"/>
                </a:lnTo>
                <a:lnTo>
                  <a:pt x="3880" y="143145"/>
                </a:lnTo>
                <a:lnTo>
                  <a:pt x="18086" y="101220"/>
                </a:lnTo>
                <a:lnTo>
                  <a:pt x="42347" y="63465"/>
                </a:lnTo>
                <a:lnTo>
                  <a:pt x="75175" y="33119"/>
                </a:lnTo>
                <a:lnTo>
                  <a:pt x="114063" y="12024"/>
                </a:lnTo>
                <a:lnTo>
                  <a:pt x="156757" y="783"/>
                </a:lnTo>
                <a:lnTo>
                  <a:pt x="201006" y="0"/>
                </a:lnTo>
                <a:lnTo>
                  <a:pt x="244557" y="10277"/>
                </a:lnTo>
                <a:lnTo>
                  <a:pt x="284177" y="31061"/>
                </a:lnTo>
                <a:lnTo>
                  <a:pt x="315752" y="59299"/>
                </a:lnTo>
                <a:lnTo>
                  <a:pt x="181209" y="59299"/>
                </a:lnTo>
                <a:lnTo>
                  <a:pt x="134394" y="68936"/>
                </a:lnTo>
                <a:lnTo>
                  <a:pt x="95819" y="95093"/>
                </a:lnTo>
                <a:lnTo>
                  <a:pt x="69653" y="133639"/>
                </a:lnTo>
                <a:lnTo>
                  <a:pt x="60051" y="180445"/>
                </a:lnTo>
                <a:lnTo>
                  <a:pt x="69740" y="227221"/>
                </a:lnTo>
                <a:lnTo>
                  <a:pt x="95870" y="265752"/>
                </a:lnTo>
                <a:lnTo>
                  <a:pt x="134380" y="291903"/>
                </a:lnTo>
                <a:lnTo>
                  <a:pt x="181209" y="301539"/>
                </a:lnTo>
                <a:lnTo>
                  <a:pt x="313800" y="301539"/>
                </a:lnTo>
                <a:lnTo>
                  <a:pt x="303165" y="314559"/>
                </a:lnTo>
                <a:lnTo>
                  <a:pt x="262459" y="343016"/>
                </a:lnTo>
                <a:lnTo>
                  <a:pt x="213797" y="359032"/>
                </a:lnTo>
                <a:lnTo>
                  <a:pt x="169147" y="361219"/>
                </a:lnTo>
                <a:close/>
              </a:path>
              <a:path w="363219" h="361314">
                <a:moveTo>
                  <a:pt x="302354" y="180445"/>
                </a:moveTo>
                <a:lnTo>
                  <a:pt x="292157" y="133618"/>
                </a:lnTo>
                <a:lnTo>
                  <a:pt x="266381" y="95074"/>
                </a:lnTo>
                <a:lnTo>
                  <a:pt x="228333" y="68936"/>
                </a:lnTo>
                <a:lnTo>
                  <a:pt x="181209" y="59299"/>
                </a:lnTo>
                <a:lnTo>
                  <a:pt x="315752" y="59299"/>
                </a:lnTo>
                <a:lnTo>
                  <a:pt x="316579" y="60039"/>
                </a:lnTo>
                <a:lnTo>
                  <a:pt x="341008" y="95643"/>
                </a:lnTo>
                <a:lnTo>
                  <a:pt x="356707" y="136302"/>
                </a:lnTo>
                <a:lnTo>
                  <a:pt x="358809" y="151238"/>
                </a:lnTo>
                <a:lnTo>
                  <a:pt x="333452" y="151238"/>
                </a:lnTo>
                <a:lnTo>
                  <a:pt x="312427" y="158536"/>
                </a:lnTo>
                <a:lnTo>
                  <a:pt x="302354" y="180445"/>
                </a:lnTo>
                <a:close/>
              </a:path>
              <a:path w="363219" h="361314">
                <a:moveTo>
                  <a:pt x="333418" y="209648"/>
                </a:moveTo>
                <a:lnTo>
                  <a:pt x="312404" y="202319"/>
                </a:lnTo>
                <a:lnTo>
                  <a:pt x="302354" y="180445"/>
                </a:lnTo>
                <a:lnTo>
                  <a:pt x="312427" y="158536"/>
                </a:lnTo>
                <a:lnTo>
                  <a:pt x="333452" y="151238"/>
                </a:lnTo>
                <a:lnTo>
                  <a:pt x="354070" y="158556"/>
                </a:lnTo>
                <a:lnTo>
                  <a:pt x="362900" y="180445"/>
                </a:lnTo>
                <a:lnTo>
                  <a:pt x="354043" y="202376"/>
                </a:lnTo>
                <a:lnTo>
                  <a:pt x="333418" y="209648"/>
                </a:lnTo>
                <a:close/>
              </a:path>
              <a:path w="363219" h="361314">
                <a:moveTo>
                  <a:pt x="362910" y="180470"/>
                </a:moveTo>
                <a:lnTo>
                  <a:pt x="354070" y="158556"/>
                </a:lnTo>
                <a:lnTo>
                  <a:pt x="333452" y="151238"/>
                </a:lnTo>
                <a:lnTo>
                  <a:pt x="358809" y="151238"/>
                </a:lnTo>
                <a:lnTo>
                  <a:pt x="362921" y="180445"/>
                </a:lnTo>
                <a:close/>
              </a:path>
              <a:path w="363219" h="361314">
                <a:moveTo>
                  <a:pt x="313800" y="301539"/>
                </a:moveTo>
                <a:lnTo>
                  <a:pt x="181209" y="301539"/>
                </a:lnTo>
                <a:lnTo>
                  <a:pt x="228333" y="291903"/>
                </a:lnTo>
                <a:lnTo>
                  <a:pt x="266409" y="265752"/>
                </a:lnTo>
                <a:lnTo>
                  <a:pt x="292171" y="227221"/>
                </a:lnTo>
                <a:lnTo>
                  <a:pt x="302354" y="180445"/>
                </a:lnTo>
                <a:lnTo>
                  <a:pt x="312404" y="202319"/>
                </a:lnTo>
                <a:lnTo>
                  <a:pt x="333418" y="209648"/>
                </a:lnTo>
                <a:lnTo>
                  <a:pt x="358240" y="209648"/>
                </a:lnTo>
                <a:lnTo>
                  <a:pt x="354859" y="230704"/>
                </a:lnTo>
                <a:lnTo>
                  <a:pt x="334452" y="276257"/>
                </a:lnTo>
                <a:lnTo>
                  <a:pt x="313800" y="301539"/>
                </a:lnTo>
                <a:close/>
              </a:path>
              <a:path w="363219" h="361314">
                <a:moveTo>
                  <a:pt x="358240" y="209648"/>
                </a:moveTo>
                <a:lnTo>
                  <a:pt x="333418" y="209648"/>
                </a:lnTo>
                <a:lnTo>
                  <a:pt x="354043" y="202376"/>
                </a:lnTo>
                <a:lnTo>
                  <a:pt x="362910" y="180470"/>
                </a:lnTo>
                <a:lnTo>
                  <a:pt x="358240" y="20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437378" y="561102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30"/>
                </a:moveTo>
                <a:lnTo>
                  <a:pt x="125951" y="352898"/>
                </a:lnTo>
                <a:lnTo>
                  <a:pt x="86129" y="334792"/>
                </a:lnTo>
                <a:lnTo>
                  <a:pt x="51601" y="307636"/>
                </a:lnTo>
                <a:lnTo>
                  <a:pt x="24288" y="272149"/>
                </a:lnTo>
                <a:lnTo>
                  <a:pt x="6712" y="230774"/>
                </a:lnTo>
                <a:lnTo>
                  <a:pt x="0" y="187044"/>
                </a:lnTo>
                <a:lnTo>
                  <a:pt x="3880" y="143135"/>
                </a:lnTo>
                <a:lnTo>
                  <a:pt x="18086" y="101224"/>
                </a:lnTo>
                <a:lnTo>
                  <a:pt x="42347" y="63488"/>
                </a:lnTo>
                <a:lnTo>
                  <a:pt x="75175" y="33127"/>
                </a:lnTo>
                <a:lnTo>
                  <a:pt x="114063" y="12028"/>
                </a:lnTo>
                <a:lnTo>
                  <a:pt x="156757" y="787"/>
                </a:lnTo>
                <a:lnTo>
                  <a:pt x="201006" y="0"/>
                </a:lnTo>
                <a:lnTo>
                  <a:pt x="244557" y="10262"/>
                </a:lnTo>
                <a:lnTo>
                  <a:pt x="284177" y="31044"/>
                </a:lnTo>
                <a:lnTo>
                  <a:pt x="315741" y="59272"/>
                </a:lnTo>
                <a:lnTo>
                  <a:pt x="181209" y="59272"/>
                </a:lnTo>
                <a:lnTo>
                  <a:pt x="134394" y="68909"/>
                </a:lnTo>
                <a:lnTo>
                  <a:pt x="95819" y="95067"/>
                </a:lnTo>
                <a:lnTo>
                  <a:pt x="69653" y="133617"/>
                </a:lnTo>
                <a:lnTo>
                  <a:pt x="60051" y="180430"/>
                </a:lnTo>
                <a:lnTo>
                  <a:pt x="69740" y="227206"/>
                </a:lnTo>
                <a:lnTo>
                  <a:pt x="95870" y="265737"/>
                </a:lnTo>
                <a:lnTo>
                  <a:pt x="134380" y="291888"/>
                </a:lnTo>
                <a:lnTo>
                  <a:pt x="181209" y="301524"/>
                </a:lnTo>
                <a:lnTo>
                  <a:pt x="313806" y="301524"/>
                </a:lnTo>
                <a:lnTo>
                  <a:pt x="303165" y="314555"/>
                </a:lnTo>
                <a:lnTo>
                  <a:pt x="262459" y="343027"/>
                </a:lnTo>
                <a:lnTo>
                  <a:pt x="213797" y="359068"/>
                </a:lnTo>
                <a:lnTo>
                  <a:pt x="169147" y="361230"/>
                </a:lnTo>
                <a:close/>
              </a:path>
              <a:path w="363219" h="361314">
                <a:moveTo>
                  <a:pt x="302354" y="180430"/>
                </a:moveTo>
                <a:lnTo>
                  <a:pt x="292157" y="133595"/>
                </a:lnTo>
                <a:lnTo>
                  <a:pt x="266381" y="95048"/>
                </a:lnTo>
                <a:lnTo>
                  <a:pt x="228333" y="68909"/>
                </a:lnTo>
                <a:lnTo>
                  <a:pt x="181209" y="59272"/>
                </a:lnTo>
                <a:lnTo>
                  <a:pt x="315741" y="59272"/>
                </a:lnTo>
                <a:lnTo>
                  <a:pt x="316579" y="60021"/>
                </a:lnTo>
                <a:lnTo>
                  <a:pt x="341008" y="95623"/>
                </a:lnTo>
                <a:lnTo>
                  <a:pt x="356707" y="136282"/>
                </a:lnTo>
                <a:lnTo>
                  <a:pt x="358807" y="151202"/>
                </a:lnTo>
                <a:lnTo>
                  <a:pt x="333452" y="151202"/>
                </a:lnTo>
                <a:lnTo>
                  <a:pt x="312426" y="158514"/>
                </a:lnTo>
                <a:lnTo>
                  <a:pt x="302354" y="180430"/>
                </a:lnTo>
                <a:close/>
              </a:path>
              <a:path w="363219" h="361314">
                <a:moveTo>
                  <a:pt x="333418" y="209633"/>
                </a:moveTo>
                <a:lnTo>
                  <a:pt x="312404" y="202304"/>
                </a:lnTo>
                <a:lnTo>
                  <a:pt x="302354" y="180430"/>
                </a:lnTo>
                <a:lnTo>
                  <a:pt x="312427" y="158513"/>
                </a:lnTo>
                <a:lnTo>
                  <a:pt x="333452" y="151202"/>
                </a:lnTo>
                <a:lnTo>
                  <a:pt x="354070" y="158514"/>
                </a:lnTo>
                <a:lnTo>
                  <a:pt x="362905" y="180430"/>
                </a:lnTo>
                <a:lnTo>
                  <a:pt x="354043" y="202361"/>
                </a:lnTo>
                <a:lnTo>
                  <a:pt x="333418" y="209633"/>
                </a:lnTo>
                <a:close/>
              </a:path>
              <a:path w="363219" h="361314">
                <a:moveTo>
                  <a:pt x="362913" y="180449"/>
                </a:moveTo>
                <a:lnTo>
                  <a:pt x="354066" y="158513"/>
                </a:lnTo>
                <a:lnTo>
                  <a:pt x="333452" y="151202"/>
                </a:lnTo>
                <a:lnTo>
                  <a:pt x="358807" y="151202"/>
                </a:lnTo>
                <a:lnTo>
                  <a:pt x="362913" y="180449"/>
                </a:lnTo>
                <a:close/>
              </a:path>
              <a:path w="363219" h="361314">
                <a:moveTo>
                  <a:pt x="313806" y="301524"/>
                </a:moveTo>
                <a:lnTo>
                  <a:pt x="181209" y="301524"/>
                </a:lnTo>
                <a:lnTo>
                  <a:pt x="228333" y="291888"/>
                </a:lnTo>
                <a:lnTo>
                  <a:pt x="266409" y="265737"/>
                </a:lnTo>
                <a:lnTo>
                  <a:pt x="292171" y="227206"/>
                </a:lnTo>
                <a:lnTo>
                  <a:pt x="302354" y="180430"/>
                </a:lnTo>
                <a:lnTo>
                  <a:pt x="312404" y="202304"/>
                </a:lnTo>
                <a:lnTo>
                  <a:pt x="333418" y="209633"/>
                </a:lnTo>
                <a:lnTo>
                  <a:pt x="358238" y="209633"/>
                </a:lnTo>
                <a:lnTo>
                  <a:pt x="354859" y="230683"/>
                </a:lnTo>
                <a:lnTo>
                  <a:pt x="334452" y="276242"/>
                </a:lnTo>
                <a:lnTo>
                  <a:pt x="313806" y="301524"/>
                </a:lnTo>
                <a:close/>
              </a:path>
              <a:path w="363219" h="361314">
                <a:moveTo>
                  <a:pt x="358238" y="209633"/>
                </a:moveTo>
                <a:lnTo>
                  <a:pt x="333418" y="209633"/>
                </a:lnTo>
                <a:lnTo>
                  <a:pt x="354043" y="202361"/>
                </a:lnTo>
                <a:lnTo>
                  <a:pt x="362913" y="180449"/>
                </a:lnTo>
                <a:lnTo>
                  <a:pt x="358238" y="2096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437378" y="6216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47" y="361244"/>
                </a:moveTo>
                <a:lnTo>
                  <a:pt x="125951" y="352912"/>
                </a:lnTo>
                <a:lnTo>
                  <a:pt x="86129" y="334808"/>
                </a:lnTo>
                <a:lnTo>
                  <a:pt x="51601" y="307655"/>
                </a:lnTo>
                <a:lnTo>
                  <a:pt x="24288" y="272175"/>
                </a:lnTo>
                <a:lnTo>
                  <a:pt x="6712" y="230799"/>
                </a:lnTo>
                <a:lnTo>
                  <a:pt x="0" y="187066"/>
                </a:lnTo>
                <a:lnTo>
                  <a:pt x="3880" y="143155"/>
                </a:lnTo>
                <a:lnTo>
                  <a:pt x="18086" y="101245"/>
                </a:lnTo>
                <a:lnTo>
                  <a:pt x="42347" y="63514"/>
                </a:lnTo>
                <a:lnTo>
                  <a:pt x="75175" y="33148"/>
                </a:lnTo>
                <a:lnTo>
                  <a:pt x="114063" y="12039"/>
                </a:lnTo>
                <a:lnTo>
                  <a:pt x="156757" y="788"/>
                </a:lnTo>
                <a:lnTo>
                  <a:pt x="201006" y="0"/>
                </a:lnTo>
                <a:lnTo>
                  <a:pt x="244557" y="10276"/>
                </a:lnTo>
                <a:lnTo>
                  <a:pt x="284177" y="31064"/>
                </a:lnTo>
                <a:lnTo>
                  <a:pt x="315745" y="59298"/>
                </a:lnTo>
                <a:lnTo>
                  <a:pt x="181209" y="59298"/>
                </a:lnTo>
                <a:lnTo>
                  <a:pt x="134394" y="68934"/>
                </a:lnTo>
                <a:lnTo>
                  <a:pt x="95819" y="95091"/>
                </a:lnTo>
                <a:lnTo>
                  <a:pt x="69653" y="133637"/>
                </a:lnTo>
                <a:lnTo>
                  <a:pt x="60051" y="180443"/>
                </a:lnTo>
                <a:lnTo>
                  <a:pt x="69740" y="227219"/>
                </a:lnTo>
                <a:lnTo>
                  <a:pt x="95870" y="265751"/>
                </a:lnTo>
                <a:lnTo>
                  <a:pt x="134380" y="291902"/>
                </a:lnTo>
                <a:lnTo>
                  <a:pt x="181209" y="301538"/>
                </a:lnTo>
                <a:lnTo>
                  <a:pt x="313811" y="301538"/>
                </a:lnTo>
                <a:lnTo>
                  <a:pt x="303165" y="314574"/>
                </a:lnTo>
                <a:lnTo>
                  <a:pt x="262459" y="343045"/>
                </a:lnTo>
                <a:lnTo>
                  <a:pt x="213797" y="359081"/>
                </a:lnTo>
                <a:lnTo>
                  <a:pt x="169147" y="361244"/>
                </a:lnTo>
                <a:close/>
              </a:path>
              <a:path w="363219" h="361315">
                <a:moveTo>
                  <a:pt x="302354" y="180443"/>
                </a:moveTo>
                <a:lnTo>
                  <a:pt x="292157" y="133616"/>
                </a:lnTo>
                <a:lnTo>
                  <a:pt x="266381" y="95072"/>
                </a:lnTo>
                <a:lnTo>
                  <a:pt x="228333" y="68934"/>
                </a:lnTo>
                <a:lnTo>
                  <a:pt x="181209" y="59298"/>
                </a:lnTo>
                <a:lnTo>
                  <a:pt x="315745" y="59298"/>
                </a:lnTo>
                <a:lnTo>
                  <a:pt x="316579" y="60043"/>
                </a:lnTo>
                <a:lnTo>
                  <a:pt x="341008" y="95645"/>
                </a:lnTo>
                <a:lnTo>
                  <a:pt x="356707" y="136301"/>
                </a:lnTo>
                <a:lnTo>
                  <a:pt x="358810" y="151246"/>
                </a:lnTo>
                <a:lnTo>
                  <a:pt x="333452" y="151246"/>
                </a:lnTo>
                <a:lnTo>
                  <a:pt x="312427" y="158541"/>
                </a:lnTo>
                <a:lnTo>
                  <a:pt x="302354" y="180443"/>
                </a:lnTo>
                <a:close/>
              </a:path>
              <a:path w="363219" h="361315">
                <a:moveTo>
                  <a:pt x="333418" y="209651"/>
                </a:moveTo>
                <a:lnTo>
                  <a:pt x="312404" y="202323"/>
                </a:lnTo>
                <a:lnTo>
                  <a:pt x="302354" y="180443"/>
                </a:lnTo>
                <a:lnTo>
                  <a:pt x="312427" y="158541"/>
                </a:lnTo>
                <a:lnTo>
                  <a:pt x="333452" y="151246"/>
                </a:lnTo>
                <a:lnTo>
                  <a:pt x="354070" y="158562"/>
                </a:lnTo>
                <a:lnTo>
                  <a:pt x="362900" y="180443"/>
                </a:lnTo>
                <a:lnTo>
                  <a:pt x="354043" y="202376"/>
                </a:lnTo>
                <a:lnTo>
                  <a:pt x="333418" y="209651"/>
                </a:lnTo>
                <a:close/>
              </a:path>
              <a:path w="363219" h="361315">
                <a:moveTo>
                  <a:pt x="362910" y="180468"/>
                </a:moveTo>
                <a:lnTo>
                  <a:pt x="354070" y="158562"/>
                </a:lnTo>
                <a:lnTo>
                  <a:pt x="333452" y="151246"/>
                </a:lnTo>
                <a:lnTo>
                  <a:pt x="358810" y="151246"/>
                </a:lnTo>
                <a:lnTo>
                  <a:pt x="362921" y="180443"/>
                </a:lnTo>
                <a:close/>
              </a:path>
              <a:path w="363219" h="361315">
                <a:moveTo>
                  <a:pt x="313811" y="301538"/>
                </a:moveTo>
                <a:lnTo>
                  <a:pt x="181209" y="301538"/>
                </a:lnTo>
                <a:lnTo>
                  <a:pt x="228333" y="291902"/>
                </a:lnTo>
                <a:lnTo>
                  <a:pt x="266409" y="265751"/>
                </a:lnTo>
                <a:lnTo>
                  <a:pt x="292171" y="227219"/>
                </a:lnTo>
                <a:lnTo>
                  <a:pt x="302354" y="180443"/>
                </a:lnTo>
                <a:lnTo>
                  <a:pt x="312404" y="202323"/>
                </a:lnTo>
                <a:lnTo>
                  <a:pt x="333418" y="209651"/>
                </a:lnTo>
                <a:lnTo>
                  <a:pt x="358239" y="209651"/>
                </a:lnTo>
                <a:lnTo>
                  <a:pt x="354859" y="230704"/>
                </a:lnTo>
                <a:lnTo>
                  <a:pt x="334452" y="276262"/>
                </a:lnTo>
                <a:lnTo>
                  <a:pt x="313811" y="301538"/>
                </a:lnTo>
                <a:close/>
              </a:path>
              <a:path w="363219" h="361315">
                <a:moveTo>
                  <a:pt x="358239" y="209651"/>
                </a:moveTo>
                <a:lnTo>
                  <a:pt x="333418" y="209651"/>
                </a:lnTo>
                <a:lnTo>
                  <a:pt x="354043" y="202376"/>
                </a:lnTo>
                <a:lnTo>
                  <a:pt x="362910" y="180468"/>
                </a:lnTo>
                <a:lnTo>
                  <a:pt x="358239" y="2096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1765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7" y="361216"/>
                </a:moveTo>
                <a:lnTo>
                  <a:pt x="125980" y="352873"/>
                </a:lnTo>
                <a:lnTo>
                  <a:pt x="86159" y="334762"/>
                </a:lnTo>
                <a:lnTo>
                  <a:pt x="51614" y="307610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39"/>
                </a:lnTo>
                <a:lnTo>
                  <a:pt x="315782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0"/>
                </a:lnTo>
                <a:lnTo>
                  <a:pt x="95852" y="265739"/>
                </a:lnTo>
                <a:lnTo>
                  <a:pt x="134368" y="291878"/>
                </a:lnTo>
                <a:lnTo>
                  <a:pt x="181223" y="301507"/>
                </a:lnTo>
                <a:lnTo>
                  <a:pt x="313779" y="301507"/>
                </a:lnTo>
                <a:lnTo>
                  <a:pt x="303168" y="314506"/>
                </a:lnTo>
                <a:lnTo>
                  <a:pt x="262469" y="342996"/>
                </a:lnTo>
                <a:lnTo>
                  <a:pt x="213811" y="359063"/>
                </a:lnTo>
                <a:lnTo>
                  <a:pt x="169167" y="361216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82" y="59318"/>
                </a:lnTo>
                <a:lnTo>
                  <a:pt x="316562" y="60015"/>
                </a:lnTo>
                <a:lnTo>
                  <a:pt x="340989" y="95615"/>
                </a:lnTo>
                <a:lnTo>
                  <a:pt x="356698" y="136270"/>
                </a:lnTo>
                <a:lnTo>
                  <a:pt x="358806" y="151189"/>
                </a:lnTo>
                <a:lnTo>
                  <a:pt x="333433" y="151189"/>
                </a:lnTo>
                <a:lnTo>
                  <a:pt x="312418" y="158502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21"/>
                </a:moveTo>
                <a:lnTo>
                  <a:pt x="312418" y="202292"/>
                </a:lnTo>
                <a:lnTo>
                  <a:pt x="302369" y="180412"/>
                </a:lnTo>
                <a:lnTo>
                  <a:pt x="312418" y="158502"/>
                </a:lnTo>
                <a:lnTo>
                  <a:pt x="333433" y="151189"/>
                </a:lnTo>
                <a:lnTo>
                  <a:pt x="354063" y="158502"/>
                </a:lnTo>
                <a:lnTo>
                  <a:pt x="362935" y="180412"/>
                </a:lnTo>
                <a:lnTo>
                  <a:pt x="354057" y="202345"/>
                </a:lnTo>
                <a:lnTo>
                  <a:pt x="333433" y="209621"/>
                </a:lnTo>
                <a:close/>
              </a:path>
              <a:path w="363220" h="361314">
                <a:moveTo>
                  <a:pt x="362935" y="180412"/>
                </a:moveTo>
                <a:lnTo>
                  <a:pt x="354057" y="158488"/>
                </a:lnTo>
                <a:lnTo>
                  <a:pt x="333433" y="151189"/>
                </a:lnTo>
                <a:lnTo>
                  <a:pt x="358806" y="151189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779" y="301507"/>
                </a:moveTo>
                <a:lnTo>
                  <a:pt x="181223" y="301507"/>
                </a:lnTo>
                <a:lnTo>
                  <a:pt x="228340" y="291878"/>
                </a:lnTo>
                <a:lnTo>
                  <a:pt x="266404" y="265739"/>
                </a:lnTo>
                <a:lnTo>
                  <a:pt x="292164" y="227210"/>
                </a:lnTo>
                <a:lnTo>
                  <a:pt x="302369" y="180412"/>
                </a:lnTo>
                <a:lnTo>
                  <a:pt x="312418" y="202292"/>
                </a:lnTo>
                <a:lnTo>
                  <a:pt x="333433" y="209621"/>
                </a:lnTo>
                <a:lnTo>
                  <a:pt x="358237" y="209621"/>
                </a:lnTo>
                <a:lnTo>
                  <a:pt x="354858" y="230623"/>
                </a:lnTo>
                <a:lnTo>
                  <a:pt x="334450" y="276185"/>
                </a:lnTo>
                <a:lnTo>
                  <a:pt x="313779" y="301507"/>
                </a:lnTo>
                <a:close/>
              </a:path>
              <a:path w="363220" h="361314">
                <a:moveTo>
                  <a:pt x="358237" y="209621"/>
                </a:moveTo>
                <a:lnTo>
                  <a:pt x="333433" y="209621"/>
                </a:lnTo>
                <a:lnTo>
                  <a:pt x="354057" y="202345"/>
                </a:lnTo>
                <a:lnTo>
                  <a:pt x="362935" y="180412"/>
                </a:lnTo>
                <a:lnTo>
                  <a:pt x="358237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765" y="449462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50"/>
                </a:moveTo>
                <a:lnTo>
                  <a:pt x="125951" y="352933"/>
                </a:lnTo>
                <a:lnTo>
                  <a:pt x="86115" y="334835"/>
                </a:lnTo>
                <a:lnTo>
                  <a:pt x="51575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64"/>
                </a:lnTo>
                <a:lnTo>
                  <a:pt x="315742" y="59318"/>
                </a:lnTo>
                <a:lnTo>
                  <a:pt x="181223" y="59318"/>
                </a:lnTo>
                <a:lnTo>
                  <a:pt x="134407" y="68954"/>
                </a:lnTo>
                <a:lnTo>
                  <a:pt x="95820" y="95105"/>
                </a:lnTo>
                <a:lnTo>
                  <a:pt x="69653" y="133636"/>
                </a:lnTo>
                <a:lnTo>
                  <a:pt x="60078" y="180412"/>
                </a:lnTo>
                <a:lnTo>
                  <a:pt x="69736" y="227218"/>
                </a:lnTo>
                <a:lnTo>
                  <a:pt x="95852" y="265764"/>
                </a:lnTo>
                <a:lnTo>
                  <a:pt x="134368" y="291921"/>
                </a:lnTo>
                <a:lnTo>
                  <a:pt x="181223" y="301557"/>
                </a:lnTo>
                <a:lnTo>
                  <a:pt x="313793" y="301557"/>
                </a:lnTo>
                <a:lnTo>
                  <a:pt x="303168" y="314571"/>
                </a:lnTo>
                <a:lnTo>
                  <a:pt x="262469" y="343041"/>
                </a:lnTo>
                <a:lnTo>
                  <a:pt x="213811" y="359063"/>
                </a:lnTo>
                <a:lnTo>
                  <a:pt x="169157" y="361250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614"/>
                </a:lnTo>
                <a:lnTo>
                  <a:pt x="266357" y="95086"/>
                </a:lnTo>
                <a:lnTo>
                  <a:pt x="228332" y="68954"/>
                </a:lnTo>
                <a:lnTo>
                  <a:pt x="181223" y="59318"/>
                </a:lnTo>
                <a:lnTo>
                  <a:pt x="315742" y="59318"/>
                </a:lnTo>
                <a:lnTo>
                  <a:pt x="316562" y="60052"/>
                </a:lnTo>
                <a:lnTo>
                  <a:pt x="340989" y="95652"/>
                </a:lnTo>
                <a:lnTo>
                  <a:pt x="356698" y="136295"/>
                </a:lnTo>
                <a:lnTo>
                  <a:pt x="358813" y="151259"/>
                </a:lnTo>
                <a:lnTo>
                  <a:pt x="333433" y="151259"/>
                </a:lnTo>
                <a:lnTo>
                  <a:pt x="312418" y="158540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18" y="158540"/>
                </a:lnTo>
                <a:lnTo>
                  <a:pt x="333433" y="151259"/>
                </a:lnTo>
                <a:lnTo>
                  <a:pt x="354057" y="158581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20" h="361314">
                <a:moveTo>
                  <a:pt x="362914" y="180463"/>
                </a:moveTo>
                <a:lnTo>
                  <a:pt x="354057" y="158581"/>
                </a:lnTo>
                <a:lnTo>
                  <a:pt x="333433" y="151259"/>
                </a:lnTo>
                <a:lnTo>
                  <a:pt x="358813" y="151259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793" y="301557"/>
                </a:moveTo>
                <a:lnTo>
                  <a:pt x="181223" y="301557"/>
                </a:lnTo>
                <a:lnTo>
                  <a:pt x="228340" y="291921"/>
                </a:lnTo>
                <a:lnTo>
                  <a:pt x="266404" y="265764"/>
                </a:lnTo>
                <a:lnTo>
                  <a:pt x="292164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45" y="209659"/>
                </a:lnTo>
                <a:lnTo>
                  <a:pt x="354858" y="230704"/>
                </a:lnTo>
                <a:lnTo>
                  <a:pt x="334450" y="276258"/>
                </a:lnTo>
                <a:lnTo>
                  <a:pt x="313793" y="301557"/>
                </a:lnTo>
                <a:close/>
              </a:path>
              <a:path w="363220" h="361314">
                <a:moveTo>
                  <a:pt x="358245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45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765" y="510020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25"/>
                </a:moveTo>
                <a:lnTo>
                  <a:pt x="125951" y="352904"/>
                </a:lnTo>
                <a:lnTo>
                  <a:pt x="86115" y="334807"/>
                </a:lnTo>
                <a:lnTo>
                  <a:pt x="51575" y="307652"/>
                </a:lnTo>
                <a:lnTo>
                  <a:pt x="24251" y="272152"/>
                </a:lnTo>
                <a:lnTo>
                  <a:pt x="6700" y="230795"/>
                </a:lnTo>
                <a:lnTo>
                  <a:pt x="0" y="187065"/>
                </a:lnTo>
                <a:lnTo>
                  <a:pt x="3880" y="143147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46"/>
                </a:lnTo>
                <a:lnTo>
                  <a:pt x="315770" y="59325"/>
                </a:lnTo>
                <a:lnTo>
                  <a:pt x="181223" y="59325"/>
                </a:lnTo>
                <a:lnTo>
                  <a:pt x="134407" y="68954"/>
                </a:lnTo>
                <a:lnTo>
                  <a:pt x="95820" y="95093"/>
                </a:lnTo>
                <a:lnTo>
                  <a:pt x="69653" y="133622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2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601"/>
                </a:lnTo>
                <a:lnTo>
                  <a:pt x="266357" y="95074"/>
                </a:lnTo>
                <a:lnTo>
                  <a:pt x="228332" y="68954"/>
                </a:lnTo>
                <a:lnTo>
                  <a:pt x="181223" y="59325"/>
                </a:lnTo>
                <a:lnTo>
                  <a:pt x="315770" y="59325"/>
                </a:lnTo>
                <a:lnTo>
                  <a:pt x="316562" y="60035"/>
                </a:lnTo>
                <a:lnTo>
                  <a:pt x="340989" y="95644"/>
                </a:lnTo>
                <a:lnTo>
                  <a:pt x="356698" y="136298"/>
                </a:lnTo>
                <a:lnTo>
                  <a:pt x="358806" y="151213"/>
                </a:lnTo>
                <a:lnTo>
                  <a:pt x="333433" y="151213"/>
                </a:lnTo>
                <a:lnTo>
                  <a:pt x="312418" y="158511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43"/>
                </a:moveTo>
                <a:lnTo>
                  <a:pt x="312418" y="202315"/>
                </a:lnTo>
                <a:lnTo>
                  <a:pt x="302369" y="180420"/>
                </a:lnTo>
                <a:lnTo>
                  <a:pt x="312418" y="158511"/>
                </a:lnTo>
                <a:lnTo>
                  <a:pt x="333433" y="151213"/>
                </a:lnTo>
                <a:lnTo>
                  <a:pt x="354057" y="158531"/>
                </a:lnTo>
                <a:lnTo>
                  <a:pt x="362914" y="180420"/>
                </a:lnTo>
                <a:lnTo>
                  <a:pt x="354057" y="202358"/>
                </a:lnTo>
                <a:lnTo>
                  <a:pt x="333433" y="209643"/>
                </a:lnTo>
                <a:close/>
              </a:path>
              <a:path w="363220" h="361314">
                <a:moveTo>
                  <a:pt x="362925" y="180445"/>
                </a:moveTo>
                <a:lnTo>
                  <a:pt x="354057" y="158531"/>
                </a:lnTo>
                <a:lnTo>
                  <a:pt x="333433" y="151213"/>
                </a:lnTo>
                <a:lnTo>
                  <a:pt x="358806" y="151213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82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315"/>
                </a:lnTo>
                <a:lnTo>
                  <a:pt x="333433" y="209643"/>
                </a:lnTo>
                <a:lnTo>
                  <a:pt x="358243" y="209643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20" h="361314">
                <a:moveTo>
                  <a:pt x="358243" y="209643"/>
                </a:moveTo>
                <a:lnTo>
                  <a:pt x="333433" y="209643"/>
                </a:lnTo>
                <a:lnTo>
                  <a:pt x="354057" y="202358"/>
                </a:lnTo>
                <a:lnTo>
                  <a:pt x="362925" y="180445"/>
                </a:lnTo>
                <a:lnTo>
                  <a:pt x="358243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765" y="570563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5"/>
                </a:lnTo>
                <a:lnTo>
                  <a:pt x="86115" y="334819"/>
                </a:lnTo>
                <a:lnTo>
                  <a:pt x="51575" y="307650"/>
                </a:lnTo>
                <a:lnTo>
                  <a:pt x="24251" y="272139"/>
                </a:lnTo>
                <a:lnTo>
                  <a:pt x="6700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41"/>
                </a:lnTo>
                <a:lnTo>
                  <a:pt x="315776" y="59325"/>
                </a:lnTo>
                <a:lnTo>
                  <a:pt x="181223" y="59325"/>
                </a:lnTo>
                <a:lnTo>
                  <a:pt x="134407" y="68954"/>
                </a:lnTo>
                <a:lnTo>
                  <a:pt x="95820" y="95093"/>
                </a:lnTo>
                <a:lnTo>
                  <a:pt x="69653" y="133622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601"/>
                </a:lnTo>
                <a:lnTo>
                  <a:pt x="266357" y="95074"/>
                </a:lnTo>
                <a:lnTo>
                  <a:pt x="228332" y="68954"/>
                </a:lnTo>
                <a:lnTo>
                  <a:pt x="181223" y="59325"/>
                </a:lnTo>
                <a:lnTo>
                  <a:pt x="315776" y="59325"/>
                </a:lnTo>
                <a:lnTo>
                  <a:pt x="316562" y="60029"/>
                </a:lnTo>
                <a:lnTo>
                  <a:pt x="340989" y="95640"/>
                </a:lnTo>
                <a:lnTo>
                  <a:pt x="356698" y="136296"/>
                </a:lnTo>
                <a:lnTo>
                  <a:pt x="358804" y="151194"/>
                </a:lnTo>
                <a:lnTo>
                  <a:pt x="333433" y="151194"/>
                </a:lnTo>
                <a:lnTo>
                  <a:pt x="312415" y="158510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43"/>
                </a:moveTo>
                <a:lnTo>
                  <a:pt x="312418" y="202315"/>
                </a:lnTo>
                <a:lnTo>
                  <a:pt x="302369" y="180420"/>
                </a:lnTo>
                <a:lnTo>
                  <a:pt x="312418" y="158504"/>
                </a:lnTo>
                <a:lnTo>
                  <a:pt x="333433" y="151194"/>
                </a:lnTo>
                <a:lnTo>
                  <a:pt x="354057" y="158510"/>
                </a:lnTo>
                <a:lnTo>
                  <a:pt x="362914" y="180420"/>
                </a:lnTo>
                <a:lnTo>
                  <a:pt x="354057" y="202358"/>
                </a:lnTo>
                <a:lnTo>
                  <a:pt x="333433" y="209643"/>
                </a:lnTo>
                <a:close/>
              </a:path>
              <a:path w="363220" h="361314">
                <a:moveTo>
                  <a:pt x="362925" y="180445"/>
                </a:moveTo>
                <a:lnTo>
                  <a:pt x="354057" y="158510"/>
                </a:lnTo>
                <a:lnTo>
                  <a:pt x="333433" y="151194"/>
                </a:lnTo>
                <a:lnTo>
                  <a:pt x="358804" y="151194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82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315"/>
                </a:lnTo>
                <a:lnTo>
                  <a:pt x="333433" y="209643"/>
                </a:lnTo>
                <a:lnTo>
                  <a:pt x="358243" y="209643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20" h="361314">
                <a:moveTo>
                  <a:pt x="358243" y="209643"/>
                </a:moveTo>
                <a:lnTo>
                  <a:pt x="333433" y="209643"/>
                </a:lnTo>
                <a:lnTo>
                  <a:pt x="354057" y="202358"/>
                </a:lnTo>
                <a:lnTo>
                  <a:pt x="362925" y="180445"/>
                </a:lnTo>
                <a:lnTo>
                  <a:pt x="358243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765" y="63113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57" y="361225"/>
                </a:moveTo>
                <a:lnTo>
                  <a:pt x="125951" y="352902"/>
                </a:lnTo>
                <a:lnTo>
                  <a:pt x="86115" y="334806"/>
                </a:lnTo>
                <a:lnTo>
                  <a:pt x="51575" y="307649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66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0"/>
                </a:lnTo>
                <a:lnTo>
                  <a:pt x="95852" y="265739"/>
                </a:lnTo>
                <a:lnTo>
                  <a:pt x="134368" y="291878"/>
                </a:lnTo>
                <a:lnTo>
                  <a:pt x="181223" y="301507"/>
                </a:lnTo>
                <a:lnTo>
                  <a:pt x="313830" y="301507"/>
                </a:lnTo>
                <a:lnTo>
                  <a:pt x="303168" y="314568"/>
                </a:lnTo>
                <a:lnTo>
                  <a:pt x="262469" y="343040"/>
                </a:lnTo>
                <a:lnTo>
                  <a:pt x="213811" y="359063"/>
                </a:lnTo>
                <a:lnTo>
                  <a:pt x="169157" y="361225"/>
                </a:lnTo>
                <a:close/>
              </a:path>
              <a:path w="363220" h="361315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66" y="59318"/>
                </a:lnTo>
                <a:lnTo>
                  <a:pt x="316562" y="60030"/>
                </a:lnTo>
                <a:lnTo>
                  <a:pt x="340989" y="95637"/>
                </a:lnTo>
                <a:lnTo>
                  <a:pt x="356698" y="136290"/>
                </a:lnTo>
                <a:lnTo>
                  <a:pt x="358808" y="151215"/>
                </a:lnTo>
                <a:lnTo>
                  <a:pt x="333433" y="151215"/>
                </a:lnTo>
                <a:lnTo>
                  <a:pt x="312418" y="158510"/>
                </a:lnTo>
                <a:lnTo>
                  <a:pt x="302369" y="180412"/>
                </a:lnTo>
                <a:close/>
              </a:path>
              <a:path w="363220" h="361315">
                <a:moveTo>
                  <a:pt x="333433" y="209640"/>
                </a:moveTo>
                <a:lnTo>
                  <a:pt x="312418" y="202313"/>
                </a:lnTo>
                <a:lnTo>
                  <a:pt x="302369" y="180412"/>
                </a:lnTo>
                <a:lnTo>
                  <a:pt x="312418" y="158510"/>
                </a:lnTo>
                <a:lnTo>
                  <a:pt x="333433" y="151215"/>
                </a:lnTo>
                <a:lnTo>
                  <a:pt x="354057" y="158531"/>
                </a:lnTo>
                <a:lnTo>
                  <a:pt x="362914" y="180412"/>
                </a:lnTo>
                <a:lnTo>
                  <a:pt x="354057" y="202352"/>
                </a:lnTo>
                <a:lnTo>
                  <a:pt x="333433" y="209640"/>
                </a:lnTo>
                <a:close/>
              </a:path>
              <a:path w="363220" h="361315">
                <a:moveTo>
                  <a:pt x="362925" y="180438"/>
                </a:moveTo>
                <a:lnTo>
                  <a:pt x="354057" y="158531"/>
                </a:lnTo>
                <a:lnTo>
                  <a:pt x="333433" y="151215"/>
                </a:lnTo>
                <a:lnTo>
                  <a:pt x="358808" y="151215"/>
                </a:lnTo>
                <a:lnTo>
                  <a:pt x="362935" y="180412"/>
                </a:lnTo>
                <a:close/>
              </a:path>
              <a:path w="363220" h="361315">
                <a:moveTo>
                  <a:pt x="313830" y="301507"/>
                </a:moveTo>
                <a:lnTo>
                  <a:pt x="181223" y="301507"/>
                </a:lnTo>
                <a:lnTo>
                  <a:pt x="228340" y="291878"/>
                </a:lnTo>
                <a:lnTo>
                  <a:pt x="266404" y="265739"/>
                </a:lnTo>
                <a:lnTo>
                  <a:pt x="292164" y="227210"/>
                </a:lnTo>
                <a:lnTo>
                  <a:pt x="302369" y="180412"/>
                </a:lnTo>
                <a:lnTo>
                  <a:pt x="312418" y="202313"/>
                </a:lnTo>
                <a:lnTo>
                  <a:pt x="333433" y="209640"/>
                </a:lnTo>
                <a:lnTo>
                  <a:pt x="358242" y="209640"/>
                </a:lnTo>
                <a:lnTo>
                  <a:pt x="354858" y="230678"/>
                </a:lnTo>
                <a:lnTo>
                  <a:pt x="334450" y="276247"/>
                </a:lnTo>
                <a:lnTo>
                  <a:pt x="313830" y="301507"/>
                </a:lnTo>
                <a:close/>
              </a:path>
              <a:path w="363220" h="361315">
                <a:moveTo>
                  <a:pt x="358242" y="209640"/>
                </a:moveTo>
                <a:lnTo>
                  <a:pt x="333433" y="209640"/>
                </a:lnTo>
                <a:lnTo>
                  <a:pt x="354057" y="202352"/>
                </a:lnTo>
                <a:lnTo>
                  <a:pt x="362925" y="180438"/>
                </a:lnTo>
                <a:lnTo>
                  <a:pt x="358242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67495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5"/>
                </a:moveTo>
                <a:lnTo>
                  <a:pt x="125965" y="352902"/>
                </a:lnTo>
                <a:lnTo>
                  <a:pt x="86137" y="334806"/>
                </a:lnTo>
                <a:lnTo>
                  <a:pt x="51597" y="307649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83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14" y="301507"/>
                </a:lnTo>
                <a:lnTo>
                  <a:pt x="303168" y="314546"/>
                </a:lnTo>
                <a:lnTo>
                  <a:pt x="262472" y="343021"/>
                </a:lnTo>
                <a:lnTo>
                  <a:pt x="213821" y="359063"/>
                </a:lnTo>
                <a:lnTo>
                  <a:pt x="169165" y="36122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53" y="133593"/>
                </a:lnTo>
                <a:lnTo>
                  <a:pt x="266382" y="95067"/>
                </a:lnTo>
                <a:lnTo>
                  <a:pt x="228343" y="68946"/>
                </a:lnTo>
                <a:lnTo>
                  <a:pt x="181220" y="59318"/>
                </a:lnTo>
                <a:lnTo>
                  <a:pt x="315783" y="59318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1"/>
                </a:moveTo>
                <a:lnTo>
                  <a:pt x="312416" y="20229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45"/>
                </a:lnTo>
                <a:lnTo>
                  <a:pt x="333436" y="209621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5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14" y="301507"/>
                </a:moveTo>
                <a:lnTo>
                  <a:pt x="181220" y="301507"/>
                </a:lnTo>
                <a:lnTo>
                  <a:pt x="228343" y="291878"/>
                </a:lnTo>
                <a:lnTo>
                  <a:pt x="266410" y="265739"/>
                </a:lnTo>
                <a:lnTo>
                  <a:pt x="292167" y="227210"/>
                </a:lnTo>
                <a:lnTo>
                  <a:pt x="302365" y="180412"/>
                </a:lnTo>
                <a:lnTo>
                  <a:pt x="312416" y="202292"/>
                </a:lnTo>
                <a:lnTo>
                  <a:pt x="333436" y="209621"/>
                </a:lnTo>
                <a:lnTo>
                  <a:pt x="358250" y="209621"/>
                </a:lnTo>
                <a:lnTo>
                  <a:pt x="354861" y="230673"/>
                </a:lnTo>
                <a:lnTo>
                  <a:pt x="334450" y="276232"/>
                </a:lnTo>
                <a:lnTo>
                  <a:pt x="313814" y="301507"/>
                </a:lnTo>
                <a:close/>
              </a:path>
              <a:path w="363219" h="361314">
                <a:moveTo>
                  <a:pt x="358250" y="209621"/>
                </a:moveTo>
                <a:lnTo>
                  <a:pt x="333436" y="209621"/>
                </a:lnTo>
                <a:lnTo>
                  <a:pt x="354064" y="202345"/>
                </a:lnTo>
                <a:lnTo>
                  <a:pt x="362934" y="180437"/>
                </a:lnTo>
                <a:lnTo>
                  <a:pt x="358250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67495" y="449457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50"/>
                </a:moveTo>
                <a:lnTo>
                  <a:pt x="125965" y="352933"/>
                </a:lnTo>
                <a:lnTo>
                  <a:pt x="86137" y="334835"/>
                </a:lnTo>
                <a:lnTo>
                  <a:pt x="51597" y="307681"/>
                </a:lnTo>
                <a:lnTo>
                  <a:pt x="24260" y="272195"/>
                </a:lnTo>
                <a:lnTo>
                  <a:pt x="6703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44"/>
                </a:lnTo>
                <a:lnTo>
                  <a:pt x="315767" y="59318"/>
                </a:lnTo>
                <a:lnTo>
                  <a:pt x="181220" y="59318"/>
                </a:lnTo>
                <a:lnTo>
                  <a:pt x="134393" y="68954"/>
                </a:lnTo>
                <a:lnTo>
                  <a:pt x="95830" y="95067"/>
                </a:lnTo>
                <a:lnTo>
                  <a:pt x="69654" y="133593"/>
                </a:lnTo>
                <a:lnTo>
                  <a:pt x="60074" y="180412"/>
                </a:lnTo>
                <a:lnTo>
                  <a:pt x="69733" y="227218"/>
                </a:lnTo>
                <a:lnTo>
                  <a:pt x="95849" y="265764"/>
                </a:lnTo>
                <a:lnTo>
                  <a:pt x="134364" y="291921"/>
                </a:lnTo>
                <a:lnTo>
                  <a:pt x="181220" y="301557"/>
                </a:lnTo>
                <a:lnTo>
                  <a:pt x="313792" y="301557"/>
                </a:lnTo>
                <a:lnTo>
                  <a:pt x="303168" y="314572"/>
                </a:lnTo>
                <a:lnTo>
                  <a:pt x="262472" y="343042"/>
                </a:lnTo>
                <a:lnTo>
                  <a:pt x="213821" y="359063"/>
                </a:lnTo>
                <a:lnTo>
                  <a:pt x="169165" y="36125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7" y="133636"/>
                </a:lnTo>
                <a:lnTo>
                  <a:pt x="266410" y="95105"/>
                </a:lnTo>
                <a:lnTo>
                  <a:pt x="228343" y="68954"/>
                </a:lnTo>
                <a:lnTo>
                  <a:pt x="181220" y="59318"/>
                </a:lnTo>
                <a:lnTo>
                  <a:pt x="315767" y="59318"/>
                </a:lnTo>
                <a:lnTo>
                  <a:pt x="316563" y="60030"/>
                </a:lnTo>
                <a:lnTo>
                  <a:pt x="340993" y="95637"/>
                </a:lnTo>
                <a:lnTo>
                  <a:pt x="356706" y="136290"/>
                </a:lnTo>
                <a:lnTo>
                  <a:pt x="358813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63"/>
                </a:moveTo>
                <a:lnTo>
                  <a:pt x="312416" y="20232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79"/>
                </a:lnTo>
                <a:lnTo>
                  <a:pt x="333436" y="209663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3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792" y="301557"/>
                </a:moveTo>
                <a:lnTo>
                  <a:pt x="181220" y="301557"/>
                </a:lnTo>
                <a:lnTo>
                  <a:pt x="228343" y="291921"/>
                </a:lnTo>
                <a:lnTo>
                  <a:pt x="266410" y="265764"/>
                </a:lnTo>
                <a:lnTo>
                  <a:pt x="292167" y="227218"/>
                </a:lnTo>
                <a:lnTo>
                  <a:pt x="302365" y="180412"/>
                </a:lnTo>
                <a:lnTo>
                  <a:pt x="312416" y="202322"/>
                </a:lnTo>
                <a:lnTo>
                  <a:pt x="333436" y="209663"/>
                </a:lnTo>
                <a:lnTo>
                  <a:pt x="358244" y="209663"/>
                </a:lnTo>
                <a:lnTo>
                  <a:pt x="354861" y="230683"/>
                </a:lnTo>
                <a:lnTo>
                  <a:pt x="334450" y="276252"/>
                </a:lnTo>
                <a:lnTo>
                  <a:pt x="313792" y="301557"/>
                </a:lnTo>
                <a:close/>
              </a:path>
              <a:path w="363219" h="361314">
                <a:moveTo>
                  <a:pt x="358244" y="209663"/>
                </a:moveTo>
                <a:lnTo>
                  <a:pt x="333436" y="209663"/>
                </a:lnTo>
                <a:lnTo>
                  <a:pt x="354064" y="202379"/>
                </a:lnTo>
                <a:lnTo>
                  <a:pt x="362934" y="180438"/>
                </a:lnTo>
                <a:lnTo>
                  <a:pt x="358244" y="209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67495" y="51001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15"/>
                </a:moveTo>
                <a:lnTo>
                  <a:pt x="125965" y="352886"/>
                </a:lnTo>
                <a:lnTo>
                  <a:pt x="86137" y="334784"/>
                </a:lnTo>
                <a:lnTo>
                  <a:pt x="51597" y="307631"/>
                </a:lnTo>
                <a:lnTo>
                  <a:pt x="24260" y="272145"/>
                </a:lnTo>
                <a:lnTo>
                  <a:pt x="6703" y="230769"/>
                </a:lnTo>
                <a:lnTo>
                  <a:pt x="0" y="187036"/>
                </a:lnTo>
                <a:lnTo>
                  <a:pt x="3880" y="143125"/>
                </a:lnTo>
                <a:lnTo>
                  <a:pt x="18077" y="101215"/>
                </a:lnTo>
                <a:lnTo>
                  <a:pt x="42320" y="63484"/>
                </a:lnTo>
                <a:lnTo>
                  <a:pt x="75172" y="33138"/>
                </a:lnTo>
                <a:lnTo>
                  <a:pt x="114074" y="12041"/>
                </a:lnTo>
                <a:lnTo>
                  <a:pt x="156774" y="794"/>
                </a:lnTo>
                <a:lnTo>
                  <a:pt x="201022" y="0"/>
                </a:lnTo>
                <a:lnTo>
                  <a:pt x="244567" y="10259"/>
                </a:lnTo>
                <a:lnTo>
                  <a:pt x="284169" y="31041"/>
                </a:lnTo>
                <a:lnTo>
                  <a:pt x="315727" y="59268"/>
                </a:lnTo>
                <a:lnTo>
                  <a:pt x="181220" y="59268"/>
                </a:lnTo>
                <a:lnTo>
                  <a:pt x="134403" y="68905"/>
                </a:lnTo>
                <a:lnTo>
                  <a:pt x="95817" y="95061"/>
                </a:lnTo>
                <a:lnTo>
                  <a:pt x="69650" y="133608"/>
                </a:lnTo>
                <a:lnTo>
                  <a:pt x="60074" y="180413"/>
                </a:lnTo>
                <a:lnTo>
                  <a:pt x="69733" y="227190"/>
                </a:lnTo>
                <a:lnTo>
                  <a:pt x="95849" y="265721"/>
                </a:lnTo>
                <a:lnTo>
                  <a:pt x="134364" y="291872"/>
                </a:lnTo>
                <a:lnTo>
                  <a:pt x="181220" y="301508"/>
                </a:lnTo>
                <a:lnTo>
                  <a:pt x="313812" y="301508"/>
                </a:lnTo>
                <a:lnTo>
                  <a:pt x="303168" y="314544"/>
                </a:lnTo>
                <a:lnTo>
                  <a:pt x="262472" y="343016"/>
                </a:lnTo>
                <a:lnTo>
                  <a:pt x="213821" y="359052"/>
                </a:lnTo>
                <a:lnTo>
                  <a:pt x="169165" y="361215"/>
                </a:lnTo>
                <a:close/>
              </a:path>
              <a:path w="363219" h="361314">
                <a:moveTo>
                  <a:pt x="302365" y="180413"/>
                </a:moveTo>
                <a:lnTo>
                  <a:pt x="292153" y="133586"/>
                </a:lnTo>
                <a:lnTo>
                  <a:pt x="266382" y="95042"/>
                </a:lnTo>
                <a:lnTo>
                  <a:pt x="228343" y="68905"/>
                </a:lnTo>
                <a:lnTo>
                  <a:pt x="181220" y="59268"/>
                </a:lnTo>
                <a:lnTo>
                  <a:pt x="315727" y="59268"/>
                </a:lnTo>
                <a:lnTo>
                  <a:pt x="316563" y="60016"/>
                </a:lnTo>
                <a:lnTo>
                  <a:pt x="340993" y="95616"/>
                </a:lnTo>
                <a:lnTo>
                  <a:pt x="356706" y="136272"/>
                </a:lnTo>
                <a:lnTo>
                  <a:pt x="358815" y="151197"/>
                </a:lnTo>
                <a:lnTo>
                  <a:pt x="333474" y="151197"/>
                </a:lnTo>
                <a:lnTo>
                  <a:pt x="312442" y="158511"/>
                </a:lnTo>
                <a:lnTo>
                  <a:pt x="302365" y="180413"/>
                </a:lnTo>
                <a:close/>
              </a:path>
              <a:path w="363219" h="361314">
                <a:moveTo>
                  <a:pt x="333436" y="209622"/>
                </a:moveTo>
                <a:lnTo>
                  <a:pt x="312416" y="202293"/>
                </a:lnTo>
                <a:lnTo>
                  <a:pt x="302365" y="180413"/>
                </a:lnTo>
                <a:lnTo>
                  <a:pt x="312445" y="158504"/>
                </a:lnTo>
                <a:lnTo>
                  <a:pt x="333474" y="151197"/>
                </a:lnTo>
                <a:lnTo>
                  <a:pt x="354093" y="158511"/>
                </a:lnTo>
                <a:lnTo>
                  <a:pt x="362923" y="180413"/>
                </a:lnTo>
                <a:lnTo>
                  <a:pt x="354064" y="202346"/>
                </a:lnTo>
                <a:lnTo>
                  <a:pt x="333436" y="209622"/>
                </a:lnTo>
                <a:close/>
              </a:path>
              <a:path w="363219" h="361314">
                <a:moveTo>
                  <a:pt x="362934" y="180439"/>
                </a:moveTo>
                <a:lnTo>
                  <a:pt x="354093" y="158511"/>
                </a:lnTo>
                <a:lnTo>
                  <a:pt x="333474" y="151197"/>
                </a:lnTo>
                <a:lnTo>
                  <a:pt x="358815" y="151197"/>
                </a:lnTo>
                <a:lnTo>
                  <a:pt x="362944" y="180413"/>
                </a:lnTo>
                <a:close/>
              </a:path>
              <a:path w="363219" h="361314">
                <a:moveTo>
                  <a:pt x="313812" y="301508"/>
                </a:moveTo>
                <a:lnTo>
                  <a:pt x="181220" y="301508"/>
                </a:lnTo>
                <a:lnTo>
                  <a:pt x="228343" y="291872"/>
                </a:lnTo>
                <a:lnTo>
                  <a:pt x="266410" y="265721"/>
                </a:lnTo>
                <a:lnTo>
                  <a:pt x="292167" y="227190"/>
                </a:lnTo>
                <a:lnTo>
                  <a:pt x="302365" y="180413"/>
                </a:lnTo>
                <a:lnTo>
                  <a:pt x="312416" y="202293"/>
                </a:lnTo>
                <a:lnTo>
                  <a:pt x="333436" y="209622"/>
                </a:lnTo>
                <a:lnTo>
                  <a:pt x="358250" y="209622"/>
                </a:lnTo>
                <a:lnTo>
                  <a:pt x="354861" y="230674"/>
                </a:lnTo>
                <a:lnTo>
                  <a:pt x="334450" y="276233"/>
                </a:lnTo>
                <a:lnTo>
                  <a:pt x="313812" y="301508"/>
                </a:lnTo>
                <a:close/>
              </a:path>
              <a:path w="363219" h="361314">
                <a:moveTo>
                  <a:pt x="358250" y="209622"/>
                </a:moveTo>
                <a:lnTo>
                  <a:pt x="333436" y="209622"/>
                </a:lnTo>
                <a:lnTo>
                  <a:pt x="354064" y="202346"/>
                </a:lnTo>
                <a:lnTo>
                  <a:pt x="362934" y="180439"/>
                </a:lnTo>
                <a:lnTo>
                  <a:pt x="358250" y="209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67495" y="570558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5"/>
                </a:moveTo>
                <a:lnTo>
                  <a:pt x="125965" y="352904"/>
                </a:lnTo>
                <a:lnTo>
                  <a:pt x="86137" y="334807"/>
                </a:lnTo>
                <a:lnTo>
                  <a:pt x="51597" y="307652"/>
                </a:lnTo>
                <a:lnTo>
                  <a:pt x="24260" y="272152"/>
                </a:lnTo>
                <a:lnTo>
                  <a:pt x="6703" y="230776"/>
                </a:lnTo>
                <a:lnTo>
                  <a:pt x="0" y="187043"/>
                </a:lnTo>
                <a:lnTo>
                  <a:pt x="3880" y="143132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41"/>
                </a:lnTo>
                <a:lnTo>
                  <a:pt x="315786" y="59325"/>
                </a:lnTo>
                <a:lnTo>
                  <a:pt x="181220" y="59325"/>
                </a:lnTo>
                <a:lnTo>
                  <a:pt x="134403" y="68954"/>
                </a:lnTo>
                <a:lnTo>
                  <a:pt x="95817" y="95093"/>
                </a:lnTo>
                <a:lnTo>
                  <a:pt x="69650" y="133622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72" y="343017"/>
                </a:lnTo>
                <a:lnTo>
                  <a:pt x="213821" y="359058"/>
                </a:lnTo>
                <a:lnTo>
                  <a:pt x="169165" y="36122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53" y="133601"/>
                </a:lnTo>
                <a:lnTo>
                  <a:pt x="266382" y="95074"/>
                </a:lnTo>
                <a:lnTo>
                  <a:pt x="228343" y="68954"/>
                </a:lnTo>
                <a:lnTo>
                  <a:pt x="181220" y="59325"/>
                </a:lnTo>
                <a:lnTo>
                  <a:pt x="315786" y="59325"/>
                </a:lnTo>
                <a:lnTo>
                  <a:pt x="316563" y="60020"/>
                </a:lnTo>
                <a:lnTo>
                  <a:pt x="340993" y="95622"/>
                </a:lnTo>
                <a:lnTo>
                  <a:pt x="356706" y="136278"/>
                </a:lnTo>
                <a:lnTo>
                  <a:pt x="358812" y="151184"/>
                </a:lnTo>
                <a:lnTo>
                  <a:pt x="333474" y="151184"/>
                </a:lnTo>
                <a:lnTo>
                  <a:pt x="312445" y="158489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489"/>
                </a:lnTo>
                <a:lnTo>
                  <a:pt x="333474" y="15118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0"/>
                </a:lnTo>
                <a:lnTo>
                  <a:pt x="333474" y="151184"/>
                </a:lnTo>
                <a:lnTo>
                  <a:pt x="358812" y="151184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08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4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67495" y="631126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5" y="361225"/>
                </a:moveTo>
                <a:lnTo>
                  <a:pt x="125965" y="352893"/>
                </a:lnTo>
                <a:lnTo>
                  <a:pt x="86137" y="334788"/>
                </a:lnTo>
                <a:lnTo>
                  <a:pt x="51597" y="307631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27" y="59267"/>
                </a:lnTo>
                <a:lnTo>
                  <a:pt x="181220" y="59267"/>
                </a:lnTo>
                <a:lnTo>
                  <a:pt x="134403" y="68904"/>
                </a:lnTo>
                <a:lnTo>
                  <a:pt x="95817" y="95060"/>
                </a:lnTo>
                <a:lnTo>
                  <a:pt x="69650" y="133606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14" y="301507"/>
                </a:lnTo>
                <a:lnTo>
                  <a:pt x="303168" y="314546"/>
                </a:lnTo>
                <a:lnTo>
                  <a:pt x="262472" y="343021"/>
                </a:lnTo>
                <a:lnTo>
                  <a:pt x="213821" y="359063"/>
                </a:lnTo>
                <a:lnTo>
                  <a:pt x="169165" y="361225"/>
                </a:lnTo>
                <a:close/>
              </a:path>
              <a:path w="363219" h="361315">
                <a:moveTo>
                  <a:pt x="302365" y="180412"/>
                </a:moveTo>
                <a:lnTo>
                  <a:pt x="292153" y="133585"/>
                </a:lnTo>
                <a:lnTo>
                  <a:pt x="266382" y="95041"/>
                </a:lnTo>
                <a:lnTo>
                  <a:pt x="228343" y="68904"/>
                </a:lnTo>
                <a:lnTo>
                  <a:pt x="181220" y="59267"/>
                </a:lnTo>
                <a:lnTo>
                  <a:pt x="315727" y="59267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5">
                <a:moveTo>
                  <a:pt x="333436" y="209621"/>
                </a:moveTo>
                <a:lnTo>
                  <a:pt x="312416" y="20229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45"/>
                </a:lnTo>
                <a:lnTo>
                  <a:pt x="333436" y="209621"/>
                </a:lnTo>
                <a:close/>
              </a:path>
              <a:path w="363219" h="361315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5" y="151196"/>
                </a:lnTo>
                <a:lnTo>
                  <a:pt x="362944" y="180412"/>
                </a:lnTo>
                <a:close/>
              </a:path>
              <a:path w="363219" h="361315">
                <a:moveTo>
                  <a:pt x="313814" y="301507"/>
                </a:moveTo>
                <a:lnTo>
                  <a:pt x="181220" y="301507"/>
                </a:lnTo>
                <a:lnTo>
                  <a:pt x="228343" y="291878"/>
                </a:lnTo>
                <a:lnTo>
                  <a:pt x="266410" y="265739"/>
                </a:lnTo>
                <a:lnTo>
                  <a:pt x="292167" y="227210"/>
                </a:lnTo>
                <a:lnTo>
                  <a:pt x="302365" y="180412"/>
                </a:lnTo>
                <a:lnTo>
                  <a:pt x="312416" y="202292"/>
                </a:lnTo>
                <a:lnTo>
                  <a:pt x="333436" y="209621"/>
                </a:lnTo>
                <a:lnTo>
                  <a:pt x="358250" y="209621"/>
                </a:lnTo>
                <a:lnTo>
                  <a:pt x="354861" y="230673"/>
                </a:lnTo>
                <a:lnTo>
                  <a:pt x="334450" y="276232"/>
                </a:lnTo>
                <a:lnTo>
                  <a:pt x="313814" y="301507"/>
                </a:lnTo>
                <a:close/>
              </a:path>
              <a:path w="363219" h="361315">
                <a:moveTo>
                  <a:pt x="358250" y="209621"/>
                </a:moveTo>
                <a:lnTo>
                  <a:pt x="333436" y="209621"/>
                </a:lnTo>
                <a:lnTo>
                  <a:pt x="354064" y="202345"/>
                </a:lnTo>
                <a:lnTo>
                  <a:pt x="362934" y="180437"/>
                </a:lnTo>
                <a:lnTo>
                  <a:pt x="358250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73165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25"/>
                </a:moveTo>
                <a:lnTo>
                  <a:pt x="125965" y="352902"/>
                </a:lnTo>
                <a:lnTo>
                  <a:pt x="86130" y="334806"/>
                </a:lnTo>
                <a:lnTo>
                  <a:pt x="51589" y="307649"/>
                </a:lnTo>
                <a:lnTo>
                  <a:pt x="24266" y="272144"/>
                </a:lnTo>
                <a:lnTo>
                  <a:pt x="6710" y="230768"/>
                </a:lnTo>
                <a:lnTo>
                  <a:pt x="0" y="187035"/>
                </a:lnTo>
                <a:lnTo>
                  <a:pt x="3873" y="143124"/>
                </a:lnTo>
                <a:lnTo>
                  <a:pt x="18069" y="101214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39"/>
                </a:lnTo>
                <a:lnTo>
                  <a:pt x="315797" y="59318"/>
                </a:lnTo>
                <a:lnTo>
                  <a:pt x="181238" y="59318"/>
                </a:lnTo>
                <a:lnTo>
                  <a:pt x="134416" y="68946"/>
                </a:lnTo>
                <a:lnTo>
                  <a:pt x="95829" y="95086"/>
                </a:lnTo>
                <a:lnTo>
                  <a:pt x="69661" y="133614"/>
                </a:lnTo>
                <a:lnTo>
                  <a:pt x="60080" y="180412"/>
                </a:lnTo>
                <a:lnTo>
                  <a:pt x="69740" y="227210"/>
                </a:lnTo>
                <a:lnTo>
                  <a:pt x="95861" y="265739"/>
                </a:lnTo>
                <a:lnTo>
                  <a:pt x="134380" y="291878"/>
                </a:lnTo>
                <a:lnTo>
                  <a:pt x="181238" y="301507"/>
                </a:lnTo>
                <a:lnTo>
                  <a:pt x="313829" y="301507"/>
                </a:lnTo>
                <a:lnTo>
                  <a:pt x="303182" y="314546"/>
                </a:lnTo>
                <a:lnTo>
                  <a:pt x="262484" y="343021"/>
                </a:lnTo>
                <a:lnTo>
                  <a:pt x="213826" y="359063"/>
                </a:lnTo>
                <a:lnTo>
                  <a:pt x="169172" y="36122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593"/>
                </a:lnTo>
                <a:lnTo>
                  <a:pt x="266391" y="95067"/>
                </a:lnTo>
                <a:lnTo>
                  <a:pt x="228354" y="68946"/>
                </a:lnTo>
                <a:lnTo>
                  <a:pt x="181238" y="59318"/>
                </a:lnTo>
                <a:lnTo>
                  <a:pt x="315797" y="59318"/>
                </a:lnTo>
                <a:lnTo>
                  <a:pt x="316577" y="60015"/>
                </a:lnTo>
                <a:lnTo>
                  <a:pt x="341003" y="95615"/>
                </a:lnTo>
                <a:lnTo>
                  <a:pt x="356712" y="136270"/>
                </a:lnTo>
                <a:lnTo>
                  <a:pt x="358821" y="151196"/>
                </a:lnTo>
                <a:lnTo>
                  <a:pt x="333409" y="151196"/>
                </a:lnTo>
                <a:lnTo>
                  <a:pt x="312401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21"/>
                </a:moveTo>
                <a:lnTo>
                  <a:pt x="312404" y="202292"/>
                </a:lnTo>
                <a:lnTo>
                  <a:pt x="302383" y="180412"/>
                </a:lnTo>
                <a:lnTo>
                  <a:pt x="312404" y="158503"/>
                </a:lnTo>
                <a:lnTo>
                  <a:pt x="333409" y="151196"/>
                </a:lnTo>
                <a:lnTo>
                  <a:pt x="354043" y="158509"/>
                </a:lnTo>
                <a:lnTo>
                  <a:pt x="362929" y="180412"/>
                </a:lnTo>
                <a:lnTo>
                  <a:pt x="354043" y="202345"/>
                </a:lnTo>
                <a:lnTo>
                  <a:pt x="333409" y="209621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043" y="158509"/>
                </a:lnTo>
                <a:lnTo>
                  <a:pt x="333409" y="151196"/>
                </a:lnTo>
                <a:lnTo>
                  <a:pt x="358821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04" y="202292"/>
                </a:lnTo>
                <a:lnTo>
                  <a:pt x="333409" y="209621"/>
                </a:lnTo>
                <a:lnTo>
                  <a:pt x="358259" y="209621"/>
                </a:lnTo>
                <a:lnTo>
                  <a:pt x="354873" y="230673"/>
                </a:lnTo>
                <a:lnTo>
                  <a:pt x="334465" y="276232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59" y="209621"/>
                </a:moveTo>
                <a:lnTo>
                  <a:pt x="333409" y="209621"/>
                </a:lnTo>
                <a:lnTo>
                  <a:pt x="354043" y="202345"/>
                </a:lnTo>
                <a:lnTo>
                  <a:pt x="362939" y="180438"/>
                </a:lnTo>
                <a:lnTo>
                  <a:pt x="358259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73165" y="449477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19"/>
                </a:moveTo>
                <a:lnTo>
                  <a:pt x="125965" y="352897"/>
                </a:lnTo>
                <a:lnTo>
                  <a:pt x="86130" y="334801"/>
                </a:lnTo>
                <a:lnTo>
                  <a:pt x="51589" y="307645"/>
                </a:lnTo>
                <a:lnTo>
                  <a:pt x="24266" y="272145"/>
                </a:lnTo>
                <a:lnTo>
                  <a:pt x="6710" y="230789"/>
                </a:lnTo>
                <a:lnTo>
                  <a:pt x="0" y="187058"/>
                </a:lnTo>
                <a:lnTo>
                  <a:pt x="3873" y="143140"/>
                </a:lnTo>
                <a:lnTo>
                  <a:pt x="18069" y="101220"/>
                </a:lnTo>
                <a:lnTo>
                  <a:pt x="42325" y="63484"/>
                </a:lnTo>
                <a:lnTo>
                  <a:pt x="75179" y="33138"/>
                </a:lnTo>
                <a:lnTo>
                  <a:pt x="114084" y="12041"/>
                </a:lnTo>
                <a:lnTo>
                  <a:pt x="156788" y="794"/>
                </a:lnTo>
                <a:lnTo>
                  <a:pt x="201039" y="0"/>
                </a:lnTo>
                <a:lnTo>
                  <a:pt x="244585" y="10259"/>
                </a:lnTo>
                <a:lnTo>
                  <a:pt x="284186" y="31046"/>
                </a:lnTo>
                <a:lnTo>
                  <a:pt x="315781" y="59319"/>
                </a:lnTo>
                <a:lnTo>
                  <a:pt x="181238" y="59319"/>
                </a:lnTo>
                <a:lnTo>
                  <a:pt x="134416" y="68948"/>
                </a:lnTo>
                <a:lnTo>
                  <a:pt x="95829" y="95087"/>
                </a:lnTo>
                <a:lnTo>
                  <a:pt x="69661" y="133616"/>
                </a:lnTo>
                <a:lnTo>
                  <a:pt x="60080" y="180413"/>
                </a:lnTo>
                <a:lnTo>
                  <a:pt x="69740" y="227211"/>
                </a:lnTo>
                <a:lnTo>
                  <a:pt x="95861" y="265740"/>
                </a:lnTo>
                <a:lnTo>
                  <a:pt x="134380" y="291879"/>
                </a:lnTo>
                <a:lnTo>
                  <a:pt x="181238" y="301508"/>
                </a:lnTo>
                <a:lnTo>
                  <a:pt x="313843" y="301508"/>
                </a:lnTo>
                <a:lnTo>
                  <a:pt x="303182" y="314566"/>
                </a:lnTo>
                <a:lnTo>
                  <a:pt x="262484" y="343035"/>
                </a:lnTo>
                <a:lnTo>
                  <a:pt x="213826" y="359052"/>
                </a:lnTo>
                <a:lnTo>
                  <a:pt x="169172" y="361219"/>
                </a:lnTo>
                <a:close/>
              </a:path>
              <a:path w="363219" h="361314">
                <a:moveTo>
                  <a:pt x="302383" y="180413"/>
                </a:moveTo>
                <a:lnTo>
                  <a:pt x="292164" y="133594"/>
                </a:lnTo>
                <a:lnTo>
                  <a:pt x="266391" y="95068"/>
                </a:lnTo>
                <a:lnTo>
                  <a:pt x="228354" y="68948"/>
                </a:lnTo>
                <a:lnTo>
                  <a:pt x="181238" y="59319"/>
                </a:lnTo>
                <a:lnTo>
                  <a:pt x="315781" y="59319"/>
                </a:lnTo>
                <a:lnTo>
                  <a:pt x="316577" y="60031"/>
                </a:lnTo>
                <a:lnTo>
                  <a:pt x="341003" y="95638"/>
                </a:lnTo>
                <a:lnTo>
                  <a:pt x="356712" y="136291"/>
                </a:lnTo>
                <a:lnTo>
                  <a:pt x="358819" y="151197"/>
                </a:lnTo>
                <a:lnTo>
                  <a:pt x="333409" y="151197"/>
                </a:lnTo>
                <a:lnTo>
                  <a:pt x="312401" y="158511"/>
                </a:lnTo>
                <a:lnTo>
                  <a:pt x="302383" y="180413"/>
                </a:lnTo>
                <a:close/>
              </a:path>
              <a:path w="363219" h="361314">
                <a:moveTo>
                  <a:pt x="333409" y="209641"/>
                </a:moveTo>
                <a:lnTo>
                  <a:pt x="312404" y="202314"/>
                </a:lnTo>
                <a:lnTo>
                  <a:pt x="302383" y="180413"/>
                </a:lnTo>
                <a:lnTo>
                  <a:pt x="312404" y="158504"/>
                </a:lnTo>
                <a:lnTo>
                  <a:pt x="333409" y="151197"/>
                </a:lnTo>
                <a:lnTo>
                  <a:pt x="354043" y="158511"/>
                </a:lnTo>
                <a:lnTo>
                  <a:pt x="362929" y="180413"/>
                </a:lnTo>
                <a:lnTo>
                  <a:pt x="354043" y="202354"/>
                </a:lnTo>
                <a:lnTo>
                  <a:pt x="333409" y="209641"/>
                </a:lnTo>
                <a:close/>
              </a:path>
              <a:path w="363219" h="361314">
                <a:moveTo>
                  <a:pt x="362939" y="180439"/>
                </a:moveTo>
                <a:lnTo>
                  <a:pt x="354043" y="158511"/>
                </a:lnTo>
                <a:lnTo>
                  <a:pt x="333409" y="151197"/>
                </a:lnTo>
                <a:lnTo>
                  <a:pt x="358819" y="151197"/>
                </a:lnTo>
                <a:lnTo>
                  <a:pt x="362949" y="180413"/>
                </a:lnTo>
                <a:close/>
              </a:path>
              <a:path w="363219" h="361314">
                <a:moveTo>
                  <a:pt x="313843" y="301508"/>
                </a:moveTo>
                <a:lnTo>
                  <a:pt x="181238" y="301508"/>
                </a:lnTo>
                <a:lnTo>
                  <a:pt x="228354" y="291879"/>
                </a:lnTo>
                <a:lnTo>
                  <a:pt x="266418" y="265740"/>
                </a:lnTo>
                <a:lnTo>
                  <a:pt x="292178" y="227211"/>
                </a:lnTo>
                <a:lnTo>
                  <a:pt x="302383" y="180413"/>
                </a:lnTo>
                <a:lnTo>
                  <a:pt x="312404" y="202314"/>
                </a:lnTo>
                <a:lnTo>
                  <a:pt x="333409" y="209641"/>
                </a:lnTo>
                <a:lnTo>
                  <a:pt x="358257" y="209641"/>
                </a:lnTo>
                <a:lnTo>
                  <a:pt x="354873" y="230679"/>
                </a:lnTo>
                <a:lnTo>
                  <a:pt x="334465" y="276247"/>
                </a:lnTo>
                <a:lnTo>
                  <a:pt x="313843" y="301508"/>
                </a:lnTo>
                <a:close/>
              </a:path>
              <a:path w="363219" h="361314">
                <a:moveTo>
                  <a:pt x="358257" y="209641"/>
                </a:moveTo>
                <a:lnTo>
                  <a:pt x="333409" y="209641"/>
                </a:lnTo>
                <a:lnTo>
                  <a:pt x="354043" y="202354"/>
                </a:lnTo>
                <a:lnTo>
                  <a:pt x="362939" y="180439"/>
                </a:lnTo>
                <a:lnTo>
                  <a:pt x="358257" y="2096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273165" y="510030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8"/>
                </a:lnTo>
                <a:lnTo>
                  <a:pt x="86130" y="334830"/>
                </a:lnTo>
                <a:lnTo>
                  <a:pt x="51589" y="307676"/>
                </a:lnTo>
                <a:lnTo>
                  <a:pt x="24266" y="272190"/>
                </a:lnTo>
                <a:lnTo>
                  <a:pt x="6710" y="230815"/>
                </a:lnTo>
                <a:lnTo>
                  <a:pt x="0" y="187073"/>
                </a:lnTo>
                <a:lnTo>
                  <a:pt x="3873" y="143149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79" y="33145"/>
                </a:lnTo>
                <a:lnTo>
                  <a:pt x="114084" y="12047"/>
                </a:lnTo>
                <a:lnTo>
                  <a:pt x="156788" y="798"/>
                </a:lnTo>
                <a:lnTo>
                  <a:pt x="201039" y="0"/>
                </a:lnTo>
                <a:lnTo>
                  <a:pt x="244585" y="10253"/>
                </a:lnTo>
                <a:lnTo>
                  <a:pt x="284186" y="31059"/>
                </a:lnTo>
                <a:lnTo>
                  <a:pt x="315770" y="59325"/>
                </a:lnTo>
                <a:lnTo>
                  <a:pt x="181238" y="59325"/>
                </a:lnTo>
                <a:lnTo>
                  <a:pt x="134408" y="68960"/>
                </a:lnTo>
                <a:lnTo>
                  <a:pt x="95841" y="95074"/>
                </a:lnTo>
                <a:lnTo>
                  <a:pt x="69665" y="133601"/>
                </a:lnTo>
                <a:lnTo>
                  <a:pt x="60080" y="180420"/>
                </a:lnTo>
                <a:lnTo>
                  <a:pt x="69740" y="227226"/>
                </a:lnTo>
                <a:lnTo>
                  <a:pt x="95861" y="265772"/>
                </a:lnTo>
                <a:lnTo>
                  <a:pt x="134380" y="291928"/>
                </a:lnTo>
                <a:lnTo>
                  <a:pt x="181238" y="301565"/>
                </a:lnTo>
                <a:lnTo>
                  <a:pt x="313801" y="301565"/>
                </a:lnTo>
                <a:lnTo>
                  <a:pt x="303182" y="314570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8" y="133638"/>
                </a:lnTo>
                <a:lnTo>
                  <a:pt x="266418" y="95108"/>
                </a:lnTo>
                <a:lnTo>
                  <a:pt x="228354" y="68960"/>
                </a:lnTo>
                <a:lnTo>
                  <a:pt x="181238" y="59325"/>
                </a:lnTo>
                <a:lnTo>
                  <a:pt x="315770" y="59325"/>
                </a:lnTo>
                <a:lnTo>
                  <a:pt x="316577" y="60047"/>
                </a:lnTo>
                <a:lnTo>
                  <a:pt x="341003" y="95649"/>
                </a:lnTo>
                <a:lnTo>
                  <a:pt x="356712" y="136296"/>
                </a:lnTo>
                <a:lnTo>
                  <a:pt x="358822" y="151218"/>
                </a:lnTo>
                <a:lnTo>
                  <a:pt x="333409" y="151218"/>
                </a:lnTo>
                <a:lnTo>
                  <a:pt x="312400" y="158533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09" y="209662"/>
                </a:moveTo>
                <a:lnTo>
                  <a:pt x="312404" y="202323"/>
                </a:lnTo>
                <a:lnTo>
                  <a:pt x="302383" y="180420"/>
                </a:lnTo>
                <a:lnTo>
                  <a:pt x="312404" y="158526"/>
                </a:lnTo>
                <a:lnTo>
                  <a:pt x="333409" y="151218"/>
                </a:lnTo>
                <a:lnTo>
                  <a:pt x="354043" y="158533"/>
                </a:lnTo>
                <a:lnTo>
                  <a:pt x="362913" y="180420"/>
                </a:lnTo>
                <a:lnTo>
                  <a:pt x="354043" y="202380"/>
                </a:lnTo>
                <a:lnTo>
                  <a:pt x="333409" y="209662"/>
                </a:lnTo>
                <a:close/>
              </a:path>
              <a:path w="363219" h="361314">
                <a:moveTo>
                  <a:pt x="362931" y="180464"/>
                </a:moveTo>
                <a:lnTo>
                  <a:pt x="354043" y="158533"/>
                </a:lnTo>
                <a:lnTo>
                  <a:pt x="333409" y="151218"/>
                </a:lnTo>
                <a:lnTo>
                  <a:pt x="358822" y="151218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01" y="301565"/>
                </a:moveTo>
                <a:lnTo>
                  <a:pt x="181238" y="301565"/>
                </a:lnTo>
                <a:lnTo>
                  <a:pt x="228354" y="291928"/>
                </a:lnTo>
                <a:lnTo>
                  <a:pt x="266418" y="265772"/>
                </a:lnTo>
                <a:lnTo>
                  <a:pt x="292178" y="227226"/>
                </a:lnTo>
                <a:lnTo>
                  <a:pt x="302383" y="180420"/>
                </a:lnTo>
                <a:lnTo>
                  <a:pt x="312404" y="202323"/>
                </a:lnTo>
                <a:lnTo>
                  <a:pt x="333409" y="209662"/>
                </a:lnTo>
                <a:lnTo>
                  <a:pt x="358259" y="209662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1" y="301565"/>
                </a:lnTo>
                <a:close/>
              </a:path>
              <a:path w="363219" h="361314">
                <a:moveTo>
                  <a:pt x="358259" y="209662"/>
                </a:moveTo>
                <a:lnTo>
                  <a:pt x="333409" y="209662"/>
                </a:lnTo>
                <a:lnTo>
                  <a:pt x="354043" y="202380"/>
                </a:lnTo>
                <a:lnTo>
                  <a:pt x="362931" y="180464"/>
                </a:lnTo>
                <a:lnTo>
                  <a:pt x="358259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73165" y="570573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5"/>
                </a:lnTo>
                <a:lnTo>
                  <a:pt x="0" y="187072"/>
                </a:lnTo>
                <a:lnTo>
                  <a:pt x="3873" y="143150"/>
                </a:lnTo>
                <a:lnTo>
                  <a:pt x="18069" y="101231"/>
                </a:lnTo>
                <a:lnTo>
                  <a:pt x="42325" y="63496"/>
                </a:lnTo>
                <a:lnTo>
                  <a:pt x="75179" y="33148"/>
                </a:lnTo>
                <a:lnTo>
                  <a:pt x="114084" y="12048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7"/>
                </a:lnTo>
                <a:lnTo>
                  <a:pt x="284186" y="31064"/>
                </a:lnTo>
                <a:lnTo>
                  <a:pt x="315756" y="59318"/>
                </a:lnTo>
                <a:lnTo>
                  <a:pt x="181238" y="59318"/>
                </a:lnTo>
                <a:lnTo>
                  <a:pt x="134416" y="68954"/>
                </a:lnTo>
                <a:lnTo>
                  <a:pt x="95829" y="95106"/>
                </a:lnTo>
                <a:lnTo>
                  <a:pt x="69661" y="133641"/>
                </a:lnTo>
                <a:lnTo>
                  <a:pt x="60080" y="180425"/>
                </a:lnTo>
                <a:lnTo>
                  <a:pt x="69740" y="227230"/>
                </a:lnTo>
                <a:lnTo>
                  <a:pt x="95861" y="265777"/>
                </a:lnTo>
                <a:lnTo>
                  <a:pt x="134380" y="291933"/>
                </a:lnTo>
                <a:lnTo>
                  <a:pt x="181238" y="301570"/>
                </a:lnTo>
                <a:lnTo>
                  <a:pt x="313801" y="301570"/>
                </a:lnTo>
                <a:lnTo>
                  <a:pt x="303182" y="314575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25"/>
                </a:moveTo>
                <a:lnTo>
                  <a:pt x="292164" y="133620"/>
                </a:lnTo>
                <a:lnTo>
                  <a:pt x="266391" y="95087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6" y="59318"/>
                </a:lnTo>
                <a:lnTo>
                  <a:pt x="316577" y="60052"/>
                </a:lnTo>
                <a:lnTo>
                  <a:pt x="341003" y="95654"/>
                </a:lnTo>
                <a:lnTo>
                  <a:pt x="356712" y="136301"/>
                </a:lnTo>
                <a:lnTo>
                  <a:pt x="358816" y="151185"/>
                </a:lnTo>
                <a:lnTo>
                  <a:pt x="333409" y="151185"/>
                </a:lnTo>
                <a:lnTo>
                  <a:pt x="312404" y="158488"/>
                </a:lnTo>
                <a:lnTo>
                  <a:pt x="302383" y="180425"/>
                </a:lnTo>
                <a:close/>
              </a:path>
              <a:path w="363219" h="361314">
                <a:moveTo>
                  <a:pt x="333409" y="209666"/>
                </a:moveTo>
                <a:lnTo>
                  <a:pt x="312404" y="202327"/>
                </a:lnTo>
                <a:lnTo>
                  <a:pt x="302383" y="180425"/>
                </a:lnTo>
                <a:lnTo>
                  <a:pt x="312404" y="158488"/>
                </a:lnTo>
                <a:lnTo>
                  <a:pt x="333409" y="151185"/>
                </a:lnTo>
                <a:lnTo>
                  <a:pt x="354043" y="158524"/>
                </a:lnTo>
                <a:lnTo>
                  <a:pt x="362913" y="180425"/>
                </a:lnTo>
                <a:lnTo>
                  <a:pt x="354043" y="202385"/>
                </a:lnTo>
                <a:lnTo>
                  <a:pt x="333409" y="209666"/>
                </a:lnTo>
                <a:close/>
              </a:path>
              <a:path w="363219" h="361314">
                <a:moveTo>
                  <a:pt x="362931" y="180469"/>
                </a:moveTo>
                <a:lnTo>
                  <a:pt x="354043" y="158524"/>
                </a:lnTo>
                <a:lnTo>
                  <a:pt x="333409" y="151185"/>
                </a:lnTo>
                <a:lnTo>
                  <a:pt x="358816" y="151185"/>
                </a:lnTo>
                <a:lnTo>
                  <a:pt x="362949" y="180425"/>
                </a:lnTo>
                <a:close/>
              </a:path>
              <a:path w="363219" h="361314">
                <a:moveTo>
                  <a:pt x="313801" y="301570"/>
                </a:moveTo>
                <a:lnTo>
                  <a:pt x="181238" y="301570"/>
                </a:lnTo>
                <a:lnTo>
                  <a:pt x="228354" y="291933"/>
                </a:lnTo>
                <a:lnTo>
                  <a:pt x="266418" y="265777"/>
                </a:lnTo>
                <a:lnTo>
                  <a:pt x="292178" y="227230"/>
                </a:lnTo>
                <a:lnTo>
                  <a:pt x="302383" y="180425"/>
                </a:lnTo>
                <a:lnTo>
                  <a:pt x="312404" y="202327"/>
                </a:lnTo>
                <a:lnTo>
                  <a:pt x="333409" y="209666"/>
                </a:lnTo>
                <a:lnTo>
                  <a:pt x="358259" y="209666"/>
                </a:lnTo>
                <a:lnTo>
                  <a:pt x="354873" y="230709"/>
                </a:lnTo>
                <a:lnTo>
                  <a:pt x="334465" y="276263"/>
                </a:lnTo>
                <a:lnTo>
                  <a:pt x="313801" y="301570"/>
                </a:lnTo>
                <a:close/>
              </a:path>
              <a:path w="363219" h="361314">
                <a:moveTo>
                  <a:pt x="358259" y="209666"/>
                </a:moveTo>
                <a:lnTo>
                  <a:pt x="333409" y="209666"/>
                </a:lnTo>
                <a:lnTo>
                  <a:pt x="354043" y="202385"/>
                </a:lnTo>
                <a:lnTo>
                  <a:pt x="362931" y="180469"/>
                </a:lnTo>
                <a:lnTo>
                  <a:pt x="358259" y="2096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273165" y="63114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39"/>
                </a:moveTo>
                <a:lnTo>
                  <a:pt x="125965" y="352922"/>
                </a:lnTo>
                <a:lnTo>
                  <a:pt x="86130" y="334826"/>
                </a:lnTo>
                <a:lnTo>
                  <a:pt x="51589" y="307676"/>
                </a:lnTo>
                <a:lnTo>
                  <a:pt x="24266" y="272196"/>
                </a:lnTo>
                <a:lnTo>
                  <a:pt x="6710" y="230815"/>
                </a:lnTo>
                <a:lnTo>
                  <a:pt x="0" y="187069"/>
                </a:lnTo>
                <a:lnTo>
                  <a:pt x="3873" y="143143"/>
                </a:lnTo>
                <a:lnTo>
                  <a:pt x="18069" y="101221"/>
                </a:lnTo>
                <a:lnTo>
                  <a:pt x="42325" y="63484"/>
                </a:lnTo>
                <a:lnTo>
                  <a:pt x="75179" y="33138"/>
                </a:lnTo>
                <a:lnTo>
                  <a:pt x="114084" y="12041"/>
                </a:lnTo>
                <a:lnTo>
                  <a:pt x="156788" y="794"/>
                </a:lnTo>
                <a:lnTo>
                  <a:pt x="201039" y="0"/>
                </a:lnTo>
                <a:lnTo>
                  <a:pt x="244585" y="10259"/>
                </a:lnTo>
                <a:lnTo>
                  <a:pt x="284186" y="31065"/>
                </a:lnTo>
                <a:lnTo>
                  <a:pt x="315757" y="59319"/>
                </a:lnTo>
                <a:lnTo>
                  <a:pt x="181238" y="59319"/>
                </a:lnTo>
                <a:lnTo>
                  <a:pt x="134416" y="68955"/>
                </a:lnTo>
                <a:lnTo>
                  <a:pt x="95829" y="95106"/>
                </a:lnTo>
                <a:lnTo>
                  <a:pt x="69661" y="133637"/>
                </a:lnTo>
                <a:lnTo>
                  <a:pt x="60080" y="180413"/>
                </a:lnTo>
                <a:lnTo>
                  <a:pt x="69740" y="227219"/>
                </a:lnTo>
                <a:lnTo>
                  <a:pt x="95861" y="265765"/>
                </a:lnTo>
                <a:lnTo>
                  <a:pt x="134380" y="291922"/>
                </a:lnTo>
                <a:lnTo>
                  <a:pt x="181238" y="301559"/>
                </a:lnTo>
                <a:lnTo>
                  <a:pt x="313802" y="301559"/>
                </a:lnTo>
                <a:lnTo>
                  <a:pt x="303182" y="314564"/>
                </a:lnTo>
                <a:lnTo>
                  <a:pt x="262484" y="343031"/>
                </a:lnTo>
                <a:lnTo>
                  <a:pt x="213826" y="359052"/>
                </a:lnTo>
                <a:lnTo>
                  <a:pt x="169172" y="361239"/>
                </a:lnTo>
                <a:close/>
              </a:path>
              <a:path w="363219" h="361315">
                <a:moveTo>
                  <a:pt x="302383" y="180413"/>
                </a:moveTo>
                <a:lnTo>
                  <a:pt x="292164" y="133616"/>
                </a:lnTo>
                <a:lnTo>
                  <a:pt x="266391" y="95087"/>
                </a:lnTo>
                <a:lnTo>
                  <a:pt x="228354" y="68955"/>
                </a:lnTo>
                <a:lnTo>
                  <a:pt x="181238" y="59319"/>
                </a:lnTo>
                <a:lnTo>
                  <a:pt x="315757" y="59319"/>
                </a:lnTo>
                <a:lnTo>
                  <a:pt x="316577" y="60053"/>
                </a:lnTo>
                <a:lnTo>
                  <a:pt x="341003" y="95653"/>
                </a:lnTo>
                <a:lnTo>
                  <a:pt x="356712" y="136296"/>
                </a:lnTo>
                <a:lnTo>
                  <a:pt x="358822" y="151218"/>
                </a:lnTo>
                <a:lnTo>
                  <a:pt x="333409" y="151218"/>
                </a:lnTo>
                <a:lnTo>
                  <a:pt x="312404" y="158521"/>
                </a:lnTo>
                <a:lnTo>
                  <a:pt x="302383" y="180413"/>
                </a:lnTo>
                <a:close/>
              </a:path>
              <a:path w="363219" h="361315">
                <a:moveTo>
                  <a:pt x="333409" y="209655"/>
                </a:moveTo>
                <a:lnTo>
                  <a:pt x="312404" y="202316"/>
                </a:lnTo>
                <a:lnTo>
                  <a:pt x="302383" y="180413"/>
                </a:lnTo>
                <a:lnTo>
                  <a:pt x="312404" y="158521"/>
                </a:lnTo>
                <a:lnTo>
                  <a:pt x="333409" y="151218"/>
                </a:lnTo>
                <a:lnTo>
                  <a:pt x="354043" y="158537"/>
                </a:lnTo>
                <a:lnTo>
                  <a:pt x="362908" y="180413"/>
                </a:lnTo>
                <a:lnTo>
                  <a:pt x="354043" y="202373"/>
                </a:lnTo>
                <a:lnTo>
                  <a:pt x="333409" y="209655"/>
                </a:lnTo>
                <a:close/>
              </a:path>
              <a:path w="363219" h="361315">
                <a:moveTo>
                  <a:pt x="362929" y="180464"/>
                </a:moveTo>
                <a:lnTo>
                  <a:pt x="354043" y="158537"/>
                </a:lnTo>
                <a:lnTo>
                  <a:pt x="333409" y="151218"/>
                </a:lnTo>
                <a:lnTo>
                  <a:pt x="358822" y="151218"/>
                </a:lnTo>
                <a:lnTo>
                  <a:pt x="362949" y="180413"/>
                </a:lnTo>
                <a:close/>
              </a:path>
              <a:path w="363219" h="361315">
                <a:moveTo>
                  <a:pt x="313802" y="301559"/>
                </a:moveTo>
                <a:lnTo>
                  <a:pt x="181238" y="301559"/>
                </a:lnTo>
                <a:lnTo>
                  <a:pt x="228354" y="291922"/>
                </a:lnTo>
                <a:lnTo>
                  <a:pt x="266418" y="265765"/>
                </a:lnTo>
                <a:lnTo>
                  <a:pt x="292178" y="227219"/>
                </a:lnTo>
                <a:lnTo>
                  <a:pt x="302383" y="180413"/>
                </a:lnTo>
                <a:lnTo>
                  <a:pt x="312404" y="202316"/>
                </a:lnTo>
                <a:lnTo>
                  <a:pt x="333409" y="209655"/>
                </a:lnTo>
                <a:lnTo>
                  <a:pt x="358260" y="209655"/>
                </a:lnTo>
                <a:lnTo>
                  <a:pt x="354873" y="230704"/>
                </a:lnTo>
                <a:lnTo>
                  <a:pt x="334465" y="276254"/>
                </a:lnTo>
                <a:lnTo>
                  <a:pt x="313802" y="301559"/>
                </a:lnTo>
                <a:close/>
              </a:path>
              <a:path w="363219" h="361315">
                <a:moveTo>
                  <a:pt x="358260" y="209655"/>
                </a:moveTo>
                <a:lnTo>
                  <a:pt x="333409" y="209655"/>
                </a:lnTo>
                <a:lnTo>
                  <a:pt x="354043" y="202373"/>
                </a:lnTo>
                <a:lnTo>
                  <a:pt x="362929" y="180464"/>
                </a:lnTo>
                <a:lnTo>
                  <a:pt x="358260" y="2096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878892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25"/>
                </a:moveTo>
                <a:lnTo>
                  <a:pt x="125965" y="352902"/>
                </a:lnTo>
                <a:lnTo>
                  <a:pt x="86130" y="334806"/>
                </a:lnTo>
                <a:lnTo>
                  <a:pt x="51589" y="307649"/>
                </a:lnTo>
                <a:lnTo>
                  <a:pt x="24266" y="272144"/>
                </a:lnTo>
                <a:lnTo>
                  <a:pt x="6710" y="230768"/>
                </a:lnTo>
                <a:lnTo>
                  <a:pt x="0" y="187035"/>
                </a:lnTo>
                <a:lnTo>
                  <a:pt x="3873" y="143124"/>
                </a:lnTo>
                <a:lnTo>
                  <a:pt x="18069" y="101214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39"/>
                </a:lnTo>
                <a:lnTo>
                  <a:pt x="315797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0"/>
                </a:lnTo>
                <a:lnTo>
                  <a:pt x="95867" y="265739"/>
                </a:lnTo>
                <a:lnTo>
                  <a:pt x="134382" y="291878"/>
                </a:lnTo>
                <a:lnTo>
                  <a:pt x="181238" y="301507"/>
                </a:lnTo>
                <a:lnTo>
                  <a:pt x="313829" y="301507"/>
                </a:lnTo>
                <a:lnTo>
                  <a:pt x="303182" y="314546"/>
                </a:lnTo>
                <a:lnTo>
                  <a:pt x="262484" y="343021"/>
                </a:lnTo>
                <a:lnTo>
                  <a:pt x="213826" y="359063"/>
                </a:lnTo>
                <a:lnTo>
                  <a:pt x="169172" y="36122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97" y="59318"/>
                </a:lnTo>
                <a:lnTo>
                  <a:pt x="316577" y="60015"/>
                </a:lnTo>
                <a:lnTo>
                  <a:pt x="341003" y="95615"/>
                </a:lnTo>
                <a:lnTo>
                  <a:pt x="356712" y="136270"/>
                </a:lnTo>
                <a:lnTo>
                  <a:pt x="358821" y="151196"/>
                </a:lnTo>
                <a:lnTo>
                  <a:pt x="333485" y="151196"/>
                </a:lnTo>
                <a:lnTo>
                  <a:pt x="312458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21"/>
                </a:moveTo>
                <a:lnTo>
                  <a:pt x="312411" y="202292"/>
                </a:lnTo>
                <a:lnTo>
                  <a:pt x="302383" y="180412"/>
                </a:lnTo>
                <a:lnTo>
                  <a:pt x="312461" y="158503"/>
                </a:lnTo>
                <a:lnTo>
                  <a:pt x="333485" y="151196"/>
                </a:lnTo>
                <a:lnTo>
                  <a:pt x="354100" y="158509"/>
                </a:lnTo>
                <a:lnTo>
                  <a:pt x="362929" y="180412"/>
                </a:lnTo>
                <a:lnTo>
                  <a:pt x="354065" y="202345"/>
                </a:lnTo>
                <a:lnTo>
                  <a:pt x="333428" y="209621"/>
                </a:lnTo>
                <a:close/>
              </a:path>
              <a:path w="363219" h="361314">
                <a:moveTo>
                  <a:pt x="362939" y="180437"/>
                </a:moveTo>
                <a:lnTo>
                  <a:pt x="354100" y="158509"/>
                </a:lnTo>
                <a:lnTo>
                  <a:pt x="333485" y="151196"/>
                </a:lnTo>
                <a:lnTo>
                  <a:pt x="358821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11" y="202292"/>
                </a:lnTo>
                <a:lnTo>
                  <a:pt x="333428" y="209621"/>
                </a:lnTo>
                <a:lnTo>
                  <a:pt x="358259" y="209621"/>
                </a:lnTo>
                <a:lnTo>
                  <a:pt x="354873" y="230673"/>
                </a:lnTo>
                <a:lnTo>
                  <a:pt x="334465" y="276232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59" y="209621"/>
                </a:moveTo>
                <a:lnTo>
                  <a:pt x="333428" y="209621"/>
                </a:lnTo>
                <a:lnTo>
                  <a:pt x="354065" y="202345"/>
                </a:lnTo>
                <a:lnTo>
                  <a:pt x="362939" y="180437"/>
                </a:lnTo>
                <a:lnTo>
                  <a:pt x="358259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878892" y="449462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22" y="68954"/>
                </a:lnTo>
                <a:lnTo>
                  <a:pt x="95835" y="95105"/>
                </a:lnTo>
                <a:lnTo>
                  <a:pt x="69668" y="133636"/>
                </a:lnTo>
                <a:lnTo>
                  <a:pt x="60093" y="180412"/>
                </a:lnTo>
                <a:lnTo>
                  <a:pt x="69751" y="227218"/>
                </a:lnTo>
                <a:lnTo>
                  <a:pt x="95867" y="265764"/>
                </a:lnTo>
                <a:lnTo>
                  <a:pt x="134382" y="291921"/>
                </a:lnTo>
                <a:lnTo>
                  <a:pt x="181238" y="301557"/>
                </a:lnTo>
                <a:lnTo>
                  <a:pt x="313808" y="301557"/>
                </a:lnTo>
                <a:lnTo>
                  <a:pt x="303182" y="314571"/>
                </a:lnTo>
                <a:lnTo>
                  <a:pt x="262484" y="343041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614"/>
                </a:lnTo>
                <a:lnTo>
                  <a:pt x="266410" y="95086"/>
                </a:lnTo>
                <a:lnTo>
                  <a:pt x="228376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8" y="151259"/>
                </a:lnTo>
                <a:lnTo>
                  <a:pt x="333485" y="151259"/>
                </a:lnTo>
                <a:lnTo>
                  <a:pt x="312461" y="158540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59"/>
                </a:moveTo>
                <a:lnTo>
                  <a:pt x="312411" y="202320"/>
                </a:lnTo>
                <a:lnTo>
                  <a:pt x="302383" y="180412"/>
                </a:lnTo>
                <a:lnTo>
                  <a:pt x="312461" y="158540"/>
                </a:lnTo>
                <a:lnTo>
                  <a:pt x="333485" y="151259"/>
                </a:lnTo>
                <a:lnTo>
                  <a:pt x="354100" y="158581"/>
                </a:lnTo>
                <a:lnTo>
                  <a:pt x="362908" y="180412"/>
                </a:lnTo>
                <a:lnTo>
                  <a:pt x="354065" y="202374"/>
                </a:lnTo>
                <a:lnTo>
                  <a:pt x="333428" y="209659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100" y="158581"/>
                </a:lnTo>
                <a:lnTo>
                  <a:pt x="333485" y="151259"/>
                </a:lnTo>
                <a:lnTo>
                  <a:pt x="358828" y="151259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38" y="301557"/>
                </a:lnTo>
                <a:lnTo>
                  <a:pt x="228354" y="291921"/>
                </a:lnTo>
                <a:lnTo>
                  <a:pt x="266418" y="265764"/>
                </a:lnTo>
                <a:lnTo>
                  <a:pt x="292178" y="227218"/>
                </a:lnTo>
                <a:lnTo>
                  <a:pt x="302383" y="180412"/>
                </a:lnTo>
                <a:lnTo>
                  <a:pt x="312411" y="202320"/>
                </a:lnTo>
                <a:lnTo>
                  <a:pt x="333428" y="209659"/>
                </a:lnTo>
                <a:lnTo>
                  <a:pt x="358259" y="209659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9" y="209659"/>
                </a:moveTo>
                <a:lnTo>
                  <a:pt x="333428" y="209659"/>
                </a:lnTo>
                <a:lnTo>
                  <a:pt x="354065" y="202374"/>
                </a:lnTo>
                <a:lnTo>
                  <a:pt x="362929" y="180463"/>
                </a:lnTo>
                <a:lnTo>
                  <a:pt x="358259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878892" y="510020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25"/>
                </a:moveTo>
                <a:lnTo>
                  <a:pt x="125965" y="352904"/>
                </a:lnTo>
                <a:lnTo>
                  <a:pt x="86130" y="334807"/>
                </a:lnTo>
                <a:lnTo>
                  <a:pt x="51589" y="307652"/>
                </a:lnTo>
                <a:lnTo>
                  <a:pt x="24266" y="272152"/>
                </a:lnTo>
                <a:lnTo>
                  <a:pt x="6710" y="230795"/>
                </a:lnTo>
                <a:lnTo>
                  <a:pt x="0" y="187065"/>
                </a:lnTo>
                <a:lnTo>
                  <a:pt x="3873" y="143147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46"/>
                </a:lnTo>
                <a:lnTo>
                  <a:pt x="315784" y="59325"/>
                </a:lnTo>
                <a:lnTo>
                  <a:pt x="181238" y="59325"/>
                </a:lnTo>
                <a:lnTo>
                  <a:pt x="134422" y="68954"/>
                </a:lnTo>
                <a:lnTo>
                  <a:pt x="95835" y="95093"/>
                </a:lnTo>
                <a:lnTo>
                  <a:pt x="69668" y="133622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39" y="301514"/>
                </a:lnTo>
                <a:lnTo>
                  <a:pt x="303182" y="314567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601"/>
                </a:lnTo>
                <a:lnTo>
                  <a:pt x="266410" y="95074"/>
                </a:lnTo>
                <a:lnTo>
                  <a:pt x="228376" y="68954"/>
                </a:lnTo>
                <a:lnTo>
                  <a:pt x="181238" y="59325"/>
                </a:lnTo>
                <a:lnTo>
                  <a:pt x="315784" y="59325"/>
                </a:lnTo>
                <a:lnTo>
                  <a:pt x="316577" y="60035"/>
                </a:lnTo>
                <a:lnTo>
                  <a:pt x="341003" y="95644"/>
                </a:lnTo>
                <a:lnTo>
                  <a:pt x="356712" y="136298"/>
                </a:lnTo>
                <a:lnTo>
                  <a:pt x="358821" y="151213"/>
                </a:lnTo>
                <a:lnTo>
                  <a:pt x="333485" y="151213"/>
                </a:lnTo>
                <a:lnTo>
                  <a:pt x="312461" y="158511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43"/>
                </a:moveTo>
                <a:lnTo>
                  <a:pt x="312411" y="202315"/>
                </a:lnTo>
                <a:lnTo>
                  <a:pt x="302383" y="180420"/>
                </a:lnTo>
                <a:lnTo>
                  <a:pt x="312461" y="158511"/>
                </a:lnTo>
                <a:lnTo>
                  <a:pt x="333485" y="151213"/>
                </a:lnTo>
                <a:lnTo>
                  <a:pt x="354100" y="158531"/>
                </a:lnTo>
                <a:lnTo>
                  <a:pt x="362929" y="180420"/>
                </a:lnTo>
                <a:lnTo>
                  <a:pt x="354065" y="202358"/>
                </a:lnTo>
                <a:lnTo>
                  <a:pt x="333428" y="209643"/>
                </a:lnTo>
                <a:close/>
              </a:path>
              <a:path w="363219" h="361314">
                <a:moveTo>
                  <a:pt x="362939" y="180445"/>
                </a:moveTo>
                <a:lnTo>
                  <a:pt x="354100" y="158531"/>
                </a:lnTo>
                <a:lnTo>
                  <a:pt x="333485" y="151213"/>
                </a:lnTo>
                <a:lnTo>
                  <a:pt x="358821" y="151213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39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315"/>
                </a:lnTo>
                <a:lnTo>
                  <a:pt x="333428" y="209643"/>
                </a:lnTo>
                <a:lnTo>
                  <a:pt x="358257" y="209643"/>
                </a:lnTo>
                <a:lnTo>
                  <a:pt x="354873" y="230684"/>
                </a:lnTo>
                <a:lnTo>
                  <a:pt x="334465" y="276250"/>
                </a:lnTo>
                <a:lnTo>
                  <a:pt x="313839" y="301514"/>
                </a:lnTo>
                <a:close/>
              </a:path>
              <a:path w="363219" h="361314">
                <a:moveTo>
                  <a:pt x="358257" y="209643"/>
                </a:moveTo>
                <a:lnTo>
                  <a:pt x="333428" y="209643"/>
                </a:lnTo>
                <a:lnTo>
                  <a:pt x="354065" y="202358"/>
                </a:lnTo>
                <a:lnTo>
                  <a:pt x="362939" y="180445"/>
                </a:lnTo>
                <a:lnTo>
                  <a:pt x="358257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878892" y="570563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5"/>
                </a:lnTo>
                <a:lnTo>
                  <a:pt x="86130" y="334819"/>
                </a:lnTo>
                <a:lnTo>
                  <a:pt x="51589" y="307650"/>
                </a:lnTo>
                <a:lnTo>
                  <a:pt x="24266" y="272139"/>
                </a:lnTo>
                <a:lnTo>
                  <a:pt x="6710" y="230789"/>
                </a:lnTo>
                <a:lnTo>
                  <a:pt x="0" y="187062"/>
                </a:lnTo>
                <a:lnTo>
                  <a:pt x="3873" y="143146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41"/>
                </a:lnTo>
                <a:lnTo>
                  <a:pt x="315790" y="59325"/>
                </a:lnTo>
                <a:lnTo>
                  <a:pt x="181238" y="59325"/>
                </a:lnTo>
                <a:lnTo>
                  <a:pt x="134422" y="68954"/>
                </a:lnTo>
                <a:lnTo>
                  <a:pt x="95835" y="95093"/>
                </a:lnTo>
                <a:lnTo>
                  <a:pt x="69668" y="133622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39" y="301514"/>
                </a:lnTo>
                <a:lnTo>
                  <a:pt x="303182" y="314567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601"/>
                </a:lnTo>
                <a:lnTo>
                  <a:pt x="266410" y="95074"/>
                </a:lnTo>
                <a:lnTo>
                  <a:pt x="228376" y="68954"/>
                </a:lnTo>
                <a:lnTo>
                  <a:pt x="181238" y="59325"/>
                </a:lnTo>
                <a:lnTo>
                  <a:pt x="315790" y="59325"/>
                </a:lnTo>
                <a:lnTo>
                  <a:pt x="316577" y="60029"/>
                </a:lnTo>
                <a:lnTo>
                  <a:pt x="341003" y="95640"/>
                </a:lnTo>
                <a:lnTo>
                  <a:pt x="356712" y="136296"/>
                </a:lnTo>
                <a:lnTo>
                  <a:pt x="358818" y="151194"/>
                </a:lnTo>
                <a:lnTo>
                  <a:pt x="333485" y="151194"/>
                </a:lnTo>
                <a:lnTo>
                  <a:pt x="312458" y="158510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43"/>
                </a:moveTo>
                <a:lnTo>
                  <a:pt x="312411" y="202315"/>
                </a:lnTo>
                <a:lnTo>
                  <a:pt x="302383" y="180420"/>
                </a:lnTo>
                <a:lnTo>
                  <a:pt x="312461" y="158504"/>
                </a:lnTo>
                <a:lnTo>
                  <a:pt x="333485" y="151194"/>
                </a:lnTo>
                <a:lnTo>
                  <a:pt x="354100" y="158510"/>
                </a:lnTo>
                <a:lnTo>
                  <a:pt x="362929" y="180420"/>
                </a:lnTo>
                <a:lnTo>
                  <a:pt x="354065" y="202358"/>
                </a:lnTo>
                <a:lnTo>
                  <a:pt x="333428" y="209643"/>
                </a:lnTo>
                <a:close/>
              </a:path>
              <a:path w="363219" h="361314">
                <a:moveTo>
                  <a:pt x="362939" y="180445"/>
                </a:moveTo>
                <a:lnTo>
                  <a:pt x="354100" y="158510"/>
                </a:lnTo>
                <a:lnTo>
                  <a:pt x="333485" y="151194"/>
                </a:lnTo>
                <a:lnTo>
                  <a:pt x="358818" y="151194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39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315"/>
                </a:lnTo>
                <a:lnTo>
                  <a:pt x="333428" y="209643"/>
                </a:lnTo>
                <a:lnTo>
                  <a:pt x="358257" y="209643"/>
                </a:lnTo>
                <a:lnTo>
                  <a:pt x="354873" y="230684"/>
                </a:lnTo>
                <a:lnTo>
                  <a:pt x="334465" y="276250"/>
                </a:lnTo>
                <a:lnTo>
                  <a:pt x="313839" y="301514"/>
                </a:lnTo>
                <a:close/>
              </a:path>
              <a:path w="363219" h="361314">
                <a:moveTo>
                  <a:pt x="358257" y="209643"/>
                </a:moveTo>
                <a:lnTo>
                  <a:pt x="333428" y="209643"/>
                </a:lnTo>
                <a:lnTo>
                  <a:pt x="354065" y="202358"/>
                </a:lnTo>
                <a:lnTo>
                  <a:pt x="362939" y="180445"/>
                </a:lnTo>
                <a:lnTo>
                  <a:pt x="358257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878892" y="63113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2"/>
                </a:lnTo>
                <a:lnTo>
                  <a:pt x="86130" y="334806"/>
                </a:lnTo>
                <a:lnTo>
                  <a:pt x="51589" y="307649"/>
                </a:lnTo>
                <a:lnTo>
                  <a:pt x="24266" y="272144"/>
                </a:lnTo>
                <a:lnTo>
                  <a:pt x="6710" y="230788"/>
                </a:lnTo>
                <a:lnTo>
                  <a:pt x="0" y="187057"/>
                </a:lnTo>
                <a:lnTo>
                  <a:pt x="3873" y="143139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0"/>
                </a:lnTo>
                <a:lnTo>
                  <a:pt x="95867" y="265739"/>
                </a:lnTo>
                <a:lnTo>
                  <a:pt x="134382" y="291878"/>
                </a:lnTo>
                <a:lnTo>
                  <a:pt x="181238" y="301507"/>
                </a:lnTo>
                <a:lnTo>
                  <a:pt x="313845" y="301507"/>
                </a:lnTo>
                <a:lnTo>
                  <a:pt x="303182" y="314568"/>
                </a:lnTo>
                <a:lnTo>
                  <a:pt x="262484" y="343040"/>
                </a:lnTo>
                <a:lnTo>
                  <a:pt x="213826" y="359063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22" y="151215"/>
                </a:lnTo>
                <a:lnTo>
                  <a:pt x="333485" y="151215"/>
                </a:lnTo>
                <a:lnTo>
                  <a:pt x="312461" y="158510"/>
                </a:lnTo>
                <a:lnTo>
                  <a:pt x="302383" y="180412"/>
                </a:lnTo>
                <a:close/>
              </a:path>
              <a:path w="363219" h="361315">
                <a:moveTo>
                  <a:pt x="333428" y="209640"/>
                </a:moveTo>
                <a:lnTo>
                  <a:pt x="312411" y="202313"/>
                </a:lnTo>
                <a:lnTo>
                  <a:pt x="302383" y="180412"/>
                </a:lnTo>
                <a:lnTo>
                  <a:pt x="312461" y="158510"/>
                </a:lnTo>
                <a:lnTo>
                  <a:pt x="333485" y="151215"/>
                </a:lnTo>
                <a:lnTo>
                  <a:pt x="354100" y="158531"/>
                </a:lnTo>
                <a:lnTo>
                  <a:pt x="362929" y="180412"/>
                </a:lnTo>
                <a:lnTo>
                  <a:pt x="354065" y="202352"/>
                </a:lnTo>
                <a:lnTo>
                  <a:pt x="333428" y="209640"/>
                </a:lnTo>
                <a:close/>
              </a:path>
              <a:path w="363219" h="361315">
                <a:moveTo>
                  <a:pt x="362939" y="180437"/>
                </a:moveTo>
                <a:lnTo>
                  <a:pt x="354100" y="158531"/>
                </a:lnTo>
                <a:lnTo>
                  <a:pt x="333485" y="151215"/>
                </a:lnTo>
                <a:lnTo>
                  <a:pt x="358822" y="151215"/>
                </a:lnTo>
                <a:lnTo>
                  <a:pt x="362949" y="180412"/>
                </a:lnTo>
                <a:close/>
              </a:path>
              <a:path w="363219" h="361315">
                <a:moveTo>
                  <a:pt x="313845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11" y="202313"/>
                </a:lnTo>
                <a:lnTo>
                  <a:pt x="333428" y="209640"/>
                </a:lnTo>
                <a:lnTo>
                  <a:pt x="358257" y="209640"/>
                </a:lnTo>
                <a:lnTo>
                  <a:pt x="354873" y="230678"/>
                </a:lnTo>
                <a:lnTo>
                  <a:pt x="334465" y="276247"/>
                </a:lnTo>
                <a:lnTo>
                  <a:pt x="313845" y="301507"/>
                </a:lnTo>
                <a:close/>
              </a:path>
              <a:path w="363219" h="361315">
                <a:moveTo>
                  <a:pt x="358257" y="209640"/>
                </a:moveTo>
                <a:lnTo>
                  <a:pt x="333428" y="209640"/>
                </a:lnTo>
                <a:lnTo>
                  <a:pt x="354065" y="202352"/>
                </a:lnTo>
                <a:lnTo>
                  <a:pt x="362939" y="180437"/>
                </a:lnTo>
                <a:lnTo>
                  <a:pt x="358257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484687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25"/>
                </a:moveTo>
                <a:lnTo>
                  <a:pt x="125963" y="352902"/>
                </a:lnTo>
                <a:lnTo>
                  <a:pt x="86137" y="334806"/>
                </a:lnTo>
                <a:lnTo>
                  <a:pt x="51597" y="307649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39"/>
                </a:lnTo>
                <a:lnTo>
                  <a:pt x="315794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12" y="301507"/>
                </a:lnTo>
                <a:lnTo>
                  <a:pt x="303165" y="314546"/>
                </a:lnTo>
                <a:lnTo>
                  <a:pt x="262466" y="343021"/>
                </a:lnTo>
                <a:lnTo>
                  <a:pt x="213808" y="359063"/>
                </a:lnTo>
                <a:lnTo>
                  <a:pt x="169159" y="36122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94" y="59318"/>
                </a:lnTo>
                <a:lnTo>
                  <a:pt x="316574" y="60015"/>
                </a:lnTo>
                <a:lnTo>
                  <a:pt x="341010" y="95615"/>
                </a:lnTo>
                <a:lnTo>
                  <a:pt x="356720" y="136270"/>
                </a:lnTo>
                <a:lnTo>
                  <a:pt x="35882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1"/>
                </a:moveTo>
                <a:lnTo>
                  <a:pt x="312416" y="20229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45"/>
                </a:lnTo>
                <a:lnTo>
                  <a:pt x="333436" y="209621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25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12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4" y="265739"/>
                </a:lnTo>
                <a:lnTo>
                  <a:pt x="292184" y="227210"/>
                </a:lnTo>
                <a:lnTo>
                  <a:pt x="302365" y="180412"/>
                </a:lnTo>
                <a:lnTo>
                  <a:pt x="312416" y="202292"/>
                </a:lnTo>
                <a:lnTo>
                  <a:pt x="333436" y="209621"/>
                </a:lnTo>
                <a:lnTo>
                  <a:pt x="358250" y="209621"/>
                </a:lnTo>
                <a:lnTo>
                  <a:pt x="354861" y="230673"/>
                </a:lnTo>
                <a:lnTo>
                  <a:pt x="334449" y="276232"/>
                </a:lnTo>
                <a:lnTo>
                  <a:pt x="313812" y="301507"/>
                </a:lnTo>
                <a:close/>
              </a:path>
              <a:path w="363219" h="361314">
                <a:moveTo>
                  <a:pt x="358250" y="209621"/>
                </a:moveTo>
                <a:lnTo>
                  <a:pt x="333436" y="209621"/>
                </a:lnTo>
                <a:lnTo>
                  <a:pt x="354064" y="202345"/>
                </a:lnTo>
                <a:lnTo>
                  <a:pt x="362934" y="180437"/>
                </a:lnTo>
                <a:lnTo>
                  <a:pt x="358250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484687" y="449462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7" y="307681"/>
                </a:lnTo>
                <a:lnTo>
                  <a:pt x="24260" y="272195"/>
                </a:lnTo>
                <a:lnTo>
                  <a:pt x="6703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64"/>
                </a:lnTo>
                <a:lnTo>
                  <a:pt x="315754" y="59318"/>
                </a:lnTo>
                <a:lnTo>
                  <a:pt x="181220" y="59318"/>
                </a:lnTo>
                <a:lnTo>
                  <a:pt x="134411" y="68954"/>
                </a:lnTo>
                <a:lnTo>
                  <a:pt x="95836" y="95105"/>
                </a:lnTo>
                <a:lnTo>
                  <a:pt x="69671" y="133636"/>
                </a:lnTo>
                <a:lnTo>
                  <a:pt x="60074" y="180412"/>
                </a:lnTo>
                <a:lnTo>
                  <a:pt x="69733" y="227218"/>
                </a:lnTo>
                <a:lnTo>
                  <a:pt x="95849" y="265764"/>
                </a:lnTo>
                <a:lnTo>
                  <a:pt x="134364" y="291921"/>
                </a:lnTo>
                <a:lnTo>
                  <a:pt x="181220" y="301557"/>
                </a:lnTo>
                <a:lnTo>
                  <a:pt x="313791" y="301557"/>
                </a:lnTo>
                <a:lnTo>
                  <a:pt x="303165" y="314571"/>
                </a:lnTo>
                <a:lnTo>
                  <a:pt x="262466" y="343041"/>
                </a:lnTo>
                <a:lnTo>
                  <a:pt x="213808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614"/>
                </a:lnTo>
                <a:lnTo>
                  <a:pt x="266396" y="95086"/>
                </a:lnTo>
                <a:lnTo>
                  <a:pt x="228349" y="68954"/>
                </a:lnTo>
                <a:lnTo>
                  <a:pt x="181220" y="59318"/>
                </a:lnTo>
                <a:lnTo>
                  <a:pt x="315754" y="59318"/>
                </a:lnTo>
                <a:lnTo>
                  <a:pt x="316574" y="60052"/>
                </a:lnTo>
                <a:lnTo>
                  <a:pt x="341010" y="95652"/>
                </a:lnTo>
                <a:lnTo>
                  <a:pt x="356720" y="136295"/>
                </a:lnTo>
                <a:lnTo>
                  <a:pt x="358831" y="151259"/>
                </a:lnTo>
                <a:lnTo>
                  <a:pt x="333474" y="151259"/>
                </a:lnTo>
                <a:lnTo>
                  <a:pt x="312445" y="158540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59"/>
                </a:moveTo>
                <a:lnTo>
                  <a:pt x="312416" y="202320"/>
                </a:lnTo>
                <a:lnTo>
                  <a:pt x="302365" y="180412"/>
                </a:lnTo>
                <a:lnTo>
                  <a:pt x="312445" y="158540"/>
                </a:lnTo>
                <a:lnTo>
                  <a:pt x="333474" y="151259"/>
                </a:lnTo>
                <a:lnTo>
                  <a:pt x="354093" y="158581"/>
                </a:lnTo>
                <a:lnTo>
                  <a:pt x="362903" y="180412"/>
                </a:lnTo>
                <a:lnTo>
                  <a:pt x="354064" y="202374"/>
                </a:lnTo>
                <a:lnTo>
                  <a:pt x="333436" y="209659"/>
                </a:lnTo>
                <a:close/>
              </a:path>
              <a:path w="363219" h="361314">
                <a:moveTo>
                  <a:pt x="362923" y="180463"/>
                </a:moveTo>
                <a:lnTo>
                  <a:pt x="354093" y="158581"/>
                </a:lnTo>
                <a:lnTo>
                  <a:pt x="333474" y="151259"/>
                </a:lnTo>
                <a:lnTo>
                  <a:pt x="358831" y="151259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791" y="301557"/>
                </a:moveTo>
                <a:lnTo>
                  <a:pt x="181220" y="301557"/>
                </a:lnTo>
                <a:lnTo>
                  <a:pt x="228349" y="291921"/>
                </a:lnTo>
                <a:lnTo>
                  <a:pt x="266424" y="265764"/>
                </a:lnTo>
                <a:lnTo>
                  <a:pt x="292184" y="227218"/>
                </a:lnTo>
                <a:lnTo>
                  <a:pt x="302365" y="180412"/>
                </a:lnTo>
                <a:lnTo>
                  <a:pt x="312416" y="202320"/>
                </a:lnTo>
                <a:lnTo>
                  <a:pt x="333436" y="209659"/>
                </a:lnTo>
                <a:lnTo>
                  <a:pt x="358250" y="209659"/>
                </a:lnTo>
                <a:lnTo>
                  <a:pt x="354861" y="230704"/>
                </a:lnTo>
                <a:lnTo>
                  <a:pt x="334449" y="276258"/>
                </a:lnTo>
                <a:lnTo>
                  <a:pt x="313791" y="301557"/>
                </a:lnTo>
                <a:close/>
              </a:path>
              <a:path w="363219" h="361314">
                <a:moveTo>
                  <a:pt x="358250" y="209659"/>
                </a:moveTo>
                <a:lnTo>
                  <a:pt x="333436" y="209659"/>
                </a:lnTo>
                <a:lnTo>
                  <a:pt x="354064" y="202374"/>
                </a:lnTo>
                <a:lnTo>
                  <a:pt x="362923" y="180463"/>
                </a:lnTo>
                <a:lnTo>
                  <a:pt x="358250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484687" y="510020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25"/>
                </a:moveTo>
                <a:lnTo>
                  <a:pt x="125963" y="352904"/>
                </a:lnTo>
                <a:lnTo>
                  <a:pt x="86137" y="334807"/>
                </a:lnTo>
                <a:lnTo>
                  <a:pt x="51597" y="307652"/>
                </a:lnTo>
                <a:lnTo>
                  <a:pt x="24260" y="272152"/>
                </a:lnTo>
                <a:lnTo>
                  <a:pt x="6703" y="230795"/>
                </a:lnTo>
                <a:lnTo>
                  <a:pt x="0" y="187065"/>
                </a:lnTo>
                <a:lnTo>
                  <a:pt x="3880" y="143147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46"/>
                </a:lnTo>
                <a:lnTo>
                  <a:pt x="315781" y="59325"/>
                </a:lnTo>
                <a:lnTo>
                  <a:pt x="181220" y="59325"/>
                </a:lnTo>
                <a:lnTo>
                  <a:pt x="134411" y="68954"/>
                </a:lnTo>
                <a:lnTo>
                  <a:pt x="95836" y="95093"/>
                </a:lnTo>
                <a:lnTo>
                  <a:pt x="69671" y="133622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2" y="301514"/>
                </a:lnTo>
                <a:lnTo>
                  <a:pt x="303165" y="314567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2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601"/>
                </a:lnTo>
                <a:lnTo>
                  <a:pt x="266396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81" y="59325"/>
                </a:lnTo>
                <a:lnTo>
                  <a:pt x="316574" y="60035"/>
                </a:lnTo>
                <a:lnTo>
                  <a:pt x="341010" y="95644"/>
                </a:lnTo>
                <a:lnTo>
                  <a:pt x="356720" y="136298"/>
                </a:lnTo>
                <a:lnTo>
                  <a:pt x="358824" y="151213"/>
                </a:lnTo>
                <a:lnTo>
                  <a:pt x="333474" y="151213"/>
                </a:lnTo>
                <a:lnTo>
                  <a:pt x="312445" y="158511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45" y="158511"/>
                </a:lnTo>
                <a:lnTo>
                  <a:pt x="333474" y="151213"/>
                </a:lnTo>
                <a:lnTo>
                  <a:pt x="354093" y="158531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31"/>
                </a:lnTo>
                <a:lnTo>
                  <a:pt x="333474" y="151213"/>
                </a:lnTo>
                <a:lnTo>
                  <a:pt x="358824" y="151213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2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49" y="276250"/>
                </a:lnTo>
                <a:lnTo>
                  <a:pt x="313822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484687" y="570563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5"/>
                </a:lnTo>
                <a:lnTo>
                  <a:pt x="86137" y="334819"/>
                </a:lnTo>
                <a:lnTo>
                  <a:pt x="51597" y="307650"/>
                </a:lnTo>
                <a:lnTo>
                  <a:pt x="24260" y="272139"/>
                </a:lnTo>
                <a:lnTo>
                  <a:pt x="6703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41"/>
                </a:lnTo>
                <a:lnTo>
                  <a:pt x="315787" y="59325"/>
                </a:lnTo>
                <a:lnTo>
                  <a:pt x="181220" y="59325"/>
                </a:lnTo>
                <a:lnTo>
                  <a:pt x="134411" y="68954"/>
                </a:lnTo>
                <a:lnTo>
                  <a:pt x="95836" y="95093"/>
                </a:lnTo>
                <a:lnTo>
                  <a:pt x="69671" y="133622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2" y="301514"/>
                </a:lnTo>
                <a:lnTo>
                  <a:pt x="303165" y="314567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601"/>
                </a:lnTo>
                <a:lnTo>
                  <a:pt x="266396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87" y="59325"/>
                </a:lnTo>
                <a:lnTo>
                  <a:pt x="316574" y="60029"/>
                </a:lnTo>
                <a:lnTo>
                  <a:pt x="341010" y="95640"/>
                </a:lnTo>
                <a:lnTo>
                  <a:pt x="356720" y="136296"/>
                </a:lnTo>
                <a:lnTo>
                  <a:pt x="358822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22" y="151194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2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49" y="276250"/>
                </a:lnTo>
                <a:lnTo>
                  <a:pt x="313822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484687" y="63113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25"/>
                </a:moveTo>
                <a:lnTo>
                  <a:pt x="125963" y="352902"/>
                </a:lnTo>
                <a:lnTo>
                  <a:pt x="86137" y="334806"/>
                </a:lnTo>
                <a:lnTo>
                  <a:pt x="51597" y="307649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44"/>
                </a:lnTo>
                <a:lnTo>
                  <a:pt x="315778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28" y="301507"/>
                </a:lnTo>
                <a:lnTo>
                  <a:pt x="303165" y="314568"/>
                </a:lnTo>
                <a:lnTo>
                  <a:pt x="262466" y="343040"/>
                </a:lnTo>
                <a:lnTo>
                  <a:pt x="213808" y="359063"/>
                </a:lnTo>
                <a:lnTo>
                  <a:pt x="169159" y="361225"/>
                </a:lnTo>
                <a:close/>
              </a:path>
              <a:path w="363219" h="361315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78" y="59318"/>
                </a:lnTo>
                <a:lnTo>
                  <a:pt x="316574" y="60030"/>
                </a:lnTo>
                <a:lnTo>
                  <a:pt x="341010" y="95637"/>
                </a:lnTo>
                <a:lnTo>
                  <a:pt x="356720" y="136290"/>
                </a:lnTo>
                <a:lnTo>
                  <a:pt x="358826" y="151215"/>
                </a:lnTo>
                <a:lnTo>
                  <a:pt x="333474" y="151215"/>
                </a:lnTo>
                <a:lnTo>
                  <a:pt x="312445" y="158510"/>
                </a:lnTo>
                <a:lnTo>
                  <a:pt x="302365" y="180412"/>
                </a:lnTo>
                <a:close/>
              </a:path>
              <a:path w="363219" h="361315">
                <a:moveTo>
                  <a:pt x="333436" y="209640"/>
                </a:moveTo>
                <a:lnTo>
                  <a:pt x="312416" y="202313"/>
                </a:lnTo>
                <a:lnTo>
                  <a:pt x="302365" y="180412"/>
                </a:lnTo>
                <a:lnTo>
                  <a:pt x="312445" y="158510"/>
                </a:lnTo>
                <a:lnTo>
                  <a:pt x="333474" y="151215"/>
                </a:lnTo>
                <a:lnTo>
                  <a:pt x="354093" y="158531"/>
                </a:lnTo>
                <a:lnTo>
                  <a:pt x="362923" y="180412"/>
                </a:lnTo>
                <a:lnTo>
                  <a:pt x="354064" y="202352"/>
                </a:lnTo>
                <a:lnTo>
                  <a:pt x="333436" y="209640"/>
                </a:lnTo>
                <a:close/>
              </a:path>
              <a:path w="363219" h="361315">
                <a:moveTo>
                  <a:pt x="362934" y="180438"/>
                </a:moveTo>
                <a:lnTo>
                  <a:pt x="354093" y="158531"/>
                </a:lnTo>
                <a:lnTo>
                  <a:pt x="333474" y="151215"/>
                </a:lnTo>
                <a:lnTo>
                  <a:pt x="358826" y="151215"/>
                </a:lnTo>
                <a:lnTo>
                  <a:pt x="362944" y="180412"/>
                </a:lnTo>
                <a:close/>
              </a:path>
              <a:path w="363219" h="361315">
                <a:moveTo>
                  <a:pt x="313828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4" y="265739"/>
                </a:lnTo>
                <a:lnTo>
                  <a:pt x="292184" y="227210"/>
                </a:lnTo>
                <a:lnTo>
                  <a:pt x="302365" y="180412"/>
                </a:lnTo>
                <a:lnTo>
                  <a:pt x="312416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1" y="230678"/>
                </a:lnTo>
                <a:lnTo>
                  <a:pt x="334449" y="276247"/>
                </a:lnTo>
                <a:lnTo>
                  <a:pt x="313828" y="301507"/>
                </a:lnTo>
                <a:close/>
              </a:path>
              <a:path w="363219" h="361315">
                <a:moveTo>
                  <a:pt x="358248" y="209640"/>
                </a:moveTo>
                <a:lnTo>
                  <a:pt x="333436" y="209640"/>
                </a:lnTo>
                <a:lnTo>
                  <a:pt x="354064" y="202352"/>
                </a:lnTo>
                <a:lnTo>
                  <a:pt x="362934" y="180438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3" name="object 133"/>
          <p:cNvGrpSpPr/>
          <p:nvPr/>
        </p:nvGrpSpPr>
        <p:grpSpPr>
          <a:xfrm>
            <a:off x="1079995" y="884339"/>
            <a:ext cx="4260012" cy="5894933"/>
            <a:chOff x="1079995" y="884339"/>
            <a:chExt cx="4260012" cy="5894933"/>
          </a:xfrm>
        </p:grpSpPr>
        <p:sp>
          <p:nvSpPr>
            <p:cNvPr id="135" name="object 135"/>
            <p:cNvSpPr/>
            <p:nvPr/>
          </p:nvSpPr>
          <p:spPr>
            <a:xfrm>
              <a:off x="1079995" y="884339"/>
              <a:ext cx="3051810" cy="3048000"/>
            </a:xfrm>
            <a:custGeom>
              <a:avLst/>
              <a:gdLst/>
              <a:ahLst/>
              <a:cxnLst/>
              <a:rect l="l" t="t" r="r" b="b"/>
              <a:pathLst>
                <a:path w="3051810" h="3048000">
                  <a:moveTo>
                    <a:pt x="1727168" y="12699"/>
                  </a:moveTo>
                  <a:lnTo>
                    <a:pt x="1324428" y="12699"/>
                  </a:lnTo>
                  <a:lnTo>
                    <a:pt x="1374288" y="0"/>
                  </a:lnTo>
                  <a:lnTo>
                    <a:pt x="1677305" y="0"/>
                  </a:lnTo>
                  <a:lnTo>
                    <a:pt x="1727168" y="12699"/>
                  </a:lnTo>
                  <a:close/>
                </a:path>
                <a:path w="3051810" h="3048000">
                  <a:moveTo>
                    <a:pt x="1874395" y="3009899"/>
                  </a:moveTo>
                  <a:lnTo>
                    <a:pt x="1177210" y="3009899"/>
                  </a:lnTo>
                  <a:lnTo>
                    <a:pt x="1081344" y="2984499"/>
                  </a:lnTo>
                  <a:lnTo>
                    <a:pt x="1034188" y="2959099"/>
                  </a:lnTo>
                  <a:lnTo>
                    <a:pt x="941589" y="2933699"/>
                  </a:lnTo>
                  <a:lnTo>
                    <a:pt x="851479" y="2882899"/>
                  </a:lnTo>
                  <a:lnTo>
                    <a:pt x="807436" y="2870199"/>
                  </a:lnTo>
                  <a:lnTo>
                    <a:pt x="764109" y="2844799"/>
                  </a:lnTo>
                  <a:lnTo>
                    <a:pt x="721530" y="2819399"/>
                  </a:lnTo>
                  <a:lnTo>
                    <a:pt x="679729" y="2793999"/>
                  </a:lnTo>
                  <a:lnTo>
                    <a:pt x="638738" y="2755899"/>
                  </a:lnTo>
                  <a:lnTo>
                    <a:pt x="598589" y="2730499"/>
                  </a:lnTo>
                  <a:lnTo>
                    <a:pt x="559312" y="2705099"/>
                  </a:lnTo>
                  <a:lnTo>
                    <a:pt x="520938" y="2666999"/>
                  </a:lnTo>
                  <a:lnTo>
                    <a:pt x="483499" y="2628899"/>
                  </a:lnTo>
                  <a:lnTo>
                    <a:pt x="447027" y="2603499"/>
                  </a:lnTo>
                  <a:lnTo>
                    <a:pt x="411646" y="2565399"/>
                  </a:lnTo>
                  <a:lnTo>
                    <a:pt x="377630" y="2527299"/>
                  </a:lnTo>
                  <a:lnTo>
                    <a:pt x="344993" y="2489199"/>
                  </a:lnTo>
                  <a:lnTo>
                    <a:pt x="313747" y="2451099"/>
                  </a:lnTo>
                  <a:lnTo>
                    <a:pt x="283904" y="2400299"/>
                  </a:lnTo>
                  <a:lnTo>
                    <a:pt x="255476" y="2362199"/>
                  </a:lnTo>
                  <a:lnTo>
                    <a:pt x="228476" y="2324099"/>
                  </a:lnTo>
                  <a:lnTo>
                    <a:pt x="202917" y="2285999"/>
                  </a:lnTo>
                  <a:lnTo>
                    <a:pt x="178811" y="2235199"/>
                  </a:lnTo>
                  <a:lnTo>
                    <a:pt x="156170" y="2197099"/>
                  </a:lnTo>
                  <a:lnTo>
                    <a:pt x="135006" y="2146299"/>
                  </a:lnTo>
                  <a:lnTo>
                    <a:pt x="115333" y="2108199"/>
                  </a:lnTo>
                  <a:lnTo>
                    <a:pt x="97162" y="2057399"/>
                  </a:lnTo>
                  <a:lnTo>
                    <a:pt x="80506" y="2006599"/>
                  </a:lnTo>
                  <a:lnTo>
                    <a:pt x="65378" y="1968499"/>
                  </a:lnTo>
                  <a:lnTo>
                    <a:pt x="51789" y="1917699"/>
                  </a:lnTo>
                  <a:lnTo>
                    <a:pt x="39752" y="1866899"/>
                  </a:lnTo>
                  <a:lnTo>
                    <a:pt x="29280" y="1816099"/>
                  </a:lnTo>
                  <a:lnTo>
                    <a:pt x="20385" y="1765299"/>
                  </a:lnTo>
                  <a:lnTo>
                    <a:pt x="13079" y="1714499"/>
                  </a:lnTo>
                  <a:lnTo>
                    <a:pt x="7375" y="1676399"/>
                  </a:lnTo>
                  <a:lnTo>
                    <a:pt x="3286" y="1625599"/>
                  </a:lnTo>
                  <a:lnTo>
                    <a:pt x="823" y="1574799"/>
                  </a:lnTo>
                  <a:lnTo>
                    <a:pt x="0" y="1523999"/>
                  </a:lnTo>
                  <a:lnTo>
                    <a:pt x="823" y="1473199"/>
                  </a:lnTo>
                  <a:lnTo>
                    <a:pt x="3286" y="1422399"/>
                  </a:lnTo>
                  <a:lnTo>
                    <a:pt x="7375" y="1371599"/>
                  </a:lnTo>
                  <a:lnTo>
                    <a:pt x="13079" y="1320799"/>
                  </a:lnTo>
                  <a:lnTo>
                    <a:pt x="20385" y="1269999"/>
                  </a:lnTo>
                  <a:lnTo>
                    <a:pt x="29280" y="1219199"/>
                  </a:lnTo>
                  <a:lnTo>
                    <a:pt x="39752" y="1168399"/>
                  </a:lnTo>
                  <a:lnTo>
                    <a:pt x="51789" y="1117599"/>
                  </a:lnTo>
                  <a:lnTo>
                    <a:pt x="65378" y="1079499"/>
                  </a:lnTo>
                  <a:lnTo>
                    <a:pt x="80506" y="1028699"/>
                  </a:lnTo>
                  <a:lnTo>
                    <a:pt x="97162" y="977899"/>
                  </a:lnTo>
                  <a:lnTo>
                    <a:pt x="115333" y="939799"/>
                  </a:lnTo>
                  <a:lnTo>
                    <a:pt x="135006" y="888999"/>
                  </a:lnTo>
                  <a:lnTo>
                    <a:pt x="156170" y="850899"/>
                  </a:lnTo>
                  <a:lnTo>
                    <a:pt x="178811" y="800099"/>
                  </a:lnTo>
                  <a:lnTo>
                    <a:pt x="202917" y="761999"/>
                  </a:lnTo>
                  <a:lnTo>
                    <a:pt x="228476" y="711199"/>
                  </a:lnTo>
                  <a:lnTo>
                    <a:pt x="255476" y="673099"/>
                  </a:lnTo>
                  <a:lnTo>
                    <a:pt x="283904" y="634999"/>
                  </a:lnTo>
                  <a:lnTo>
                    <a:pt x="313747" y="596899"/>
                  </a:lnTo>
                  <a:lnTo>
                    <a:pt x="344993" y="558799"/>
                  </a:lnTo>
                  <a:lnTo>
                    <a:pt x="377630" y="520699"/>
                  </a:lnTo>
                  <a:lnTo>
                    <a:pt x="411646" y="482599"/>
                  </a:lnTo>
                  <a:lnTo>
                    <a:pt x="447027" y="444499"/>
                  </a:lnTo>
                  <a:lnTo>
                    <a:pt x="483499" y="406399"/>
                  </a:lnTo>
                  <a:lnTo>
                    <a:pt x="520938" y="368299"/>
                  </a:lnTo>
                  <a:lnTo>
                    <a:pt x="559312" y="342899"/>
                  </a:lnTo>
                  <a:lnTo>
                    <a:pt x="598589" y="304799"/>
                  </a:lnTo>
                  <a:lnTo>
                    <a:pt x="638738" y="279399"/>
                  </a:lnTo>
                  <a:lnTo>
                    <a:pt x="679729" y="253999"/>
                  </a:lnTo>
                  <a:lnTo>
                    <a:pt x="721530" y="215899"/>
                  </a:lnTo>
                  <a:lnTo>
                    <a:pt x="764109" y="190499"/>
                  </a:lnTo>
                  <a:lnTo>
                    <a:pt x="807436" y="177799"/>
                  </a:lnTo>
                  <a:lnTo>
                    <a:pt x="896207" y="126999"/>
                  </a:lnTo>
                  <a:lnTo>
                    <a:pt x="941589" y="114299"/>
                  </a:lnTo>
                  <a:lnTo>
                    <a:pt x="987593" y="88899"/>
                  </a:lnTo>
                  <a:lnTo>
                    <a:pt x="1274941" y="12699"/>
                  </a:lnTo>
                  <a:lnTo>
                    <a:pt x="1776658" y="12699"/>
                  </a:lnTo>
                  <a:lnTo>
                    <a:pt x="2064020" y="88899"/>
                  </a:lnTo>
                  <a:lnTo>
                    <a:pt x="1377242" y="88899"/>
                  </a:lnTo>
                  <a:lnTo>
                    <a:pt x="1328391" y="101599"/>
                  </a:lnTo>
                  <a:lnTo>
                    <a:pt x="1279928" y="101599"/>
                  </a:lnTo>
                  <a:lnTo>
                    <a:pt x="1044593" y="165099"/>
                  </a:lnTo>
                  <a:lnTo>
                    <a:pt x="999153" y="190499"/>
                  </a:lnTo>
                  <a:lnTo>
                    <a:pt x="954332" y="203199"/>
                  </a:lnTo>
                  <a:lnTo>
                    <a:pt x="910165" y="228599"/>
                  </a:lnTo>
                  <a:lnTo>
                    <a:pt x="866683" y="241299"/>
                  </a:lnTo>
                  <a:lnTo>
                    <a:pt x="823920" y="266699"/>
                  </a:lnTo>
                  <a:lnTo>
                    <a:pt x="781909" y="292099"/>
                  </a:lnTo>
                  <a:lnTo>
                    <a:pt x="740683" y="317499"/>
                  </a:lnTo>
                  <a:lnTo>
                    <a:pt x="700276" y="342899"/>
                  </a:lnTo>
                  <a:lnTo>
                    <a:pt x="660719" y="380999"/>
                  </a:lnTo>
                  <a:lnTo>
                    <a:pt x="622048" y="406399"/>
                  </a:lnTo>
                  <a:lnTo>
                    <a:pt x="584293" y="431799"/>
                  </a:lnTo>
                  <a:lnTo>
                    <a:pt x="547490" y="469899"/>
                  </a:lnTo>
                  <a:lnTo>
                    <a:pt x="511670" y="507999"/>
                  </a:lnTo>
                  <a:lnTo>
                    <a:pt x="477043" y="546099"/>
                  </a:lnTo>
                  <a:lnTo>
                    <a:pt x="443807" y="584199"/>
                  </a:lnTo>
                  <a:lnTo>
                    <a:pt x="411974" y="609599"/>
                  </a:lnTo>
                  <a:lnTo>
                    <a:pt x="381559" y="660399"/>
                  </a:lnTo>
                  <a:lnTo>
                    <a:pt x="352576" y="698499"/>
                  </a:lnTo>
                  <a:lnTo>
                    <a:pt x="325038" y="736599"/>
                  </a:lnTo>
                  <a:lnTo>
                    <a:pt x="298960" y="774699"/>
                  </a:lnTo>
                  <a:lnTo>
                    <a:pt x="274354" y="812799"/>
                  </a:lnTo>
                  <a:lnTo>
                    <a:pt x="251236" y="863599"/>
                  </a:lnTo>
                  <a:lnTo>
                    <a:pt x="229619" y="901699"/>
                  </a:lnTo>
                  <a:lnTo>
                    <a:pt x="209516" y="952499"/>
                  </a:lnTo>
                  <a:lnTo>
                    <a:pt x="190942" y="990599"/>
                  </a:lnTo>
                  <a:lnTo>
                    <a:pt x="173911" y="1041399"/>
                  </a:lnTo>
                  <a:lnTo>
                    <a:pt x="158435" y="1079499"/>
                  </a:lnTo>
                  <a:lnTo>
                    <a:pt x="144530" y="1130299"/>
                  </a:lnTo>
                  <a:lnTo>
                    <a:pt x="132209" y="1181099"/>
                  </a:lnTo>
                  <a:lnTo>
                    <a:pt x="121486" y="1231899"/>
                  </a:lnTo>
                  <a:lnTo>
                    <a:pt x="112374" y="1269999"/>
                  </a:lnTo>
                  <a:lnTo>
                    <a:pt x="104889" y="1320799"/>
                  </a:lnTo>
                  <a:lnTo>
                    <a:pt x="99042" y="1371599"/>
                  </a:lnTo>
                  <a:lnTo>
                    <a:pt x="94849" y="1422399"/>
                  </a:lnTo>
                  <a:lnTo>
                    <a:pt x="92323" y="1473199"/>
                  </a:lnTo>
                  <a:lnTo>
                    <a:pt x="91478" y="1523999"/>
                  </a:lnTo>
                  <a:lnTo>
                    <a:pt x="92323" y="1574799"/>
                  </a:lnTo>
                  <a:lnTo>
                    <a:pt x="94849" y="1612899"/>
                  </a:lnTo>
                  <a:lnTo>
                    <a:pt x="99042" y="1663699"/>
                  </a:lnTo>
                  <a:lnTo>
                    <a:pt x="104889" y="1714499"/>
                  </a:lnTo>
                  <a:lnTo>
                    <a:pt x="112374" y="1765299"/>
                  </a:lnTo>
                  <a:lnTo>
                    <a:pt x="121486" y="1816099"/>
                  </a:lnTo>
                  <a:lnTo>
                    <a:pt x="132209" y="1866899"/>
                  </a:lnTo>
                  <a:lnTo>
                    <a:pt x="144530" y="1904999"/>
                  </a:lnTo>
                  <a:lnTo>
                    <a:pt x="158435" y="1955799"/>
                  </a:lnTo>
                  <a:lnTo>
                    <a:pt x="173911" y="2006599"/>
                  </a:lnTo>
                  <a:lnTo>
                    <a:pt x="190942" y="2044699"/>
                  </a:lnTo>
                  <a:lnTo>
                    <a:pt x="209516" y="2095499"/>
                  </a:lnTo>
                  <a:lnTo>
                    <a:pt x="229619" y="2133599"/>
                  </a:lnTo>
                  <a:lnTo>
                    <a:pt x="251236" y="2184399"/>
                  </a:lnTo>
                  <a:lnTo>
                    <a:pt x="274354" y="2222499"/>
                  </a:lnTo>
                  <a:lnTo>
                    <a:pt x="298960" y="2260599"/>
                  </a:lnTo>
                  <a:lnTo>
                    <a:pt x="325038" y="2298699"/>
                  </a:lnTo>
                  <a:lnTo>
                    <a:pt x="352576" y="2349499"/>
                  </a:lnTo>
                  <a:lnTo>
                    <a:pt x="381559" y="2387599"/>
                  </a:lnTo>
                  <a:lnTo>
                    <a:pt x="411974" y="2425699"/>
                  </a:lnTo>
                  <a:lnTo>
                    <a:pt x="443807" y="2463799"/>
                  </a:lnTo>
                  <a:lnTo>
                    <a:pt x="477043" y="2501899"/>
                  </a:lnTo>
                  <a:lnTo>
                    <a:pt x="511670" y="2539999"/>
                  </a:lnTo>
                  <a:lnTo>
                    <a:pt x="547490" y="2565399"/>
                  </a:lnTo>
                  <a:lnTo>
                    <a:pt x="584293" y="2603499"/>
                  </a:lnTo>
                  <a:lnTo>
                    <a:pt x="622048" y="2628899"/>
                  </a:lnTo>
                  <a:lnTo>
                    <a:pt x="660719" y="2666999"/>
                  </a:lnTo>
                  <a:lnTo>
                    <a:pt x="700276" y="2692399"/>
                  </a:lnTo>
                  <a:lnTo>
                    <a:pt x="740683" y="2717799"/>
                  </a:lnTo>
                  <a:lnTo>
                    <a:pt x="781909" y="2743199"/>
                  </a:lnTo>
                  <a:lnTo>
                    <a:pt x="823920" y="2768599"/>
                  </a:lnTo>
                  <a:lnTo>
                    <a:pt x="910165" y="2819399"/>
                  </a:lnTo>
                  <a:lnTo>
                    <a:pt x="954332" y="2832099"/>
                  </a:lnTo>
                  <a:lnTo>
                    <a:pt x="999153" y="2857499"/>
                  </a:lnTo>
                  <a:lnTo>
                    <a:pt x="1328391" y="2946399"/>
                  </a:lnTo>
                  <a:lnTo>
                    <a:pt x="1426447" y="2946399"/>
                  </a:lnTo>
                  <a:lnTo>
                    <a:pt x="1475974" y="2959099"/>
                  </a:lnTo>
                  <a:lnTo>
                    <a:pt x="2017423" y="2959099"/>
                  </a:lnTo>
                  <a:lnTo>
                    <a:pt x="1970265" y="2984499"/>
                  </a:lnTo>
                  <a:lnTo>
                    <a:pt x="1874395" y="3009899"/>
                  </a:lnTo>
                  <a:close/>
                </a:path>
                <a:path w="3051810" h="3048000">
                  <a:moveTo>
                    <a:pt x="2017423" y="2959099"/>
                  </a:moveTo>
                  <a:lnTo>
                    <a:pt x="1575611" y="2959099"/>
                  </a:lnTo>
                  <a:lnTo>
                    <a:pt x="1625142" y="2946399"/>
                  </a:lnTo>
                  <a:lnTo>
                    <a:pt x="1723206" y="2946399"/>
                  </a:lnTo>
                  <a:lnTo>
                    <a:pt x="2052461" y="2857499"/>
                  </a:lnTo>
                  <a:lnTo>
                    <a:pt x="2097282" y="2832099"/>
                  </a:lnTo>
                  <a:lnTo>
                    <a:pt x="2141451" y="2819399"/>
                  </a:lnTo>
                  <a:lnTo>
                    <a:pt x="2227697" y="2768599"/>
                  </a:lnTo>
                  <a:lnTo>
                    <a:pt x="2269708" y="2743199"/>
                  </a:lnTo>
                  <a:lnTo>
                    <a:pt x="2310935" y="2717799"/>
                  </a:lnTo>
                  <a:lnTo>
                    <a:pt x="2351342" y="2692399"/>
                  </a:lnTo>
                  <a:lnTo>
                    <a:pt x="2390899" y="2666999"/>
                  </a:lnTo>
                  <a:lnTo>
                    <a:pt x="2429571" y="2628899"/>
                  </a:lnTo>
                  <a:lnTo>
                    <a:pt x="2467325" y="2603499"/>
                  </a:lnTo>
                  <a:lnTo>
                    <a:pt x="2504129" y="2565399"/>
                  </a:lnTo>
                  <a:lnTo>
                    <a:pt x="2539949" y="2539999"/>
                  </a:lnTo>
                  <a:lnTo>
                    <a:pt x="2574575" y="2501899"/>
                  </a:lnTo>
                  <a:lnTo>
                    <a:pt x="2607812" y="2463799"/>
                  </a:lnTo>
                  <a:lnTo>
                    <a:pt x="2639645" y="2425699"/>
                  </a:lnTo>
                  <a:lnTo>
                    <a:pt x="2670059" y="2387599"/>
                  </a:lnTo>
                  <a:lnTo>
                    <a:pt x="2699043" y="2349499"/>
                  </a:lnTo>
                  <a:lnTo>
                    <a:pt x="2726580" y="2298699"/>
                  </a:lnTo>
                  <a:lnTo>
                    <a:pt x="2752659" y="2260599"/>
                  </a:lnTo>
                  <a:lnTo>
                    <a:pt x="2777264" y="2222499"/>
                  </a:lnTo>
                  <a:lnTo>
                    <a:pt x="2800382" y="2184399"/>
                  </a:lnTo>
                  <a:lnTo>
                    <a:pt x="2822000" y="2133599"/>
                  </a:lnTo>
                  <a:lnTo>
                    <a:pt x="2842102" y="2095499"/>
                  </a:lnTo>
                  <a:lnTo>
                    <a:pt x="2860676" y="2044699"/>
                  </a:lnTo>
                  <a:lnTo>
                    <a:pt x="2877708" y="2006599"/>
                  </a:lnTo>
                  <a:lnTo>
                    <a:pt x="2893183" y="1955799"/>
                  </a:lnTo>
                  <a:lnTo>
                    <a:pt x="2907088" y="1904999"/>
                  </a:lnTo>
                  <a:lnTo>
                    <a:pt x="2919409" y="1866899"/>
                  </a:lnTo>
                  <a:lnTo>
                    <a:pt x="2930133" y="1816099"/>
                  </a:lnTo>
                  <a:lnTo>
                    <a:pt x="2939244" y="1765299"/>
                  </a:lnTo>
                  <a:lnTo>
                    <a:pt x="2946730" y="1714499"/>
                  </a:lnTo>
                  <a:lnTo>
                    <a:pt x="2952576" y="1663699"/>
                  </a:lnTo>
                  <a:lnTo>
                    <a:pt x="2956770" y="1612899"/>
                  </a:lnTo>
                  <a:lnTo>
                    <a:pt x="2959296" y="1574799"/>
                  </a:lnTo>
                  <a:lnTo>
                    <a:pt x="2960141" y="1523999"/>
                  </a:lnTo>
                  <a:lnTo>
                    <a:pt x="2959296" y="1473199"/>
                  </a:lnTo>
                  <a:lnTo>
                    <a:pt x="2956770" y="1422399"/>
                  </a:lnTo>
                  <a:lnTo>
                    <a:pt x="2952576" y="1371599"/>
                  </a:lnTo>
                  <a:lnTo>
                    <a:pt x="2946730" y="1320799"/>
                  </a:lnTo>
                  <a:lnTo>
                    <a:pt x="2939244" y="1269999"/>
                  </a:lnTo>
                  <a:lnTo>
                    <a:pt x="2930133" y="1231899"/>
                  </a:lnTo>
                  <a:lnTo>
                    <a:pt x="2919409" y="1181099"/>
                  </a:lnTo>
                  <a:lnTo>
                    <a:pt x="2907088" y="1130299"/>
                  </a:lnTo>
                  <a:lnTo>
                    <a:pt x="2893183" y="1079499"/>
                  </a:lnTo>
                  <a:lnTo>
                    <a:pt x="2877708" y="1041399"/>
                  </a:lnTo>
                  <a:lnTo>
                    <a:pt x="2860676" y="990599"/>
                  </a:lnTo>
                  <a:lnTo>
                    <a:pt x="2842102" y="952499"/>
                  </a:lnTo>
                  <a:lnTo>
                    <a:pt x="2822000" y="901699"/>
                  </a:lnTo>
                  <a:lnTo>
                    <a:pt x="2800382" y="863599"/>
                  </a:lnTo>
                  <a:lnTo>
                    <a:pt x="2777264" y="812799"/>
                  </a:lnTo>
                  <a:lnTo>
                    <a:pt x="2752659" y="774699"/>
                  </a:lnTo>
                  <a:lnTo>
                    <a:pt x="2726580" y="736599"/>
                  </a:lnTo>
                  <a:lnTo>
                    <a:pt x="2699043" y="698499"/>
                  </a:lnTo>
                  <a:lnTo>
                    <a:pt x="2670059" y="660399"/>
                  </a:lnTo>
                  <a:lnTo>
                    <a:pt x="2639645" y="609599"/>
                  </a:lnTo>
                  <a:lnTo>
                    <a:pt x="2607812" y="584199"/>
                  </a:lnTo>
                  <a:lnTo>
                    <a:pt x="2574575" y="546099"/>
                  </a:lnTo>
                  <a:lnTo>
                    <a:pt x="2539949" y="507999"/>
                  </a:lnTo>
                  <a:lnTo>
                    <a:pt x="2504129" y="469899"/>
                  </a:lnTo>
                  <a:lnTo>
                    <a:pt x="2467325" y="431799"/>
                  </a:lnTo>
                  <a:lnTo>
                    <a:pt x="2429571" y="406399"/>
                  </a:lnTo>
                  <a:lnTo>
                    <a:pt x="2390899" y="380999"/>
                  </a:lnTo>
                  <a:lnTo>
                    <a:pt x="2351342" y="342899"/>
                  </a:lnTo>
                  <a:lnTo>
                    <a:pt x="2310935" y="317499"/>
                  </a:lnTo>
                  <a:lnTo>
                    <a:pt x="2269708" y="292099"/>
                  </a:lnTo>
                  <a:lnTo>
                    <a:pt x="2227697" y="266699"/>
                  </a:lnTo>
                  <a:lnTo>
                    <a:pt x="2184934" y="241299"/>
                  </a:lnTo>
                  <a:lnTo>
                    <a:pt x="2141451" y="228599"/>
                  </a:lnTo>
                  <a:lnTo>
                    <a:pt x="2097282" y="203199"/>
                  </a:lnTo>
                  <a:lnTo>
                    <a:pt x="2052461" y="190499"/>
                  </a:lnTo>
                  <a:lnTo>
                    <a:pt x="2007019" y="165099"/>
                  </a:lnTo>
                  <a:lnTo>
                    <a:pt x="1771672" y="101599"/>
                  </a:lnTo>
                  <a:lnTo>
                    <a:pt x="1723206" y="101599"/>
                  </a:lnTo>
                  <a:lnTo>
                    <a:pt x="1674352" y="88899"/>
                  </a:lnTo>
                  <a:lnTo>
                    <a:pt x="2064020" y="88899"/>
                  </a:lnTo>
                  <a:lnTo>
                    <a:pt x="2110025" y="114299"/>
                  </a:lnTo>
                  <a:lnTo>
                    <a:pt x="2155408" y="126999"/>
                  </a:lnTo>
                  <a:lnTo>
                    <a:pt x="2244181" y="177799"/>
                  </a:lnTo>
                  <a:lnTo>
                    <a:pt x="2287508" y="190499"/>
                  </a:lnTo>
                  <a:lnTo>
                    <a:pt x="2330088" y="215899"/>
                  </a:lnTo>
                  <a:lnTo>
                    <a:pt x="2371889" y="253999"/>
                  </a:lnTo>
                  <a:lnTo>
                    <a:pt x="2412880" y="279399"/>
                  </a:lnTo>
                  <a:lnTo>
                    <a:pt x="2453030" y="304799"/>
                  </a:lnTo>
                  <a:lnTo>
                    <a:pt x="2492307" y="342899"/>
                  </a:lnTo>
                  <a:lnTo>
                    <a:pt x="2530680" y="368299"/>
                  </a:lnTo>
                  <a:lnTo>
                    <a:pt x="2568119" y="406399"/>
                  </a:lnTo>
                  <a:lnTo>
                    <a:pt x="2604592" y="444499"/>
                  </a:lnTo>
                  <a:lnTo>
                    <a:pt x="2639973" y="482599"/>
                  </a:lnTo>
                  <a:lnTo>
                    <a:pt x="2673988" y="520699"/>
                  </a:lnTo>
                  <a:lnTo>
                    <a:pt x="2706625" y="558799"/>
                  </a:lnTo>
                  <a:lnTo>
                    <a:pt x="2737872" y="596899"/>
                  </a:lnTo>
                  <a:lnTo>
                    <a:pt x="2767715" y="634999"/>
                  </a:lnTo>
                  <a:lnTo>
                    <a:pt x="2796142" y="673099"/>
                  </a:lnTo>
                  <a:lnTo>
                    <a:pt x="2823142" y="711199"/>
                  </a:lnTo>
                  <a:lnTo>
                    <a:pt x="2848701" y="761999"/>
                  </a:lnTo>
                  <a:lnTo>
                    <a:pt x="2872808" y="800099"/>
                  </a:lnTo>
                  <a:lnTo>
                    <a:pt x="2895449" y="850899"/>
                  </a:lnTo>
                  <a:lnTo>
                    <a:pt x="2916612" y="888999"/>
                  </a:lnTo>
                  <a:lnTo>
                    <a:pt x="2936286" y="939799"/>
                  </a:lnTo>
                  <a:lnTo>
                    <a:pt x="2954456" y="977899"/>
                  </a:lnTo>
                  <a:lnTo>
                    <a:pt x="2971112" y="1028699"/>
                  </a:lnTo>
                  <a:lnTo>
                    <a:pt x="2986241" y="1079499"/>
                  </a:lnTo>
                  <a:lnTo>
                    <a:pt x="2999830" y="1117599"/>
                  </a:lnTo>
                  <a:lnTo>
                    <a:pt x="3011866" y="1168399"/>
                  </a:lnTo>
                  <a:lnTo>
                    <a:pt x="3022339" y="1219199"/>
                  </a:lnTo>
                  <a:lnTo>
                    <a:pt x="3031234" y="1269999"/>
                  </a:lnTo>
                  <a:lnTo>
                    <a:pt x="3038539" y="1320799"/>
                  </a:lnTo>
                  <a:lnTo>
                    <a:pt x="3044243" y="1371599"/>
                  </a:lnTo>
                  <a:lnTo>
                    <a:pt x="3048333" y="1422399"/>
                  </a:lnTo>
                  <a:lnTo>
                    <a:pt x="3050795" y="1473199"/>
                  </a:lnTo>
                  <a:lnTo>
                    <a:pt x="3051619" y="1523999"/>
                  </a:lnTo>
                  <a:lnTo>
                    <a:pt x="3050795" y="1574799"/>
                  </a:lnTo>
                  <a:lnTo>
                    <a:pt x="3048333" y="1625599"/>
                  </a:lnTo>
                  <a:lnTo>
                    <a:pt x="3044243" y="1676399"/>
                  </a:lnTo>
                  <a:lnTo>
                    <a:pt x="3038539" y="1714499"/>
                  </a:lnTo>
                  <a:lnTo>
                    <a:pt x="3031234" y="1765299"/>
                  </a:lnTo>
                  <a:lnTo>
                    <a:pt x="3022339" y="1816099"/>
                  </a:lnTo>
                  <a:lnTo>
                    <a:pt x="3011866" y="1866899"/>
                  </a:lnTo>
                  <a:lnTo>
                    <a:pt x="2999830" y="1917699"/>
                  </a:lnTo>
                  <a:lnTo>
                    <a:pt x="2986241" y="1968499"/>
                  </a:lnTo>
                  <a:lnTo>
                    <a:pt x="2971112" y="2006599"/>
                  </a:lnTo>
                  <a:lnTo>
                    <a:pt x="2954456" y="2057399"/>
                  </a:lnTo>
                  <a:lnTo>
                    <a:pt x="2936286" y="2108199"/>
                  </a:lnTo>
                  <a:lnTo>
                    <a:pt x="2916612" y="2146299"/>
                  </a:lnTo>
                  <a:lnTo>
                    <a:pt x="2895449" y="2197099"/>
                  </a:lnTo>
                  <a:lnTo>
                    <a:pt x="2872808" y="2235199"/>
                  </a:lnTo>
                  <a:lnTo>
                    <a:pt x="2848701" y="2285999"/>
                  </a:lnTo>
                  <a:lnTo>
                    <a:pt x="2823142" y="2324099"/>
                  </a:lnTo>
                  <a:lnTo>
                    <a:pt x="2796142" y="2362199"/>
                  </a:lnTo>
                  <a:lnTo>
                    <a:pt x="2767715" y="2400299"/>
                  </a:lnTo>
                  <a:lnTo>
                    <a:pt x="2737872" y="2451099"/>
                  </a:lnTo>
                  <a:lnTo>
                    <a:pt x="2706625" y="2489199"/>
                  </a:lnTo>
                  <a:lnTo>
                    <a:pt x="2673988" y="2527299"/>
                  </a:lnTo>
                  <a:lnTo>
                    <a:pt x="2639973" y="2565399"/>
                  </a:lnTo>
                  <a:lnTo>
                    <a:pt x="2604592" y="2603499"/>
                  </a:lnTo>
                  <a:lnTo>
                    <a:pt x="2568119" y="2628899"/>
                  </a:lnTo>
                  <a:lnTo>
                    <a:pt x="2530680" y="2666999"/>
                  </a:lnTo>
                  <a:lnTo>
                    <a:pt x="2492307" y="2705099"/>
                  </a:lnTo>
                  <a:lnTo>
                    <a:pt x="2453030" y="2730499"/>
                  </a:lnTo>
                  <a:lnTo>
                    <a:pt x="2412880" y="2755899"/>
                  </a:lnTo>
                  <a:lnTo>
                    <a:pt x="2371889" y="2793999"/>
                  </a:lnTo>
                  <a:lnTo>
                    <a:pt x="2330088" y="2819399"/>
                  </a:lnTo>
                  <a:lnTo>
                    <a:pt x="2287508" y="2844799"/>
                  </a:lnTo>
                  <a:lnTo>
                    <a:pt x="2244181" y="2870199"/>
                  </a:lnTo>
                  <a:lnTo>
                    <a:pt x="2200137" y="2882899"/>
                  </a:lnTo>
                  <a:lnTo>
                    <a:pt x="2110025" y="2933699"/>
                  </a:lnTo>
                  <a:lnTo>
                    <a:pt x="2017423" y="2959099"/>
                  </a:lnTo>
                  <a:close/>
                </a:path>
                <a:path w="3051810" h="3048000">
                  <a:moveTo>
                    <a:pt x="1727168" y="3035299"/>
                  </a:moveTo>
                  <a:lnTo>
                    <a:pt x="1324428" y="3035299"/>
                  </a:lnTo>
                  <a:lnTo>
                    <a:pt x="1225858" y="3009899"/>
                  </a:lnTo>
                  <a:lnTo>
                    <a:pt x="1825744" y="3009899"/>
                  </a:lnTo>
                  <a:lnTo>
                    <a:pt x="1727168" y="3035299"/>
                  </a:lnTo>
                  <a:close/>
                </a:path>
                <a:path w="3051810" h="3048000">
                  <a:moveTo>
                    <a:pt x="1627100" y="3047999"/>
                  </a:moveTo>
                  <a:lnTo>
                    <a:pt x="1424489" y="3047999"/>
                  </a:lnTo>
                  <a:lnTo>
                    <a:pt x="1374288" y="3035299"/>
                  </a:lnTo>
                  <a:lnTo>
                    <a:pt x="1677305" y="3035299"/>
                  </a:lnTo>
                  <a:lnTo>
                    <a:pt x="1627100" y="30479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311692" y="3756672"/>
              <a:ext cx="3028315" cy="3022600"/>
            </a:xfrm>
            <a:custGeom>
              <a:avLst/>
              <a:gdLst/>
              <a:ahLst/>
              <a:cxnLst/>
              <a:rect l="l" t="t" r="r" b="b"/>
              <a:pathLst>
                <a:path w="3028315" h="3022600">
                  <a:moveTo>
                    <a:pt x="1713678" y="12700"/>
                  </a:moveTo>
                  <a:lnTo>
                    <a:pt x="1314080" y="12700"/>
                  </a:lnTo>
                  <a:lnTo>
                    <a:pt x="1363554" y="0"/>
                  </a:lnTo>
                  <a:lnTo>
                    <a:pt x="1664208" y="0"/>
                  </a:lnTo>
                  <a:lnTo>
                    <a:pt x="1713678" y="12700"/>
                  </a:lnTo>
                  <a:close/>
                </a:path>
                <a:path w="3028315" h="3022600">
                  <a:moveTo>
                    <a:pt x="1811479" y="2997199"/>
                  </a:moveTo>
                  <a:lnTo>
                    <a:pt x="1216273" y="2997199"/>
                  </a:lnTo>
                  <a:lnTo>
                    <a:pt x="1026095" y="2946399"/>
                  </a:lnTo>
                  <a:lnTo>
                    <a:pt x="979863" y="2920999"/>
                  </a:lnTo>
                  <a:lnTo>
                    <a:pt x="934218" y="2908299"/>
                  </a:lnTo>
                  <a:lnTo>
                    <a:pt x="889191" y="2882899"/>
                  </a:lnTo>
                  <a:lnTo>
                    <a:pt x="844812" y="2870199"/>
                  </a:lnTo>
                  <a:lnTo>
                    <a:pt x="758125" y="2819399"/>
                  </a:lnTo>
                  <a:lnTo>
                    <a:pt x="715878" y="2793999"/>
                  </a:lnTo>
                  <a:lnTo>
                    <a:pt x="674403" y="2768599"/>
                  </a:lnTo>
                  <a:lnTo>
                    <a:pt x="633732" y="2743200"/>
                  </a:lnTo>
                  <a:lnTo>
                    <a:pt x="593895" y="2705100"/>
                  </a:lnTo>
                  <a:lnTo>
                    <a:pt x="554924" y="2679700"/>
                  </a:lnTo>
                  <a:lnTo>
                    <a:pt x="516848" y="2641600"/>
                  </a:lnTo>
                  <a:lnTo>
                    <a:pt x="479699" y="2616200"/>
                  </a:lnTo>
                  <a:lnTo>
                    <a:pt x="443509" y="2578100"/>
                  </a:lnTo>
                  <a:lnTo>
                    <a:pt x="408408" y="2540000"/>
                  </a:lnTo>
                  <a:lnTo>
                    <a:pt x="374662" y="2501900"/>
                  </a:lnTo>
                  <a:lnTo>
                    <a:pt x="342283" y="2463800"/>
                  </a:lnTo>
                  <a:lnTo>
                    <a:pt x="311283" y="2425700"/>
                  </a:lnTo>
                  <a:lnTo>
                    <a:pt x="281676" y="2387600"/>
                  </a:lnTo>
                  <a:lnTo>
                    <a:pt x="253472" y="2349500"/>
                  </a:lnTo>
                  <a:lnTo>
                    <a:pt x="226685" y="2311400"/>
                  </a:lnTo>
                  <a:lnTo>
                    <a:pt x="201327" y="2260600"/>
                  </a:lnTo>
                  <a:lnTo>
                    <a:pt x="177411" y="2222500"/>
                  </a:lnTo>
                  <a:lnTo>
                    <a:pt x="154948" y="2171700"/>
                  </a:lnTo>
                  <a:lnTo>
                    <a:pt x="133950" y="2133600"/>
                  </a:lnTo>
                  <a:lnTo>
                    <a:pt x="114431" y="2082800"/>
                  </a:lnTo>
                  <a:lnTo>
                    <a:pt x="96403" y="2044700"/>
                  </a:lnTo>
                  <a:lnTo>
                    <a:pt x="79877" y="1993900"/>
                  </a:lnTo>
                  <a:lnTo>
                    <a:pt x="64867" y="1943100"/>
                  </a:lnTo>
                  <a:lnTo>
                    <a:pt x="51385" y="1905000"/>
                  </a:lnTo>
                  <a:lnTo>
                    <a:pt x="39442" y="1854200"/>
                  </a:lnTo>
                  <a:lnTo>
                    <a:pt x="29052" y="1803400"/>
                  </a:lnTo>
                  <a:lnTo>
                    <a:pt x="20226" y="1752600"/>
                  </a:lnTo>
                  <a:lnTo>
                    <a:pt x="12977" y="1701800"/>
                  </a:lnTo>
                  <a:lnTo>
                    <a:pt x="7318" y="1663700"/>
                  </a:lnTo>
                  <a:lnTo>
                    <a:pt x="3260" y="1612900"/>
                  </a:lnTo>
                  <a:lnTo>
                    <a:pt x="817" y="1562100"/>
                  </a:lnTo>
                  <a:lnTo>
                    <a:pt x="0" y="1511300"/>
                  </a:lnTo>
                  <a:lnTo>
                    <a:pt x="817" y="1460500"/>
                  </a:lnTo>
                  <a:lnTo>
                    <a:pt x="3260" y="1409700"/>
                  </a:lnTo>
                  <a:lnTo>
                    <a:pt x="7318" y="1358900"/>
                  </a:lnTo>
                  <a:lnTo>
                    <a:pt x="12977" y="1308100"/>
                  </a:lnTo>
                  <a:lnTo>
                    <a:pt x="20226" y="1257300"/>
                  </a:lnTo>
                  <a:lnTo>
                    <a:pt x="29052" y="1206500"/>
                  </a:lnTo>
                  <a:lnTo>
                    <a:pt x="39442" y="1155700"/>
                  </a:lnTo>
                  <a:lnTo>
                    <a:pt x="51385" y="1117600"/>
                  </a:lnTo>
                  <a:lnTo>
                    <a:pt x="64867" y="1066800"/>
                  </a:lnTo>
                  <a:lnTo>
                    <a:pt x="79877" y="1016000"/>
                  </a:lnTo>
                  <a:lnTo>
                    <a:pt x="96403" y="977900"/>
                  </a:lnTo>
                  <a:lnTo>
                    <a:pt x="114431" y="927100"/>
                  </a:lnTo>
                  <a:lnTo>
                    <a:pt x="133950" y="889000"/>
                  </a:lnTo>
                  <a:lnTo>
                    <a:pt x="154948" y="838200"/>
                  </a:lnTo>
                  <a:lnTo>
                    <a:pt x="177411" y="800100"/>
                  </a:lnTo>
                  <a:lnTo>
                    <a:pt x="201327" y="749300"/>
                  </a:lnTo>
                  <a:lnTo>
                    <a:pt x="226685" y="711200"/>
                  </a:lnTo>
                  <a:lnTo>
                    <a:pt x="253472" y="673100"/>
                  </a:lnTo>
                  <a:lnTo>
                    <a:pt x="281676" y="622300"/>
                  </a:lnTo>
                  <a:lnTo>
                    <a:pt x="311283" y="584200"/>
                  </a:lnTo>
                  <a:lnTo>
                    <a:pt x="342283" y="546100"/>
                  </a:lnTo>
                  <a:lnTo>
                    <a:pt x="374662" y="508000"/>
                  </a:lnTo>
                  <a:lnTo>
                    <a:pt x="408408" y="469900"/>
                  </a:lnTo>
                  <a:lnTo>
                    <a:pt x="443509" y="431800"/>
                  </a:lnTo>
                  <a:lnTo>
                    <a:pt x="479699" y="406400"/>
                  </a:lnTo>
                  <a:lnTo>
                    <a:pt x="516848" y="368300"/>
                  </a:lnTo>
                  <a:lnTo>
                    <a:pt x="554924" y="330200"/>
                  </a:lnTo>
                  <a:lnTo>
                    <a:pt x="593895" y="304800"/>
                  </a:lnTo>
                  <a:lnTo>
                    <a:pt x="633732" y="279400"/>
                  </a:lnTo>
                  <a:lnTo>
                    <a:pt x="674403" y="241300"/>
                  </a:lnTo>
                  <a:lnTo>
                    <a:pt x="715878" y="215900"/>
                  </a:lnTo>
                  <a:lnTo>
                    <a:pt x="758125" y="190500"/>
                  </a:lnTo>
                  <a:lnTo>
                    <a:pt x="801113" y="165100"/>
                  </a:lnTo>
                  <a:lnTo>
                    <a:pt x="844812" y="152400"/>
                  </a:lnTo>
                  <a:lnTo>
                    <a:pt x="889191" y="127000"/>
                  </a:lnTo>
                  <a:lnTo>
                    <a:pt x="934218" y="114300"/>
                  </a:lnTo>
                  <a:lnTo>
                    <a:pt x="979863" y="88900"/>
                  </a:lnTo>
                  <a:lnTo>
                    <a:pt x="1264976" y="12700"/>
                  </a:lnTo>
                  <a:lnTo>
                    <a:pt x="1762779" y="12700"/>
                  </a:lnTo>
                  <a:lnTo>
                    <a:pt x="2047886" y="88900"/>
                  </a:lnTo>
                  <a:lnTo>
                    <a:pt x="1366483" y="88900"/>
                  </a:lnTo>
                  <a:lnTo>
                    <a:pt x="1318008" y="101600"/>
                  </a:lnTo>
                  <a:lnTo>
                    <a:pt x="1269920" y="101600"/>
                  </a:lnTo>
                  <a:lnTo>
                    <a:pt x="991321" y="177800"/>
                  </a:lnTo>
                  <a:lnTo>
                    <a:pt x="946850" y="203200"/>
                  </a:lnTo>
                  <a:lnTo>
                    <a:pt x="903026" y="215900"/>
                  </a:lnTo>
                  <a:lnTo>
                    <a:pt x="817455" y="266700"/>
                  </a:lnTo>
                  <a:lnTo>
                    <a:pt x="775773" y="292100"/>
                  </a:lnTo>
                  <a:lnTo>
                    <a:pt x="734870" y="317500"/>
                  </a:lnTo>
                  <a:lnTo>
                    <a:pt x="694780" y="342900"/>
                  </a:lnTo>
                  <a:lnTo>
                    <a:pt x="655534" y="368300"/>
                  </a:lnTo>
                  <a:lnTo>
                    <a:pt x="617166" y="406400"/>
                  </a:lnTo>
                  <a:lnTo>
                    <a:pt x="579708" y="431800"/>
                  </a:lnTo>
                  <a:lnTo>
                    <a:pt x="543194" y="469900"/>
                  </a:lnTo>
                  <a:lnTo>
                    <a:pt x="507657" y="495300"/>
                  </a:lnTo>
                  <a:lnTo>
                    <a:pt x="473297" y="533400"/>
                  </a:lnTo>
                  <a:lnTo>
                    <a:pt x="440316" y="571500"/>
                  </a:lnTo>
                  <a:lnTo>
                    <a:pt x="408730" y="609600"/>
                  </a:lnTo>
                  <a:lnTo>
                    <a:pt x="378550" y="647700"/>
                  </a:lnTo>
                  <a:lnTo>
                    <a:pt x="349792" y="685800"/>
                  </a:lnTo>
                  <a:lnTo>
                    <a:pt x="322468" y="723900"/>
                  </a:lnTo>
                  <a:lnTo>
                    <a:pt x="296592" y="774700"/>
                  </a:lnTo>
                  <a:lnTo>
                    <a:pt x="272179" y="812800"/>
                  </a:lnTo>
                  <a:lnTo>
                    <a:pt x="249241" y="850900"/>
                  </a:lnTo>
                  <a:lnTo>
                    <a:pt x="227793" y="901700"/>
                  </a:lnTo>
                  <a:lnTo>
                    <a:pt x="207848" y="939800"/>
                  </a:lnTo>
                  <a:lnTo>
                    <a:pt x="189420" y="990600"/>
                  </a:lnTo>
                  <a:lnTo>
                    <a:pt x="172522" y="1028700"/>
                  </a:lnTo>
                  <a:lnTo>
                    <a:pt x="157169" y="1079500"/>
                  </a:lnTo>
                  <a:lnTo>
                    <a:pt x="143373" y="1117600"/>
                  </a:lnTo>
                  <a:lnTo>
                    <a:pt x="131149" y="1168400"/>
                  </a:lnTo>
                  <a:lnTo>
                    <a:pt x="120511" y="1219200"/>
                  </a:lnTo>
                  <a:lnTo>
                    <a:pt x="111472" y="1257300"/>
                  </a:lnTo>
                  <a:lnTo>
                    <a:pt x="104045" y="1308100"/>
                  </a:lnTo>
                  <a:lnTo>
                    <a:pt x="98245" y="1358900"/>
                  </a:lnTo>
                  <a:lnTo>
                    <a:pt x="94085" y="1409700"/>
                  </a:lnTo>
                  <a:lnTo>
                    <a:pt x="91579" y="1460500"/>
                  </a:lnTo>
                  <a:lnTo>
                    <a:pt x="90741" y="1511300"/>
                  </a:lnTo>
                  <a:lnTo>
                    <a:pt x="91579" y="1562100"/>
                  </a:lnTo>
                  <a:lnTo>
                    <a:pt x="94085" y="1600200"/>
                  </a:lnTo>
                  <a:lnTo>
                    <a:pt x="98245" y="1651000"/>
                  </a:lnTo>
                  <a:lnTo>
                    <a:pt x="104045" y="1701800"/>
                  </a:lnTo>
                  <a:lnTo>
                    <a:pt x="111472" y="1752600"/>
                  </a:lnTo>
                  <a:lnTo>
                    <a:pt x="120511" y="1803400"/>
                  </a:lnTo>
                  <a:lnTo>
                    <a:pt x="131149" y="1841500"/>
                  </a:lnTo>
                  <a:lnTo>
                    <a:pt x="143373" y="1892300"/>
                  </a:lnTo>
                  <a:lnTo>
                    <a:pt x="157169" y="1943100"/>
                  </a:lnTo>
                  <a:lnTo>
                    <a:pt x="172522" y="1981200"/>
                  </a:lnTo>
                  <a:lnTo>
                    <a:pt x="189420" y="2032000"/>
                  </a:lnTo>
                  <a:lnTo>
                    <a:pt x="207848" y="2070100"/>
                  </a:lnTo>
                  <a:lnTo>
                    <a:pt x="227793" y="2120900"/>
                  </a:lnTo>
                  <a:lnTo>
                    <a:pt x="249241" y="2159000"/>
                  </a:lnTo>
                  <a:lnTo>
                    <a:pt x="272179" y="2209800"/>
                  </a:lnTo>
                  <a:lnTo>
                    <a:pt x="296592" y="2247900"/>
                  </a:lnTo>
                  <a:lnTo>
                    <a:pt x="322468" y="2286000"/>
                  </a:lnTo>
                  <a:lnTo>
                    <a:pt x="349792" y="2324100"/>
                  </a:lnTo>
                  <a:lnTo>
                    <a:pt x="378550" y="2362200"/>
                  </a:lnTo>
                  <a:lnTo>
                    <a:pt x="408730" y="2400300"/>
                  </a:lnTo>
                  <a:lnTo>
                    <a:pt x="440316" y="2438400"/>
                  </a:lnTo>
                  <a:lnTo>
                    <a:pt x="473297" y="2476500"/>
                  </a:lnTo>
                  <a:lnTo>
                    <a:pt x="507657" y="2514600"/>
                  </a:lnTo>
                  <a:lnTo>
                    <a:pt x="543194" y="2552700"/>
                  </a:lnTo>
                  <a:lnTo>
                    <a:pt x="579708" y="2578100"/>
                  </a:lnTo>
                  <a:lnTo>
                    <a:pt x="617166" y="2616200"/>
                  </a:lnTo>
                  <a:lnTo>
                    <a:pt x="655534" y="2641600"/>
                  </a:lnTo>
                  <a:lnTo>
                    <a:pt x="694780" y="2667000"/>
                  </a:lnTo>
                  <a:lnTo>
                    <a:pt x="734870" y="2705100"/>
                  </a:lnTo>
                  <a:lnTo>
                    <a:pt x="775773" y="2730500"/>
                  </a:lnTo>
                  <a:lnTo>
                    <a:pt x="817455" y="2743200"/>
                  </a:lnTo>
                  <a:lnTo>
                    <a:pt x="903026" y="2793999"/>
                  </a:lnTo>
                  <a:lnTo>
                    <a:pt x="946850" y="2819399"/>
                  </a:lnTo>
                  <a:lnTo>
                    <a:pt x="1036407" y="2844799"/>
                  </a:lnTo>
                  <a:lnTo>
                    <a:pt x="1082076" y="2870199"/>
                  </a:lnTo>
                  <a:lnTo>
                    <a:pt x="1175030" y="2895599"/>
                  </a:lnTo>
                  <a:lnTo>
                    <a:pt x="1222249" y="2895599"/>
                  </a:lnTo>
                  <a:lnTo>
                    <a:pt x="1318008" y="2920999"/>
                  </a:lnTo>
                  <a:lnTo>
                    <a:pt x="1415310" y="2920999"/>
                  </a:lnTo>
                  <a:lnTo>
                    <a:pt x="1464456" y="2933699"/>
                  </a:lnTo>
                  <a:lnTo>
                    <a:pt x="2024770" y="2933699"/>
                  </a:lnTo>
                  <a:lnTo>
                    <a:pt x="2001654" y="2946399"/>
                  </a:lnTo>
                  <a:lnTo>
                    <a:pt x="1811479" y="2997199"/>
                  </a:lnTo>
                  <a:close/>
                </a:path>
                <a:path w="3028315" h="3022600">
                  <a:moveTo>
                    <a:pt x="2024770" y="2933699"/>
                  </a:moveTo>
                  <a:lnTo>
                    <a:pt x="1563318" y="2933699"/>
                  </a:lnTo>
                  <a:lnTo>
                    <a:pt x="1612459" y="2920999"/>
                  </a:lnTo>
                  <a:lnTo>
                    <a:pt x="1709749" y="2920999"/>
                  </a:lnTo>
                  <a:lnTo>
                    <a:pt x="1805500" y="2895599"/>
                  </a:lnTo>
                  <a:lnTo>
                    <a:pt x="1852715" y="2895599"/>
                  </a:lnTo>
                  <a:lnTo>
                    <a:pt x="1945664" y="2870199"/>
                  </a:lnTo>
                  <a:lnTo>
                    <a:pt x="1991331" y="2844799"/>
                  </a:lnTo>
                  <a:lnTo>
                    <a:pt x="2080886" y="2819399"/>
                  </a:lnTo>
                  <a:lnTo>
                    <a:pt x="2124709" y="2793999"/>
                  </a:lnTo>
                  <a:lnTo>
                    <a:pt x="2210281" y="2743200"/>
                  </a:lnTo>
                  <a:lnTo>
                    <a:pt x="2251965" y="2730500"/>
                  </a:lnTo>
                  <a:lnTo>
                    <a:pt x="2292870" y="2705100"/>
                  </a:lnTo>
                  <a:lnTo>
                    <a:pt x="2332964" y="2667000"/>
                  </a:lnTo>
                  <a:lnTo>
                    <a:pt x="2372213" y="2641600"/>
                  </a:lnTo>
                  <a:lnTo>
                    <a:pt x="2410585" y="2616200"/>
                  </a:lnTo>
                  <a:lnTo>
                    <a:pt x="2448048" y="2578100"/>
                  </a:lnTo>
                  <a:lnTo>
                    <a:pt x="2484567" y="2552700"/>
                  </a:lnTo>
                  <a:lnTo>
                    <a:pt x="2520111" y="2514600"/>
                  </a:lnTo>
                  <a:lnTo>
                    <a:pt x="2554465" y="2476500"/>
                  </a:lnTo>
                  <a:lnTo>
                    <a:pt x="2587439" y="2438400"/>
                  </a:lnTo>
                  <a:lnTo>
                    <a:pt x="2619021" y="2400300"/>
                  </a:lnTo>
                  <a:lnTo>
                    <a:pt x="2649195" y="2362200"/>
                  </a:lnTo>
                  <a:lnTo>
                    <a:pt x="2677950" y="2324100"/>
                  </a:lnTo>
                  <a:lnTo>
                    <a:pt x="2705270" y="2286000"/>
                  </a:lnTo>
                  <a:lnTo>
                    <a:pt x="2731142" y="2247900"/>
                  </a:lnTo>
                  <a:lnTo>
                    <a:pt x="2755552" y="2209800"/>
                  </a:lnTo>
                  <a:lnTo>
                    <a:pt x="2778487" y="2159000"/>
                  </a:lnTo>
                  <a:lnTo>
                    <a:pt x="2799933" y="2120900"/>
                  </a:lnTo>
                  <a:lnTo>
                    <a:pt x="2819876" y="2070100"/>
                  </a:lnTo>
                  <a:lnTo>
                    <a:pt x="2838303" y="2032000"/>
                  </a:lnTo>
                  <a:lnTo>
                    <a:pt x="2855199" y="1981200"/>
                  </a:lnTo>
                  <a:lnTo>
                    <a:pt x="2870552" y="1943100"/>
                  </a:lnTo>
                  <a:lnTo>
                    <a:pt x="2884346" y="1892300"/>
                  </a:lnTo>
                  <a:lnTo>
                    <a:pt x="2896569" y="1841500"/>
                  </a:lnTo>
                  <a:lnTo>
                    <a:pt x="2907207" y="1803400"/>
                  </a:lnTo>
                  <a:lnTo>
                    <a:pt x="2916246" y="1752600"/>
                  </a:lnTo>
                  <a:lnTo>
                    <a:pt x="2923672" y="1701800"/>
                  </a:lnTo>
                  <a:lnTo>
                    <a:pt x="2929472" y="1651000"/>
                  </a:lnTo>
                  <a:lnTo>
                    <a:pt x="2933632" y="1600200"/>
                  </a:lnTo>
                  <a:lnTo>
                    <a:pt x="2936138" y="1562100"/>
                  </a:lnTo>
                  <a:lnTo>
                    <a:pt x="2936976" y="1511300"/>
                  </a:lnTo>
                  <a:lnTo>
                    <a:pt x="2936138" y="1460500"/>
                  </a:lnTo>
                  <a:lnTo>
                    <a:pt x="2933632" y="1409700"/>
                  </a:lnTo>
                  <a:lnTo>
                    <a:pt x="2929472" y="1358900"/>
                  </a:lnTo>
                  <a:lnTo>
                    <a:pt x="2923672" y="1308100"/>
                  </a:lnTo>
                  <a:lnTo>
                    <a:pt x="2916246" y="1257300"/>
                  </a:lnTo>
                  <a:lnTo>
                    <a:pt x="2907207" y="1219200"/>
                  </a:lnTo>
                  <a:lnTo>
                    <a:pt x="2896569" y="1168400"/>
                  </a:lnTo>
                  <a:lnTo>
                    <a:pt x="2884346" y="1117600"/>
                  </a:lnTo>
                  <a:lnTo>
                    <a:pt x="2870552" y="1079500"/>
                  </a:lnTo>
                  <a:lnTo>
                    <a:pt x="2855199" y="1028700"/>
                  </a:lnTo>
                  <a:lnTo>
                    <a:pt x="2838303" y="990600"/>
                  </a:lnTo>
                  <a:lnTo>
                    <a:pt x="2819876" y="939800"/>
                  </a:lnTo>
                  <a:lnTo>
                    <a:pt x="2799933" y="901700"/>
                  </a:lnTo>
                  <a:lnTo>
                    <a:pt x="2778487" y="850900"/>
                  </a:lnTo>
                  <a:lnTo>
                    <a:pt x="2755552" y="812800"/>
                  </a:lnTo>
                  <a:lnTo>
                    <a:pt x="2731142" y="774700"/>
                  </a:lnTo>
                  <a:lnTo>
                    <a:pt x="2705270" y="723900"/>
                  </a:lnTo>
                  <a:lnTo>
                    <a:pt x="2677950" y="685800"/>
                  </a:lnTo>
                  <a:lnTo>
                    <a:pt x="2649195" y="647700"/>
                  </a:lnTo>
                  <a:lnTo>
                    <a:pt x="2619021" y="609600"/>
                  </a:lnTo>
                  <a:lnTo>
                    <a:pt x="2587439" y="571500"/>
                  </a:lnTo>
                  <a:lnTo>
                    <a:pt x="2554465" y="533400"/>
                  </a:lnTo>
                  <a:lnTo>
                    <a:pt x="2520111" y="495300"/>
                  </a:lnTo>
                  <a:lnTo>
                    <a:pt x="2484567" y="469900"/>
                  </a:lnTo>
                  <a:lnTo>
                    <a:pt x="2448048" y="431800"/>
                  </a:lnTo>
                  <a:lnTo>
                    <a:pt x="2410585" y="406400"/>
                  </a:lnTo>
                  <a:lnTo>
                    <a:pt x="2372213" y="368300"/>
                  </a:lnTo>
                  <a:lnTo>
                    <a:pt x="2332964" y="342900"/>
                  </a:lnTo>
                  <a:lnTo>
                    <a:pt x="2292870" y="317500"/>
                  </a:lnTo>
                  <a:lnTo>
                    <a:pt x="2251965" y="292100"/>
                  </a:lnTo>
                  <a:lnTo>
                    <a:pt x="2210281" y="266700"/>
                  </a:lnTo>
                  <a:lnTo>
                    <a:pt x="2124709" y="215900"/>
                  </a:lnTo>
                  <a:lnTo>
                    <a:pt x="2080886" y="203200"/>
                  </a:lnTo>
                  <a:lnTo>
                    <a:pt x="2036416" y="177800"/>
                  </a:lnTo>
                  <a:lnTo>
                    <a:pt x="1757833" y="101600"/>
                  </a:lnTo>
                  <a:lnTo>
                    <a:pt x="1709749" y="101600"/>
                  </a:lnTo>
                  <a:lnTo>
                    <a:pt x="1661280" y="88900"/>
                  </a:lnTo>
                  <a:lnTo>
                    <a:pt x="2047886" y="88900"/>
                  </a:lnTo>
                  <a:lnTo>
                    <a:pt x="2093531" y="114300"/>
                  </a:lnTo>
                  <a:lnTo>
                    <a:pt x="2138558" y="127000"/>
                  </a:lnTo>
                  <a:lnTo>
                    <a:pt x="2182937" y="152400"/>
                  </a:lnTo>
                  <a:lnTo>
                    <a:pt x="2226635" y="165100"/>
                  </a:lnTo>
                  <a:lnTo>
                    <a:pt x="2269623" y="190500"/>
                  </a:lnTo>
                  <a:lnTo>
                    <a:pt x="2311869" y="215900"/>
                  </a:lnTo>
                  <a:lnTo>
                    <a:pt x="2353342" y="241300"/>
                  </a:lnTo>
                  <a:lnTo>
                    <a:pt x="2394010" y="279400"/>
                  </a:lnTo>
                  <a:lnTo>
                    <a:pt x="2433844" y="304800"/>
                  </a:lnTo>
                  <a:lnTo>
                    <a:pt x="2472812" y="330200"/>
                  </a:lnTo>
                  <a:lnTo>
                    <a:pt x="2510882" y="368300"/>
                  </a:lnTo>
                  <a:lnTo>
                    <a:pt x="2548025" y="406400"/>
                  </a:lnTo>
                  <a:lnTo>
                    <a:pt x="2584208" y="431800"/>
                  </a:lnTo>
                  <a:lnTo>
                    <a:pt x="2619309" y="469900"/>
                  </a:lnTo>
                  <a:lnTo>
                    <a:pt x="2653056" y="508000"/>
                  </a:lnTo>
                  <a:lnTo>
                    <a:pt x="2685437" y="546100"/>
                  </a:lnTo>
                  <a:lnTo>
                    <a:pt x="2716438" y="584200"/>
                  </a:lnTo>
                  <a:lnTo>
                    <a:pt x="2746047" y="622300"/>
                  </a:lnTo>
                  <a:lnTo>
                    <a:pt x="2774253" y="673100"/>
                  </a:lnTo>
                  <a:lnTo>
                    <a:pt x="2801042" y="711200"/>
                  </a:lnTo>
                  <a:lnTo>
                    <a:pt x="2826403" y="749300"/>
                  </a:lnTo>
                  <a:lnTo>
                    <a:pt x="2850322" y="800100"/>
                  </a:lnTo>
                  <a:lnTo>
                    <a:pt x="2872789" y="838200"/>
                  </a:lnTo>
                  <a:lnTo>
                    <a:pt x="2893789" y="889000"/>
                  </a:lnTo>
                  <a:lnTo>
                    <a:pt x="2913311" y="927100"/>
                  </a:lnTo>
                  <a:lnTo>
                    <a:pt x="2931343" y="977900"/>
                  </a:lnTo>
                  <a:lnTo>
                    <a:pt x="2947871" y="1016000"/>
                  </a:lnTo>
                  <a:lnTo>
                    <a:pt x="2962885" y="1066800"/>
                  </a:lnTo>
                  <a:lnTo>
                    <a:pt x="2976370" y="1117600"/>
                  </a:lnTo>
                  <a:lnTo>
                    <a:pt x="2988315" y="1155700"/>
                  </a:lnTo>
                  <a:lnTo>
                    <a:pt x="2998708" y="1206500"/>
                  </a:lnTo>
                  <a:lnTo>
                    <a:pt x="3007536" y="1257300"/>
                  </a:lnTo>
                  <a:lnTo>
                    <a:pt x="3014787" y="1308100"/>
                  </a:lnTo>
                  <a:lnTo>
                    <a:pt x="3020448" y="1358900"/>
                  </a:lnTo>
                  <a:lnTo>
                    <a:pt x="3024506" y="1409700"/>
                  </a:lnTo>
                  <a:lnTo>
                    <a:pt x="3026951" y="1460500"/>
                  </a:lnTo>
                  <a:lnTo>
                    <a:pt x="3027768" y="1511300"/>
                  </a:lnTo>
                  <a:lnTo>
                    <a:pt x="3026951" y="1562100"/>
                  </a:lnTo>
                  <a:lnTo>
                    <a:pt x="3024506" y="1612900"/>
                  </a:lnTo>
                  <a:lnTo>
                    <a:pt x="3020448" y="1663700"/>
                  </a:lnTo>
                  <a:lnTo>
                    <a:pt x="3014787" y="1701800"/>
                  </a:lnTo>
                  <a:lnTo>
                    <a:pt x="3007536" y="1752600"/>
                  </a:lnTo>
                  <a:lnTo>
                    <a:pt x="2998708" y="1803400"/>
                  </a:lnTo>
                  <a:lnTo>
                    <a:pt x="2988315" y="1854200"/>
                  </a:lnTo>
                  <a:lnTo>
                    <a:pt x="2976370" y="1905000"/>
                  </a:lnTo>
                  <a:lnTo>
                    <a:pt x="2962885" y="1943100"/>
                  </a:lnTo>
                  <a:lnTo>
                    <a:pt x="2947871" y="1993900"/>
                  </a:lnTo>
                  <a:lnTo>
                    <a:pt x="2931343" y="2044700"/>
                  </a:lnTo>
                  <a:lnTo>
                    <a:pt x="2913311" y="2082800"/>
                  </a:lnTo>
                  <a:lnTo>
                    <a:pt x="2893789" y="2133600"/>
                  </a:lnTo>
                  <a:lnTo>
                    <a:pt x="2872789" y="2171700"/>
                  </a:lnTo>
                  <a:lnTo>
                    <a:pt x="2850322" y="2222500"/>
                  </a:lnTo>
                  <a:lnTo>
                    <a:pt x="2826403" y="2260600"/>
                  </a:lnTo>
                  <a:lnTo>
                    <a:pt x="2801042" y="2311400"/>
                  </a:lnTo>
                  <a:lnTo>
                    <a:pt x="2774253" y="2349500"/>
                  </a:lnTo>
                  <a:lnTo>
                    <a:pt x="2746047" y="2387600"/>
                  </a:lnTo>
                  <a:lnTo>
                    <a:pt x="2716438" y="2425700"/>
                  </a:lnTo>
                  <a:lnTo>
                    <a:pt x="2685437" y="2463800"/>
                  </a:lnTo>
                  <a:lnTo>
                    <a:pt x="2653056" y="2501900"/>
                  </a:lnTo>
                  <a:lnTo>
                    <a:pt x="2619309" y="2540000"/>
                  </a:lnTo>
                  <a:lnTo>
                    <a:pt x="2584208" y="2578100"/>
                  </a:lnTo>
                  <a:lnTo>
                    <a:pt x="2548025" y="2616200"/>
                  </a:lnTo>
                  <a:lnTo>
                    <a:pt x="2510882" y="2641600"/>
                  </a:lnTo>
                  <a:lnTo>
                    <a:pt x="2472812" y="2679700"/>
                  </a:lnTo>
                  <a:lnTo>
                    <a:pt x="2433844" y="2705100"/>
                  </a:lnTo>
                  <a:lnTo>
                    <a:pt x="2394010" y="2743200"/>
                  </a:lnTo>
                  <a:lnTo>
                    <a:pt x="2353342" y="2768599"/>
                  </a:lnTo>
                  <a:lnTo>
                    <a:pt x="2311869" y="2793999"/>
                  </a:lnTo>
                  <a:lnTo>
                    <a:pt x="2269623" y="2819399"/>
                  </a:lnTo>
                  <a:lnTo>
                    <a:pt x="2182937" y="2870199"/>
                  </a:lnTo>
                  <a:lnTo>
                    <a:pt x="2138558" y="2882899"/>
                  </a:lnTo>
                  <a:lnTo>
                    <a:pt x="2093531" y="2908299"/>
                  </a:lnTo>
                  <a:lnTo>
                    <a:pt x="2047886" y="2920999"/>
                  </a:lnTo>
                  <a:lnTo>
                    <a:pt x="2024770" y="2933699"/>
                  </a:lnTo>
                  <a:close/>
                </a:path>
                <a:path w="3028315" h="3022600">
                  <a:moveTo>
                    <a:pt x="1713678" y="3009899"/>
                  </a:moveTo>
                  <a:lnTo>
                    <a:pt x="1314080" y="3009899"/>
                  </a:lnTo>
                  <a:lnTo>
                    <a:pt x="1264976" y="2997199"/>
                  </a:lnTo>
                  <a:lnTo>
                    <a:pt x="1762779" y="2997199"/>
                  </a:lnTo>
                  <a:lnTo>
                    <a:pt x="1713678" y="3009899"/>
                  </a:lnTo>
                  <a:close/>
                </a:path>
                <a:path w="3028315" h="3022600">
                  <a:moveTo>
                    <a:pt x="1614399" y="3022599"/>
                  </a:moveTo>
                  <a:lnTo>
                    <a:pt x="1413368" y="3022599"/>
                  </a:lnTo>
                  <a:lnTo>
                    <a:pt x="1363554" y="3009899"/>
                  </a:lnTo>
                  <a:lnTo>
                    <a:pt x="1664208" y="3009899"/>
                  </a:lnTo>
                  <a:lnTo>
                    <a:pt x="1614399" y="30225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6047888" y="4024547"/>
            <a:ext cx="3399790" cy="14264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58115" marR="5080" indent="-146050">
              <a:lnSpc>
                <a:spcPct val="117500"/>
              </a:lnSpc>
              <a:spcBef>
                <a:spcPts val="90"/>
              </a:spcBef>
            </a:pPr>
            <a:r>
              <a:rPr lang="ru-RU" sz="2550" spc="-25" dirty="0" smtClean="0">
                <a:latin typeface="Verdana"/>
                <a:cs typeface="Verdana"/>
              </a:rPr>
              <a:t>Настольные игры</a:t>
            </a:r>
          </a:p>
          <a:p>
            <a:pPr marL="158115" marR="5080" indent="-146050">
              <a:lnSpc>
                <a:spcPct val="117500"/>
              </a:lnSpc>
              <a:spcBef>
                <a:spcPts val="90"/>
              </a:spcBef>
            </a:pPr>
            <a:r>
              <a:rPr lang="ru-RU" sz="2550" spc="-25" dirty="0" smtClean="0">
                <a:latin typeface="Verdana"/>
                <a:cs typeface="Verdana"/>
              </a:rPr>
              <a:t>Киноклуб</a:t>
            </a:r>
          </a:p>
          <a:p>
            <a:pPr marL="158115" marR="5080" indent="-146050">
              <a:lnSpc>
                <a:spcPct val="117500"/>
              </a:lnSpc>
              <a:spcBef>
                <a:spcPts val="90"/>
              </a:spcBef>
            </a:pPr>
            <a:r>
              <a:rPr lang="ru-RU" sz="2550" spc="-25" dirty="0" smtClean="0">
                <a:latin typeface="Verdana"/>
                <a:cs typeface="Verdana"/>
              </a:rPr>
              <a:t>Волонтерский отряд</a:t>
            </a:r>
            <a:endParaRPr sz="2550" dirty="0">
              <a:latin typeface="Verdana"/>
              <a:cs typeface="Verdana"/>
            </a:endParaRPr>
          </a:p>
        </p:txBody>
      </p:sp>
      <p:pic>
        <p:nvPicPr>
          <p:cNvPr id="2050" name="Picture 2" descr="D:\ирина\фото сайт 2022\эмодз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714236"/>
            <a:ext cx="3127065" cy="234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ирина\фото сайт 2022\волонтеры эмодз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784" y="3467192"/>
            <a:ext cx="2578443" cy="34379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8821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6" y="361245"/>
                </a:moveTo>
                <a:lnTo>
                  <a:pt x="125976" y="352918"/>
                </a:lnTo>
                <a:lnTo>
                  <a:pt x="86154" y="334813"/>
                </a:lnTo>
                <a:lnTo>
                  <a:pt x="51609" y="307662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76" y="31064"/>
                </a:lnTo>
                <a:lnTo>
                  <a:pt x="315755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8"/>
                </a:lnTo>
                <a:lnTo>
                  <a:pt x="69672" y="133598"/>
                </a:lnTo>
                <a:lnTo>
                  <a:pt x="60065" y="180425"/>
                </a:lnTo>
                <a:lnTo>
                  <a:pt x="69725" y="227230"/>
                </a:lnTo>
                <a:lnTo>
                  <a:pt x="95846" y="265777"/>
                </a:lnTo>
                <a:lnTo>
                  <a:pt x="134366" y="291933"/>
                </a:lnTo>
                <a:lnTo>
                  <a:pt x="181223" y="301570"/>
                </a:lnTo>
                <a:lnTo>
                  <a:pt x="313748" y="301570"/>
                </a:lnTo>
                <a:lnTo>
                  <a:pt x="303168" y="314533"/>
                </a:lnTo>
                <a:lnTo>
                  <a:pt x="262469" y="343017"/>
                </a:lnTo>
                <a:lnTo>
                  <a:pt x="213811" y="359063"/>
                </a:lnTo>
                <a:lnTo>
                  <a:pt x="169166" y="361245"/>
                </a:lnTo>
                <a:close/>
              </a:path>
              <a:path w="363219" h="361315">
                <a:moveTo>
                  <a:pt x="302369" y="180425"/>
                </a:moveTo>
                <a:lnTo>
                  <a:pt x="292142" y="133641"/>
                </a:lnTo>
                <a:lnTo>
                  <a:pt x="266385" y="95106"/>
                </a:lnTo>
                <a:lnTo>
                  <a:pt x="228332" y="68954"/>
                </a:lnTo>
                <a:lnTo>
                  <a:pt x="181223" y="59318"/>
                </a:lnTo>
                <a:lnTo>
                  <a:pt x="315755" y="59318"/>
                </a:lnTo>
                <a:lnTo>
                  <a:pt x="316577" y="60052"/>
                </a:lnTo>
                <a:lnTo>
                  <a:pt x="341011" y="95654"/>
                </a:lnTo>
                <a:lnTo>
                  <a:pt x="356717" y="136301"/>
                </a:lnTo>
                <a:lnTo>
                  <a:pt x="358818" y="151212"/>
                </a:lnTo>
                <a:lnTo>
                  <a:pt x="333433" y="151212"/>
                </a:lnTo>
                <a:lnTo>
                  <a:pt x="312418" y="158529"/>
                </a:lnTo>
                <a:lnTo>
                  <a:pt x="302369" y="180425"/>
                </a:lnTo>
                <a:close/>
              </a:path>
              <a:path w="363219" h="361315">
                <a:moveTo>
                  <a:pt x="333433" y="209667"/>
                </a:moveTo>
                <a:lnTo>
                  <a:pt x="312418" y="202328"/>
                </a:lnTo>
                <a:lnTo>
                  <a:pt x="302369" y="180425"/>
                </a:lnTo>
                <a:lnTo>
                  <a:pt x="312418" y="158529"/>
                </a:lnTo>
                <a:lnTo>
                  <a:pt x="333433" y="151212"/>
                </a:lnTo>
                <a:lnTo>
                  <a:pt x="354057" y="158501"/>
                </a:lnTo>
                <a:lnTo>
                  <a:pt x="362935" y="180425"/>
                </a:lnTo>
                <a:lnTo>
                  <a:pt x="354057" y="202385"/>
                </a:lnTo>
                <a:lnTo>
                  <a:pt x="333433" y="209667"/>
                </a:lnTo>
                <a:close/>
              </a:path>
              <a:path w="363219" h="361315">
                <a:moveTo>
                  <a:pt x="362935" y="180425"/>
                </a:moveTo>
                <a:lnTo>
                  <a:pt x="354057" y="158501"/>
                </a:lnTo>
                <a:lnTo>
                  <a:pt x="333433" y="151212"/>
                </a:lnTo>
                <a:lnTo>
                  <a:pt x="358818" y="151212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748" y="301570"/>
                </a:moveTo>
                <a:lnTo>
                  <a:pt x="181223" y="301570"/>
                </a:lnTo>
                <a:lnTo>
                  <a:pt x="228347" y="291933"/>
                </a:lnTo>
                <a:lnTo>
                  <a:pt x="266423" y="265777"/>
                </a:lnTo>
                <a:lnTo>
                  <a:pt x="292185" y="227230"/>
                </a:lnTo>
                <a:lnTo>
                  <a:pt x="302369" y="180425"/>
                </a:lnTo>
                <a:lnTo>
                  <a:pt x="312418" y="202328"/>
                </a:lnTo>
                <a:lnTo>
                  <a:pt x="333433" y="209667"/>
                </a:lnTo>
                <a:lnTo>
                  <a:pt x="358231" y="209667"/>
                </a:lnTo>
                <a:lnTo>
                  <a:pt x="354858" y="230639"/>
                </a:lnTo>
                <a:lnTo>
                  <a:pt x="334450" y="276207"/>
                </a:lnTo>
                <a:lnTo>
                  <a:pt x="313748" y="301570"/>
                </a:lnTo>
                <a:close/>
              </a:path>
              <a:path w="363219" h="361315">
                <a:moveTo>
                  <a:pt x="358231" y="209667"/>
                </a:moveTo>
                <a:lnTo>
                  <a:pt x="333433" y="209667"/>
                </a:lnTo>
                <a:lnTo>
                  <a:pt x="354057" y="202385"/>
                </a:lnTo>
                <a:lnTo>
                  <a:pt x="362935" y="180425"/>
                </a:lnTo>
                <a:lnTo>
                  <a:pt x="358231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8821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0"/>
                </a:lnTo>
                <a:lnTo>
                  <a:pt x="86132" y="334824"/>
                </a:lnTo>
                <a:lnTo>
                  <a:pt x="51589" y="307655"/>
                </a:lnTo>
                <a:lnTo>
                  <a:pt x="24251" y="272144"/>
                </a:lnTo>
                <a:lnTo>
                  <a:pt x="6700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74" y="101230"/>
                </a:lnTo>
                <a:lnTo>
                  <a:pt x="42311" y="63496"/>
                </a:lnTo>
                <a:lnTo>
                  <a:pt x="75165" y="33148"/>
                </a:lnTo>
                <a:lnTo>
                  <a:pt x="114069" y="12048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7"/>
                </a:lnTo>
                <a:lnTo>
                  <a:pt x="284176" y="31044"/>
                </a:lnTo>
                <a:lnTo>
                  <a:pt x="315780" y="59318"/>
                </a:lnTo>
                <a:lnTo>
                  <a:pt x="181223" y="59318"/>
                </a:lnTo>
                <a:lnTo>
                  <a:pt x="134411" y="68947"/>
                </a:lnTo>
                <a:lnTo>
                  <a:pt x="95836" y="95087"/>
                </a:lnTo>
                <a:lnTo>
                  <a:pt x="69668" y="133620"/>
                </a:lnTo>
                <a:lnTo>
                  <a:pt x="60065" y="180425"/>
                </a:lnTo>
                <a:lnTo>
                  <a:pt x="69725" y="227222"/>
                </a:lnTo>
                <a:lnTo>
                  <a:pt x="95846" y="265751"/>
                </a:lnTo>
                <a:lnTo>
                  <a:pt x="134366" y="291890"/>
                </a:lnTo>
                <a:lnTo>
                  <a:pt x="181223" y="301519"/>
                </a:lnTo>
                <a:lnTo>
                  <a:pt x="313823" y="301519"/>
                </a:lnTo>
                <a:lnTo>
                  <a:pt x="303168" y="314571"/>
                </a:lnTo>
                <a:lnTo>
                  <a:pt x="262469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69" y="180425"/>
                </a:moveTo>
                <a:lnTo>
                  <a:pt x="292132" y="133604"/>
                </a:lnTo>
                <a:lnTo>
                  <a:pt x="266364" y="95073"/>
                </a:lnTo>
                <a:lnTo>
                  <a:pt x="228306" y="68941"/>
                </a:lnTo>
                <a:lnTo>
                  <a:pt x="181223" y="59318"/>
                </a:lnTo>
                <a:lnTo>
                  <a:pt x="315780" y="59318"/>
                </a:lnTo>
                <a:lnTo>
                  <a:pt x="316577" y="60030"/>
                </a:lnTo>
                <a:lnTo>
                  <a:pt x="341011" y="95640"/>
                </a:lnTo>
                <a:lnTo>
                  <a:pt x="356717" y="136296"/>
                </a:lnTo>
                <a:lnTo>
                  <a:pt x="358819" y="151216"/>
                </a:lnTo>
                <a:lnTo>
                  <a:pt x="333433" y="151216"/>
                </a:lnTo>
                <a:lnTo>
                  <a:pt x="312411" y="158531"/>
                </a:lnTo>
                <a:lnTo>
                  <a:pt x="302369" y="180425"/>
                </a:lnTo>
                <a:close/>
              </a:path>
              <a:path w="363219" h="361314">
                <a:moveTo>
                  <a:pt x="333433" y="209647"/>
                </a:moveTo>
                <a:lnTo>
                  <a:pt x="312418" y="202320"/>
                </a:lnTo>
                <a:lnTo>
                  <a:pt x="302369" y="180425"/>
                </a:lnTo>
                <a:lnTo>
                  <a:pt x="312418" y="158515"/>
                </a:lnTo>
                <a:lnTo>
                  <a:pt x="333433" y="151216"/>
                </a:lnTo>
                <a:lnTo>
                  <a:pt x="354057" y="158531"/>
                </a:lnTo>
                <a:lnTo>
                  <a:pt x="362919" y="180425"/>
                </a:lnTo>
                <a:lnTo>
                  <a:pt x="354057" y="202363"/>
                </a:lnTo>
                <a:lnTo>
                  <a:pt x="333433" y="209647"/>
                </a:lnTo>
                <a:close/>
              </a:path>
              <a:path w="363219" h="361314">
                <a:moveTo>
                  <a:pt x="362927" y="180444"/>
                </a:moveTo>
                <a:lnTo>
                  <a:pt x="354057" y="158531"/>
                </a:lnTo>
                <a:lnTo>
                  <a:pt x="333433" y="151216"/>
                </a:lnTo>
                <a:lnTo>
                  <a:pt x="358819" y="151216"/>
                </a:lnTo>
                <a:lnTo>
                  <a:pt x="362927" y="180444"/>
                </a:lnTo>
                <a:close/>
              </a:path>
              <a:path w="363219" h="361314">
                <a:moveTo>
                  <a:pt x="313823" y="301519"/>
                </a:moveTo>
                <a:lnTo>
                  <a:pt x="181223" y="301519"/>
                </a:lnTo>
                <a:lnTo>
                  <a:pt x="228347" y="291890"/>
                </a:lnTo>
                <a:lnTo>
                  <a:pt x="266423" y="265751"/>
                </a:lnTo>
                <a:lnTo>
                  <a:pt x="292185" y="227222"/>
                </a:lnTo>
                <a:lnTo>
                  <a:pt x="302369" y="180425"/>
                </a:lnTo>
                <a:lnTo>
                  <a:pt x="312418" y="202320"/>
                </a:lnTo>
                <a:lnTo>
                  <a:pt x="333433" y="209647"/>
                </a:lnTo>
                <a:lnTo>
                  <a:pt x="358241" y="209647"/>
                </a:lnTo>
                <a:lnTo>
                  <a:pt x="354858" y="230683"/>
                </a:lnTo>
                <a:lnTo>
                  <a:pt x="334450" y="276252"/>
                </a:lnTo>
                <a:lnTo>
                  <a:pt x="313823" y="301519"/>
                </a:lnTo>
                <a:close/>
              </a:path>
              <a:path w="363219" h="361314">
                <a:moveTo>
                  <a:pt x="358241" y="209647"/>
                </a:moveTo>
                <a:lnTo>
                  <a:pt x="333433" y="209647"/>
                </a:lnTo>
                <a:lnTo>
                  <a:pt x="354057" y="202363"/>
                </a:lnTo>
                <a:lnTo>
                  <a:pt x="362927" y="180444"/>
                </a:lnTo>
                <a:lnTo>
                  <a:pt x="358241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8821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901"/>
                </a:lnTo>
                <a:lnTo>
                  <a:pt x="86132" y="334805"/>
                </a:lnTo>
                <a:lnTo>
                  <a:pt x="51589" y="307654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74" y="101213"/>
                </a:lnTo>
                <a:lnTo>
                  <a:pt x="42311" y="63457"/>
                </a:lnTo>
                <a:lnTo>
                  <a:pt x="75165" y="33116"/>
                </a:lnTo>
                <a:lnTo>
                  <a:pt x="114069" y="12022"/>
                </a:lnTo>
                <a:lnTo>
                  <a:pt x="156773" y="782"/>
                </a:lnTo>
                <a:lnTo>
                  <a:pt x="201024" y="0"/>
                </a:lnTo>
                <a:lnTo>
                  <a:pt x="244571" y="10282"/>
                </a:lnTo>
                <a:lnTo>
                  <a:pt x="284176" y="31064"/>
                </a:lnTo>
                <a:lnTo>
                  <a:pt x="315740" y="59292"/>
                </a:lnTo>
                <a:lnTo>
                  <a:pt x="181223" y="59292"/>
                </a:lnTo>
                <a:lnTo>
                  <a:pt x="134409" y="68928"/>
                </a:lnTo>
                <a:lnTo>
                  <a:pt x="95833" y="95085"/>
                </a:lnTo>
                <a:lnTo>
                  <a:pt x="69667" y="133631"/>
                </a:lnTo>
                <a:lnTo>
                  <a:pt x="60065" y="180437"/>
                </a:lnTo>
                <a:lnTo>
                  <a:pt x="69725" y="227213"/>
                </a:lnTo>
                <a:lnTo>
                  <a:pt x="95846" y="265744"/>
                </a:lnTo>
                <a:lnTo>
                  <a:pt x="134366" y="291896"/>
                </a:lnTo>
                <a:lnTo>
                  <a:pt x="181223" y="301531"/>
                </a:lnTo>
                <a:lnTo>
                  <a:pt x="313807" y="301531"/>
                </a:lnTo>
                <a:lnTo>
                  <a:pt x="303168" y="314560"/>
                </a:lnTo>
                <a:lnTo>
                  <a:pt x="262469" y="343020"/>
                </a:lnTo>
                <a:lnTo>
                  <a:pt x="213811" y="359037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69" y="180437"/>
                </a:moveTo>
                <a:lnTo>
                  <a:pt x="292128" y="133610"/>
                </a:lnTo>
                <a:lnTo>
                  <a:pt x="266357" y="95066"/>
                </a:lnTo>
                <a:lnTo>
                  <a:pt x="228332" y="68928"/>
                </a:lnTo>
                <a:lnTo>
                  <a:pt x="181223" y="59292"/>
                </a:lnTo>
                <a:lnTo>
                  <a:pt x="315740" y="59292"/>
                </a:lnTo>
                <a:lnTo>
                  <a:pt x="316577" y="60040"/>
                </a:lnTo>
                <a:lnTo>
                  <a:pt x="341011" y="95640"/>
                </a:lnTo>
                <a:lnTo>
                  <a:pt x="356717" y="136295"/>
                </a:lnTo>
                <a:lnTo>
                  <a:pt x="358822" y="151240"/>
                </a:lnTo>
                <a:lnTo>
                  <a:pt x="333433" y="151240"/>
                </a:lnTo>
                <a:lnTo>
                  <a:pt x="312418" y="158535"/>
                </a:lnTo>
                <a:lnTo>
                  <a:pt x="302369" y="180437"/>
                </a:lnTo>
                <a:close/>
              </a:path>
              <a:path w="363219" h="361314">
                <a:moveTo>
                  <a:pt x="333433" y="209645"/>
                </a:moveTo>
                <a:lnTo>
                  <a:pt x="312418" y="202316"/>
                </a:lnTo>
                <a:lnTo>
                  <a:pt x="302369" y="180437"/>
                </a:lnTo>
                <a:lnTo>
                  <a:pt x="312418" y="158535"/>
                </a:lnTo>
                <a:lnTo>
                  <a:pt x="333433" y="151240"/>
                </a:lnTo>
                <a:lnTo>
                  <a:pt x="354057" y="158556"/>
                </a:lnTo>
                <a:lnTo>
                  <a:pt x="362914" y="180437"/>
                </a:lnTo>
                <a:lnTo>
                  <a:pt x="354057" y="202370"/>
                </a:lnTo>
                <a:lnTo>
                  <a:pt x="333433" y="209645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57" y="158556"/>
                </a:lnTo>
                <a:lnTo>
                  <a:pt x="333433" y="151240"/>
                </a:lnTo>
                <a:lnTo>
                  <a:pt x="358822" y="151240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807" y="301531"/>
                </a:moveTo>
                <a:lnTo>
                  <a:pt x="181223" y="301531"/>
                </a:lnTo>
                <a:lnTo>
                  <a:pt x="228347" y="291896"/>
                </a:lnTo>
                <a:lnTo>
                  <a:pt x="266423" y="265744"/>
                </a:lnTo>
                <a:lnTo>
                  <a:pt x="292185" y="227213"/>
                </a:lnTo>
                <a:lnTo>
                  <a:pt x="302369" y="180437"/>
                </a:lnTo>
                <a:lnTo>
                  <a:pt x="312418" y="202316"/>
                </a:lnTo>
                <a:lnTo>
                  <a:pt x="333433" y="209645"/>
                </a:lnTo>
                <a:lnTo>
                  <a:pt x="358245" y="209645"/>
                </a:lnTo>
                <a:lnTo>
                  <a:pt x="354858" y="230698"/>
                </a:lnTo>
                <a:lnTo>
                  <a:pt x="334450" y="276254"/>
                </a:lnTo>
                <a:lnTo>
                  <a:pt x="313807" y="301531"/>
                </a:lnTo>
                <a:close/>
              </a:path>
              <a:path w="363219" h="361314">
                <a:moveTo>
                  <a:pt x="358245" y="209645"/>
                </a:moveTo>
                <a:lnTo>
                  <a:pt x="333433" y="209645"/>
                </a:lnTo>
                <a:lnTo>
                  <a:pt x="354057" y="202370"/>
                </a:lnTo>
                <a:lnTo>
                  <a:pt x="362925" y="180462"/>
                </a:lnTo>
                <a:lnTo>
                  <a:pt x="358245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8821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890"/>
                </a:lnTo>
                <a:lnTo>
                  <a:pt x="86132" y="334788"/>
                </a:lnTo>
                <a:lnTo>
                  <a:pt x="51589" y="307634"/>
                </a:lnTo>
                <a:lnTo>
                  <a:pt x="24251" y="272149"/>
                </a:lnTo>
                <a:lnTo>
                  <a:pt x="6700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74" y="101219"/>
                </a:lnTo>
                <a:lnTo>
                  <a:pt x="42311" y="63488"/>
                </a:lnTo>
                <a:lnTo>
                  <a:pt x="75165" y="33127"/>
                </a:lnTo>
                <a:lnTo>
                  <a:pt x="114069" y="12028"/>
                </a:lnTo>
                <a:lnTo>
                  <a:pt x="156773" y="787"/>
                </a:lnTo>
                <a:lnTo>
                  <a:pt x="201024" y="0"/>
                </a:lnTo>
                <a:lnTo>
                  <a:pt x="244571" y="10262"/>
                </a:lnTo>
                <a:lnTo>
                  <a:pt x="284176" y="31044"/>
                </a:lnTo>
                <a:lnTo>
                  <a:pt x="315740" y="59272"/>
                </a:lnTo>
                <a:lnTo>
                  <a:pt x="181223" y="59272"/>
                </a:lnTo>
                <a:lnTo>
                  <a:pt x="134409" y="68908"/>
                </a:lnTo>
                <a:lnTo>
                  <a:pt x="95833" y="95065"/>
                </a:lnTo>
                <a:lnTo>
                  <a:pt x="69667" y="133611"/>
                </a:lnTo>
                <a:lnTo>
                  <a:pt x="60065" y="180417"/>
                </a:lnTo>
                <a:lnTo>
                  <a:pt x="69725" y="227193"/>
                </a:lnTo>
                <a:lnTo>
                  <a:pt x="95846" y="265725"/>
                </a:lnTo>
                <a:lnTo>
                  <a:pt x="134366" y="291876"/>
                </a:lnTo>
                <a:lnTo>
                  <a:pt x="181223" y="301512"/>
                </a:lnTo>
                <a:lnTo>
                  <a:pt x="313812" y="301512"/>
                </a:lnTo>
                <a:lnTo>
                  <a:pt x="303168" y="314548"/>
                </a:lnTo>
                <a:lnTo>
                  <a:pt x="262469" y="343019"/>
                </a:lnTo>
                <a:lnTo>
                  <a:pt x="213811" y="359055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69" y="180417"/>
                </a:moveTo>
                <a:lnTo>
                  <a:pt x="292128" y="133590"/>
                </a:lnTo>
                <a:lnTo>
                  <a:pt x="266357" y="95046"/>
                </a:lnTo>
                <a:lnTo>
                  <a:pt x="228332" y="68908"/>
                </a:lnTo>
                <a:lnTo>
                  <a:pt x="181223" y="59272"/>
                </a:lnTo>
                <a:lnTo>
                  <a:pt x="315740" y="59272"/>
                </a:lnTo>
                <a:lnTo>
                  <a:pt x="316577" y="60020"/>
                </a:lnTo>
                <a:lnTo>
                  <a:pt x="341011" y="95620"/>
                </a:lnTo>
                <a:lnTo>
                  <a:pt x="356717" y="136275"/>
                </a:lnTo>
                <a:lnTo>
                  <a:pt x="358820" y="151201"/>
                </a:lnTo>
                <a:lnTo>
                  <a:pt x="333433" y="151201"/>
                </a:lnTo>
                <a:lnTo>
                  <a:pt x="312415" y="158514"/>
                </a:lnTo>
                <a:lnTo>
                  <a:pt x="302369" y="180417"/>
                </a:lnTo>
                <a:close/>
              </a:path>
              <a:path w="363219" h="361314">
                <a:moveTo>
                  <a:pt x="333433" y="209625"/>
                </a:moveTo>
                <a:lnTo>
                  <a:pt x="312418" y="202297"/>
                </a:lnTo>
                <a:lnTo>
                  <a:pt x="302369" y="180417"/>
                </a:lnTo>
                <a:lnTo>
                  <a:pt x="312418" y="158508"/>
                </a:lnTo>
                <a:lnTo>
                  <a:pt x="333433" y="151201"/>
                </a:lnTo>
                <a:lnTo>
                  <a:pt x="354057" y="158514"/>
                </a:lnTo>
                <a:lnTo>
                  <a:pt x="362914" y="180417"/>
                </a:lnTo>
                <a:lnTo>
                  <a:pt x="354057" y="202350"/>
                </a:lnTo>
                <a:lnTo>
                  <a:pt x="333433" y="209625"/>
                </a:lnTo>
                <a:close/>
              </a:path>
              <a:path w="363219" h="361314">
                <a:moveTo>
                  <a:pt x="362925" y="180442"/>
                </a:moveTo>
                <a:lnTo>
                  <a:pt x="354057" y="158514"/>
                </a:lnTo>
                <a:lnTo>
                  <a:pt x="333433" y="151201"/>
                </a:lnTo>
                <a:lnTo>
                  <a:pt x="358820" y="151201"/>
                </a:lnTo>
                <a:lnTo>
                  <a:pt x="362935" y="180417"/>
                </a:lnTo>
                <a:close/>
              </a:path>
              <a:path w="363219" h="361314">
                <a:moveTo>
                  <a:pt x="313812" y="301512"/>
                </a:moveTo>
                <a:lnTo>
                  <a:pt x="181223" y="301512"/>
                </a:lnTo>
                <a:lnTo>
                  <a:pt x="228347" y="291876"/>
                </a:lnTo>
                <a:lnTo>
                  <a:pt x="266423" y="265725"/>
                </a:lnTo>
                <a:lnTo>
                  <a:pt x="292185" y="227193"/>
                </a:lnTo>
                <a:lnTo>
                  <a:pt x="302369" y="180417"/>
                </a:lnTo>
                <a:lnTo>
                  <a:pt x="312418" y="202297"/>
                </a:lnTo>
                <a:lnTo>
                  <a:pt x="333433" y="209625"/>
                </a:lnTo>
                <a:lnTo>
                  <a:pt x="358245" y="209625"/>
                </a:lnTo>
                <a:lnTo>
                  <a:pt x="354858" y="230678"/>
                </a:lnTo>
                <a:lnTo>
                  <a:pt x="334450" y="276236"/>
                </a:lnTo>
                <a:lnTo>
                  <a:pt x="313812" y="301512"/>
                </a:lnTo>
                <a:close/>
              </a:path>
              <a:path w="363219" h="361314">
                <a:moveTo>
                  <a:pt x="358245" y="209625"/>
                </a:moveTo>
                <a:lnTo>
                  <a:pt x="333433" y="209625"/>
                </a:lnTo>
                <a:lnTo>
                  <a:pt x="354057" y="202350"/>
                </a:lnTo>
                <a:lnTo>
                  <a:pt x="362925" y="180442"/>
                </a:lnTo>
                <a:lnTo>
                  <a:pt x="358245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8821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17"/>
                </a:lnTo>
                <a:lnTo>
                  <a:pt x="86132" y="334812"/>
                </a:lnTo>
                <a:lnTo>
                  <a:pt x="51589" y="307655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74" y="101238"/>
                </a:lnTo>
                <a:lnTo>
                  <a:pt x="42311" y="63508"/>
                </a:lnTo>
                <a:lnTo>
                  <a:pt x="75165" y="33142"/>
                </a:lnTo>
                <a:lnTo>
                  <a:pt x="114069" y="12033"/>
                </a:lnTo>
                <a:lnTo>
                  <a:pt x="156773" y="784"/>
                </a:lnTo>
                <a:lnTo>
                  <a:pt x="201024" y="0"/>
                </a:lnTo>
                <a:lnTo>
                  <a:pt x="244571" y="10282"/>
                </a:lnTo>
                <a:lnTo>
                  <a:pt x="284176" y="31064"/>
                </a:lnTo>
                <a:lnTo>
                  <a:pt x="315740" y="59291"/>
                </a:lnTo>
                <a:lnTo>
                  <a:pt x="181223" y="59291"/>
                </a:lnTo>
                <a:lnTo>
                  <a:pt x="134409" y="68928"/>
                </a:lnTo>
                <a:lnTo>
                  <a:pt x="95833" y="95085"/>
                </a:lnTo>
                <a:lnTo>
                  <a:pt x="69667" y="133631"/>
                </a:lnTo>
                <a:lnTo>
                  <a:pt x="60065" y="180437"/>
                </a:lnTo>
                <a:lnTo>
                  <a:pt x="69725" y="227220"/>
                </a:lnTo>
                <a:lnTo>
                  <a:pt x="95846" y="265755"/>
                </a:lnTo>
                <a:lnTo>
                  <a:pt x="134366" y="291908"/>
                </a:lnTo>
                <a:lnTo>
                  <a:pt x="181223" y="301544"/>
                </a:lnTo>
                <a:lnTo>
                  <a:pt x="313807" y="301544"/>
                </a:lnTo>
                <a:lnTo>
                  <a:pt x="303168" y="314574"/>
                </a:lnTo>
                <a:lnTo>
                  <a:pt x="262469" y="343047"/>
                </a:lnTo>
                <a:lnTo>
                  <a:pt x="213811" y="359087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69" y="180437"/>
                </a:moveTo>
                <a:lnTo>
                  <a:pt x="292128" y="133609"/>
                </a:lnTo>
                <a:lnTo>
                  <a:pt x="266357" y="95066"/>
                </a:lnTo>
                <a:lnTo>
                  <a:pt x="228332" y="68928"/>
                </a:lnTo>
                <a:lnTo>
                  <a:pt x="181223" y="59291"/>
                </a:lnTo>
                <a:lnTo>
                  <a:pt x="315740" y="59291"/>
                </a:lnTo>
                <a:lnTo>
                  <a:pt x="316577" y="60039"/>
                </a:lnTo>
                <a:lnTo>
                  <a:pt x="341011" y="95639"/>
                </a:lnTo>
                <a:lnTo>
                  <a:pt x="356717" y="136295"/>
                </a:lnTo>
                <a:lnTo>
                  <a:pt x="358822" y="151239"/>
                </a:lnTo>
                <a:lnTo>
                  <a:pt x="333433" y="151239"/>
                </a:lnTo>
                <a:lnTo>
                  <a:pt x="312418" y="158535"/>
                </a:lnTo>
                <a:lnTo>
                  <a:pt x="302369" y="180437"/>
                </a:lnTo>
                <a:close/>
              </a:path>
              <a:path w="363219" h="361314">
                <a:moveTo>
                  <a:pt x="333433" y="209650"/>
                </a:moveTo>
                <a:lnTo>
                  <a:pt x="312418" y="202318"/>
                </a:lnTo>
                <a:lnTo>
                  <a:pt x="302369" y="180437"/>
                </a:lnTo>
                <a:lnTo>
                  <a:pt x="312418" y="158535"/>
                </a:lnTo>
                <a:lnTo>
                  <a:pt x="333433" y="151239"/>
                </a:lnTo>
                <a:lnTo>
                  <a:pt x="354057" y="158555"/>
                </a:lnTo>
                <a:lnTo>
                  <a:pt x="362914" y="180437"/>
                </a:lnTo>
                <a:lnTo>
                  <a:pt x="354057" y="202375"/>
                </a:lnTo>
                <a:lnTo>
                  <a:pt x="333433" y="209650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57" y="158555"/>
                </a:lnTo>
                <a:lnTo>
                  <a:pt x="333433" y="151239"/>
                </a:lnTo>
                <a:lnTo>
                  <a:pt x="358822" y="151239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807" y="301544"/>
                </a:moveTo>
                <a:lnTo>
                  <a:pt x="181223" y="301544"/>
                </a:lnTo>
                <a:lnTo>
                  <a:pt x="228347" y="291908"/>
                </a:lnTo>
                <a:lnTo>
                  <a:pt x="266423" y="265755"/>
                </a:lnTo>
                <a:lnTo>
                  <a:pt x="292185" y="227220"/>
                </a:lnTo>
                <a:lnTo>
                  <a:pt x="302369" y="180437"/>
                </a:lnTo>
                <a:lnTo>
                  <a:pt x="312418" y="202318"/>
                </a:lnTo>
                <a:lnTo>
                  <a:pt x="333433" y="209650"/>
                </a:lnTo>
                <a:lnTo>
                  <a:pt x="358244" y="209650"/>
                </a:lnTo>
                <a:lnTo>
                  <a:pt x="354858" y="230702"/>
                </a:lnTo>
                <a:lnTo>
                  <a:pt x="334450" y="276262"/>
                </a:lnTo>
                <a:lnTo>
                  <a:pt x="313807" y="301544"/>
                </a:lnTo>
                <a:close/>
              </a:path>
              <a:path w="363219" h="361314">
                <a:moveTo>
                  <a:pt x="358244" y="209650"/>
                </a:moveTo>
                <a:lnTo>
                  <a:pt x="333433" y="209650"/>
                </a:lnTo>
                <a:lnTo>
                  <a:pt x="354057" y="202375"/>
                </a:lnTo>
                <a:lnTo>
                  <a:pt x="362925" y="180462"/>
                </a:lnTo>
                <a:lnTo>
                  <a:pt x="358244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54550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93" y="31064"/>
                </a:lnTo>
                <a:lnTo>
                  <a:pt x="315775" y="59318"/>
                </a:lnTo>
                <a:lnTo>
                  <a:pt x="181220" y="59318"/>
                </a:lnTo>
                <a:lnTo>
                  <a:pt x="134401" y="68954"/>
                </a:lnTo>
                <a:lnTo>
                  <a:pt x="95849" y="95068"/>
                </a:lnTo>
                <a:lnTo>
                  <a:pt x="69676" y="133598"/>
                </a:lnTo>
                <a:lnTo>
                  <a:pt x="60075" y="180425"/>
                </a:lnTo>
                <a:lnTo>
                  <a:pt x="69762" y="227230"/>
                </a:lnTo>
                <a:lnTo>
                  <a:pt x="95888" y="265777"/>
                </a:lnTo>
                <a:lnTo>
                  <a:pt x="134393" y="291933"/>
                </a:lnTo>
                <a:lnTo>
                  <a:pt x="181220" y="301570"/>
                </a:lnTo>
                <a:lnTo>
                  <a:pt x="313801" y="301570"/>
                </a:lnTo>
                <a:lnTo>
                  <a:pt x="303180" y="314575"/>
                </a:lnTo>
                <a:lnTo>
                  <a:pt x="262471" y="343042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5">
                <a:moveTo>
                  <a:pt x="302366" y="180425"/>
                </a:moveTo>
                <a:lnTo>
                  <a:pt x="292183" y="133641"/>
                </a:lnTo>
                <a:lnTo>
                  <a:pt x="266420" y="95106"/>
                </a:lnTo>
                <a:lnTo>
                  <a:pt x="228344" y="68954"/>
                </a:lnTo>
                <a:lnTo>
                  <a:pt x="181220" y="59318"/>
                </a:lnTo>
                <a:lnTo>
                  <a:pt x="315775" y="59318"/>
                </a:lnTo>
                <a:lnTo>
                  <a:pt x="316596" y="60052"/>
                </a:lnTo>
                <a:lnTo>
                  <a:pt x="341023" y="95654"/>
                </a:lnTo>
                <a:lnTo>
                  <a:pt x="356719" y="136301"/>
                </a:lnTo>
                <a:lnTo>
                  <a:pt x="358820" y="151223"/>
                </a:lnTo>
                <a:lnTo>
                  <a:pt x="333468" y="151223"/>
                </a:lnTo>
                <a:lnTo>
                  <a:pt x="312440" y="158538"/>
                </a:lnTo>
                <a:lnTo>
                  <a:pt x="302366" y="180425"/>
                </a:lnTo>
                <a:close/>
              </a:path>
              <a:path w="363219" h="361315">
                <a:moveTo>
                  <a:pt x="333435" y="209667"/>
                </a:moveTo>
                <a:lnTo>
                  <a:pt x="312417" y="202328"/>
                </a:lnTo>
                <a:lnTo>
                  <a:pt x="302366" y="180425"/>
                </a:lnTo>
                <a:lnTo>
                  <a:pt x="312444" y="158531"/>
                </a:lnTo>
                <a:lnTo>
                  <a:pt x="333468" y="151223"/>
                </a:lnTo>
                <a:lnTo>
                  <a:pt x="354083" y="158538"/>
                </a:lnTo>
                <a:lnTo>
                  <a:pt x="362896" y="180425"/>
                </a:lnTo>
                <a:lnTo>
                  <a:pt x="354060" y="202385"/>
                </a:lnTo>
                <a:lnTo>
                  <a:pt x="333435" y="209667"/>
                </a:lnTo>
                <a:close/>
              </a:path>
              <a:path w="363219" h="361315">
                <a:moveTo>
                  <a:pt x="362914" y="180469"/>
                </a:moveTo>
                <a:lnTo>
                  <a:pt x="354083" y="158538"/>
                </a:lnTo>
                <a:lnTo>
                  <a:pt x="333468" y="151223"/>
                </a:lnTo>
                <a:lnTo>
                  <a:pt x="358820" y="151223"/>
                </a:lnTo>
                <a:lnTo>
                  <a:pt x="362932" y="180425"/>
                </a:lnTo>
                <a:close/>
              </a:path>
              <a:path w="363219" h="361315">
                <a:moveTo>
                  <a:pt x="313801" y="301570"/>
                </a:moveTo>
                <a:lnTo>
                  <a:pt x="181220" y="301570"/>
                </a:lnTo>
                <a:lnTo>
                  <a:pt x="228344" y="291933"/>
                </a:lnTo>
                <a:lnTo>
                  <a:pt x="266420" y="265777"/>
                </a:lnTo>
                <a:lnTo>
                  <a:pt x="292183" y="227230"/>
                </a:lnTo>
                <a:lnTo>
                  <a:pt x="302366" y="180425"/>
                </a:lnTo>
                <a:lnTo>
                  <a:pt x="312417" y="202328"/>
                </a:lnTo>
                <a:lnTo>
                  <a:pt x="333435" y="209667"/>
                </a:lnTo>
                <a:lnTo>
                  <a:pt x="358253" y="209667"/>
                </a:lnTo>
                <a:lnTo>
                  <a:pt x="354875" y="230709"/>
                </a:lnTo>
                <a:lnTo>
                  <a:pt x="334469" y="276263"/>
                </a:lnTo>
                <a:lnTo>
                  <a:pt x="313801" y="301570"/>
                </a:lnTo>
                <a:close/>
              </a:path>
              <a:path w="363219" h="361315">
                <a:moveTo>
                  <a:pt x="358253" y="209667"/>
                </a:moveTo>
                <a:lnTo>
                  <a:pt x="333435" y="209667"/>
                </a:lnTo>
                <a:lnTo>
                  <a:pt x="354060" y="202385"/>
                </a:lnTo>
                <a:lnTo>
                  <a:pt x="362914" y="180469"/>
                </a:lnTo>
                <a:lnTo>
                  <a:pt x="358253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54550" y="13924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25"/>
                </a:moveTo>
                <a:lnTo>
                  <a:pt x="125963" y="352903"/>
                </a:lnTo>
                <a:lnTo>
                  <a:pt x="86137" y="334805"/>
                </a:lnTo>
                <a:lnTo>
                  <a:pt x="51598" y="307645"/>
                </a:lnTo>
                <a:lnTo>
                  <a:pt x="24261" y="272139"/>
                </a:lnTo>
                <a:lnTo>
                  <a:pt x="6704" y="230769"/>
                </a:lnTo>
                <a:lnTo>
                  <a:pt x="0" y="187040"/>
                </a:lnTo>
                <a:lnTo>
                  <a:pt x="3878" y="143131"/>
                </a:lnTo>
                <a:lnTo>
                  <a:pt x="18071" y="101222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93" y="31036"/>
                </a:lnTo>
                <a:lnTo>
                  <a:pt x="315811" y="59313"/>
                </a:lnTo>
                <a:lnTo>
                  <a:pt x="181220" y="59313"/>
                </a:lnTo>
                <a:lnTo>
                  <a:pt x="134411" y="68943"/>
                </a:lnTo>
                <a:lnTo>
                  <a:pt x="95837" y="95087"/>
                </a:lnTo>
                <a:lnTo>
                  <a:pt x="69672" y="133620"/>
                </a:lnTo>
                <a:lnTo>
                  <a:pt x="60075" y="180420"/>
                </a:lnTo>
                <a:lnTo>
                  <a:pt x="69762" y="227218"/>
                </a:lnTo>
                <a:lnTo>
                  <a:pt x="95888" y="265746"/>
                </a:lnTo>
                <a:lnTo>
                  <a:pt x="134393" y="291886"/>
                </a:lnTo>
                <a:lnTo>
                  <a:pt x="181220" y="301514"/>
                </a:lnTo>
                <a:lnTo>
                  <a:pt x="313823" y="301514"/>
                </a:lnTo>
                <a:lnTo>
                  <a:pt x="303180" y="314545"/>
                </a:lnTo>
                <a:lnTo>
                  <a:pt x="262471" y="343017"/>
                </a:lnTo>
                <a:lnTo>
                  <a:pt x="213809" y="359058"/>
                </a:lnTo>
                <a:lnTo>
                  <a:pt x="169159" y="36122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68" y="133599"/>
                </a:lnTo>
                <a:lnTo>
                  <a:pt x="266392" y="95068"/>
                </a:lnTo>
                <a:lnTo>
                  <a:pt x="228344" y="68943"/>
                </a:lnTo>
                <a:lnTo>
                  <a:pt x="181220" y="59313"/>
                </a:lnTo>
                <a:lnTo>
                  <a:pt x="315811" y="59313"/>
                </a:lnTo>
                <a:lnTo>
                  <a:pt x="316596" y="60014"/>
                </a:lnTo>
                <a:lnTo>
                  <a:pt x="341023" y="95618"/>
                </a:lnTo>
                <a:lnTo>
                  <a:pt x="356719" y="136277"/>
                </a:lnTo>
                <a:lnTo>
                  <a:pt x="358819" y="151194"/>
                </a:lnTo>
                <a:lnTo>
                  <a:pt x="333468" y="151194"/>
                </a:lnTo>
                <a:lnTo>
                  <a:pt x="312441" y="158510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5" y="209624"/>
                </a:moveTo>
                <a:lnTo>
                  <a:pt x="312417" y="202294"/>
                </a:lnTo>
                <a:lnTo>
                  <a:pt x="302366" y="180420"/>
                </a:lnTo>
                <a:lnTo>
                  <a:pt x="312444" y="158504"/>
                </a:lnTo>
                <a:lnTo>
                  <a:pt x="333468" y="151194"/>
                </a:lnTo>
                <a:lnTo>
                  <a:pt x="354083" y="158510"/>
                </a:lnTo>
                <a:lnTo>
                  <a:pt x="362912" y="180420"/>
                </a:lnTo>
                <a:lnTo>
                  <a:pt x="354060" y="202351"/>
                </a:lnTo>
                <a:lnTo>
                  <a:pt x="333435" y="209624"/>
                </a:lnTo>
                <a:close/>
              </a:path>
              <a:path w="363219" h="361314">
                <a:moveTo>
                  <a:pt x="362922" y="180445"/>
                </a:moveTo>
                <a:lnTo>
                  <a:pt x="354083" y="158510"/>
                </a:lnTo>
                <a:lnTo>
                  <a:pt x="333468" y="151194"/>
                </a:lnTo>
                <a:lnTo>
                  <a:pt x="358819" y="151194"/>
                </a:lnTo>
                <a:lnTo>
                  <a:pt x="362932" y="180420"/>
                </a:lnTo>
                <a:close/>
              </a:path>
              <a:path w="363219" h="361314">
                <a:moveTo>
                  <a:pt x="313823" y="301514"/>
                </a:moveTo>
                <a:lnTo>
                  <a:pt x="181220" y="301514"/>
                </a:lnTo>
                <a:lnTo>
                  <a:pt x="228344" y="291886"/>
                </a:lnTo>
                <a:lnTo>
                  <a:pt x="266420" y="265746"/>
                </a:lnTo>
                <a:lnTo>
                  <a:pt x="292183" y="227218"/>
                </a:lnTo>
                <a:lnTo>
                  <a:pt x="302366" y="180420"/>
                </a:lnTo>
                <a:lnTo>
                  <a:pt x="312417" y="202294"/>
                </a:lnTo>
                <a:lnTo>
                  <a:pt x="333435" y="209624"/>
                </a:lnTo>
                <a:lnTo>
                  <a:pt x="358254" y="209624"/>
                </a:lnTo>
                <a:lnTo>
                  <a:pt x="354875" y="230680"/>
                </a:lnTo>
                <a:lnTo>
                  <a:pt x="334469" y="276235"/>
                </a:lnTo>
                <a:lnTo>
                  <a:pt x="313823" y="301514"/>
                </a:lnTo>
                <a:close/>
              </a:path>
              <a:path w="363219" h="361314">
                <a:moveTo>
                  <a:pt x="358254" y="209624"/>
                </a:moveTo>
                <a:lnTo>
                  <a:pt x="333435" y="209624"/>
                </a:lnTo>
                <a:lnTo>
                  <a:pt x="354060" y="202351"/>
                </a:lnTo>
                <a:lnTo>
                  <a:pt x="362922" y="180445"/>
                </a:lnTo>
                <a:lnTo>
                  <a:pt x="358254" y="20962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4550" y="199798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93" y="31064"/>
                </a:lnTo>
                <a:lnTo>
                  <a:pt x="315775" y="59318"/>
                </a:lnTo>
                <a:lnTo>
                  <a:pt x="181220" y="59318"/>
                </a:lnTo>
                <a:lnTo>
                  <a:pt x="134401" y="68954"/>
                </a:lnTo>
                <a:lnTo>
                  <a:pt x="95849" y="95067"/>
                </a:lnTo>
                <a:lnTo>
                  <a:pt x="69676" y="133593"/>
                </a:lnTo>
                <a:lnTo>
                  <a:pt x="60075" y="180412"/>
                </a:lnTo>
                <a:lnTo>
                  <a:pt x="69762" y="227218"/>
                </a:lnTo>
                <a:lnTo>
                  <a:pt x="95888" y="265764"/>
                </a:lnTo>
                <a:lnTo>
                  <a:pt x="134393" y="291921"/>
                </a:lnTo>
                <a:lnTo>
                  <a:pt x="181220" y="301557"/>
                </a:lnTo>
                <a:lnTo>
                  <a:pt x="313808" y="301557"/>
                </a:lnTo>
                <a:lnTo>
                  <a:pt x="303180" y="314571"/>
                </a:lnTo>
                <a:lnTo>
                  <a:pt x="262471" y="343041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83" y="133636"/>
                </a:lnTo>
                <a:lnTo>
                  <a:pt x="266420" y="95105"/>
                </a:lnTo>
                <a:lnTo>
                  <a:pt x="228344" y="68954"/>
                </a:lnTo>
                <a:lnTo>
                  <a:pt x="181220" y="59318"/>
                </a:lnTo>
                <a:lnTo>
                  <a:pt x="315775" y="59318"/>
                </a:lnTo>
                <a:lnTo>
                  <a:pt x="316596" y="60052"/>
                </a:lnTo>
                <a:lnTo>
                  <a:pt x="341023" y="95652"/>
                </a:lnTo>
                <a:lnTo>
                  <a:pt x="356719" y="136295"/>
                </a:lnTo>
                <a:lnTo>
                  <a:pt x="358819" y="151202"/>
                </a:lnTo>
                <a:lnTo>
                  <a:pt x="333468" y="151202"/>
                </a:lnTo>
                <a:lnTo>
                  <a:pt x="312444" y="158504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5" y="209659"/>
                </a:moveTo>
                <a:lnTo>
                  <a:pt x="312417" y="202320"/>
                </a:lnTo>
                <a:lnTo>
                  <a:pt x="302366" y="180412"/>
                </a:lnTo>
                <a:lnTo>
                  <a:pt x="312444" y="158504"/>
                </a:lnTo>
                <a:lnTo>
                  <a:pt x="333468" y="151202"/>
                </a:lnTo>
                <a:lnTo>
                  <a:pt x="354083" y="158531"/>
                </a:lnTo>
                <a:lnTo>
                  <a:pt x="362891" y="180412"/>
                </a:lnTo>
                <a:lnTo>
                  <a:pt x="354060" y="202374"/>
                </a:lnTo>
                <a:lnTo>
                  <a:pt x="333435" y="209659"/>
                </a:lnTo>
                <a:close/>
              </a:path>
              <a:path w="363219" h="361314">
                <a:moveTo>
                  <a:pt x="362912" y="180463"/>
                </a:moveTo>
                <a:lnTo>
                  <a:pt x="354083" y="158531"/>
                </a:lnTo>
                <a:lnTo>
                  <a:pt x="333468" y="151202"/>
                </a:lnTo>
                <a:lnTo>
                  <a:pt x="358819" y="151202"/>
                </a:lnTo>
                <a:lnTo>
                  <a:pt x="362932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20" y="301557"/>
                </a:lnTo>
                <a:lnTo>
                  <a:pt x="228344" y="291921"/>
                </a:lnTo>
                <a:lnTo>
                  <a:pt x="266420" y="265764"/>
                </a:lnTo>
                <a:lnTo>
                  <a:pt x="292183" y="227218"/>
                </a:lnTo>
                <a:lnTo>
                  <a:pt x="302366" y="180412"/>
                </a:lnTo>
                <a:lnTo>
                  <a:pt x="312417" y="202320"/>
                </a:lnTo>
                <a:lnTo>
                  <a:pt x="333435" y="209659"/>
                </a:lnTo>
                <a:lnTo>
                  <a:pt x="358253" y="209659"/>
                </a:lnTo>
                <a:lnTo>
                  <a:pt x="354875" y="230704"/>
                </a:lnTo>
                <a:lnTo>
                  <a:pt x="334469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3" y="209659"/>
                </a:moveTo>
                <a:lnTo>
                  <a:pt x="333435" y="209659"/>
                </a:lnTo>
                <a:lnTo>
                  <a:pt x="354060" y="202374"/>
                </a:lnTo>
                <a:lnTo>
                  <a:pt x="362912" y="180463"/>
                </a:lnTo>
                <a:lnTo>
                  <a:pt x="358253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54550" y="260341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7"/>
                </a:lnTo>
                <a:lnTo>
                  <a:pt x="86137" y="334831"/>
                </a:lnTo>
                <a:lnTo>
                  <a:pt x="51598" y="307680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93" y="31064"/>
                </a:lnTo>
                <a:lnTo>
                  <a:pt x="315775" y="59318"/>
                </a:lnTo>
                <a:lnTo>
                  <a:pt x="181220" y="59318"/>
                </a:lnTo>
                <a:lnTo>
                  <a:pt x="134401" y="68954"/>
                </a:lnTo>
                <a:lnTo>
                  <a:pt x="95849" y="95067"/>
                </a:lnTo>
                <a:lnTo>
                  <a:pt x="69676" y="133593"/>
                </a:lnTo>
                <a:lnTo>
                  <a:pt x="60075" y="180412"/>
                </a:lnTo>
                <a:lnTo>
                  <a:pt x="69762" y="227218"/>
                </a:lnTo>
                <a:lnTo>
                  <a:pt x="95888" y="265764"/>
                </a:lnTo>
                <a:lnTo>
                  <a:pt x="134393" y="291921"/>
                </a:lnTo>
                <a:lnTo>
                  <a:pt x="181220" y="301557"/>
                </a:lnTo>
                <a:lnTo>
                  <a:pt x="313808" y="301557"/>
                </a:lnTo>
                <a:lnTo>
                  <a:pt x="303180" y="314571"/>
                </a:lnTo>
                <a:lnTo>
                  <a:pt x="262471" y="343041"/>
                </a:lnTo>
                <a:lnTo>
                  <a:pt x="213809" y="359063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83" y="133636"/>
                </a:lnTo>
                <a:lnTo>
                  <a:pt x="266420" y="95105"/>
                </a:lnTo>
                <a:lnTo>
                  <a:pt x="228344" y="68954"/>
                </a:lnTo>
                <a:lnTo>
                  <a:pt x="181220" y="59318"/>
                </a:lnTo>
                <a:lnTo>
                  <a:pt x="315775" y="59318"/>
                </a:lnTo>
                <a:lnTo>
                  <a:pt x="316596" y="60052"/>
                </a:lnTo>
                <a:lnTo>
                  <a:pt x="341023" y="95652"/>
                </a:lnTo>
                <a:lnTo>
                  <a:pt x="356719" y="136295"/>
                </a:lnTo>
                <a:lnTo>
                  <a:pt x="358816" y="151183"/>
                </a:lnTo>
                <a:lnTo>
                  <a:pt x="333468" y="151183"/>
                </a:lnTo>
                <a:lnTo>
                  <a:pt x="312444" y="158482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5" y="209659"/>
                </a:moveTo>
                <a:lnTo>
                  <a:pt x="312417" y="202320"/>
                </a:lnTo>
                <a:lnTo>
                  <a:pt x="302366" y="180412"/>
                </a:lnTo>
                <a:lnTo>
                  <a:pt x="312444" y="158482"/>
                </a:lnTo>
                <a:lnTo>
                  <a:pt x="333468" y="151183"/>
                </a:lnTo>
                <a:lnTo>
                  <a:pt x="354083" y="158524"/>
                </a:lnTo>
                <a:lnTo>
                  <a:pt x="362891" y="180412"/>
                </a:lnTo>
                <a:lnTo>
                  <a:pt x="354060" y="202374"/>
                </a:lnTo>
                <a:lnTo>
                  <a:pt x="333435" y="209659"/>
                </a:lnTo>
                <a:close/>
              </a:path>
              <a:path w="363219" h="361314">
                <a:moveTo>
                  <a:pt x="362912" y="180463"/>
                </a:moveTo>
                <a:lnTo>
                  <a:pt x="354083" y="158524"/>
                </a:lnTo>
                <a:lnTo>
                  <a:pt x="333468" y="151183"/>
                </a:lnTo>
                <a:lnTo>
                  <a:pt x="358816" y="151183"/>
                </a:lnTo>
                <a:lnTo>
                  <a:pt x="362932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20" y="301557"/>
                </a:lnTo>
                <a:lnTo>
                  <a:pt x="228344" y="291921"/>
                </a:lnTo>
                <a:lnTo>
                  <a:pt x="266420" y="265764"/>
                </a:lnTo>
                <a:lnTo>
                  <a:pt x="292183" y="227218"/>
                </a:lnTo>
                <a:lnTo>
                  <a:pt x="302366" y="180412"/>
                </a:lnTo>
                <a:lnTo>
                  <a:pt x="312417" y="202320"/>
                </a:lnTo>
                <a:lnTo>
                  <a:pt x="333435" y="209659"/>
                </a:lnTo>
                <a:lnTo>
                  <a:pt x="358253" y="209659"/>
                </a:lnTo>
                <a:lnTo>
                  <a:pt x="354875" y="230704"/>
                </a:lnTo>
                <a:lnTo>
                  <a:pt x="334469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3" y="209659"/>
                </a:moveTo>
                <a:lnTo>
                  <a:pt x="333435" y="209659"/>
                </a:lnTo>
                <a:lnTo>
                  <a:pt x="354060" y="202374"/>
                </a:lnTo>
                <a:lnTo>
                  <a:pt x="362912" y="180463"/>
                </a:lnTo>
                <a:lnTo>
                  <a:pt x="358253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54550" y="32090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8"/>
                </a:lnTo>
                <a:lnTo>
                  <a:pt x="86137" y="334830"/>
                </a:lnTo>
                <a:lnTo>
                  <a:pt x="51598" y="307676"/>
                </a:lnTo>
                <a:lnTo>
                  <a:pt x="24261" y="272190"/>
                </a:lnTo>
                <a:lnTo>
                  <a:pt x="6704" y="230815"/>
                </a:lnTo>
                <a:lnTo>
                  <a:pt x="0" y="187073"/>
                </a:lnTo>
                <a:lnTo>
                  <a:pt x="3878" y="143149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93" y="31059"/>
                </a:lnTo>
                <a:lnTo>
                  <a:pt x="315775" y="59313"/>
                </a:lnTo>
                <a:lnTo>
                  <a:pt x="181220" y="59313"/>
                </a:lnTo>
                <a:lnTo>
                  <a:pt x="134404" y="68949"/>
                </a:lnTo>
                <a:lnTo>
                  <a:pt x="95849" y="95068"/>
                </a:lnTo>
                <a:lnTo>
                  <a:pt x="69676" y="133599"/>
                </a:lnTo>
                <a:lnTo>
                  <a:pt x="60075" y="180420"/>
                </a:lnTo>
                <a:lnTo>
                  <a:pt x="69762" y="227226"/>
                </a:lnTo>
                <a:lnTo>
                  <a:pt x="95888" y="265772"/>
                </a:lnTo>
                <a:lnTo>
                  <a:pt x="134393" y="291928"/>
                </a:lnTo>
                <a:lnTo>
                  <a:pt x="181220" y="301565"/>
                </a:lnTo>
                <a:lnTo>
                  <a:pt x="313801" y="301565"/>
                </a:lnTo>
                <a:lnTo>
                  <a:pt x="303180" y="314570"/>
                </a:lnTo>
                <a:lnTo>
                  <a:pt x="262471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83" y="133636"/>
                </a:lnTo>
                <a:lnTo>
                  <a:pt x="266420" y="95101"/>
                </a:lnTo>
                <a:lnTo>
                  <a:pt x="228344" y="68949"/>
                </a:lnTo>
                <a:lnTo>
                  <a:pt x="181220" y="59313"/>
                </a:lnTo>
                <a:lnTo>
                  <a:pt x="315775" y="59313"/>
                </a:lnTo>
                <a:lnTo>
                  <a:pt x="316596" y="60047"/>
                </a:lnTo>
                <a:lnTo>
                  <a:pt x="341023" y="95649"/>
                </a:lnTo>
                <a:lnTo>
                  <a:pt x="356719" y="136296"/>
                </a:lnTo>
                <a:lnTo>
                  <a:pt x="358820" y="151218"/>
                </a:lnTo>
                <a:lnTo>
                  <a:pt x="333468" y="151218"/>
                </a:lnTo>
                <a:lnTo>
                  <a:pt x="312440" y="158533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5" y="209662"/>
                </a:moveTo>
                <a:lnTo>
                  <a:pt x="312417" y="202323"/>
                </a:lnTo>
                <a:lnTo>
                  <a:pt x="302366" y="180420"/>
                </a:lnTo>
                <a:lnTo>
                  <a:pt x="312444" y="158526"/>
                </a:lnTo>
                <a:lnTo>
                  <a:pt x="333468" y="151218"/>
                </a:lnTo>
                <a:lnTo>
                  <a:pt x="354083" y="158533"/>
                </a:lnTo>
                <a:lnTo>
                  <a:pt x="362896" y="180420"/>
                </a:lnTo>
                <a:lnTo>
                  <a:pt x="354060" y="202380"/>
                </a:lnTo>
                <a:lnTo>
                  <a:pt x="333435" y="209662"/>
                </a:lnTo>
                <a:close/>
              </a:path>
              <a:path w="363219" h="361314">
                <a:moveTo>
                  <a:pt x="362914" y="180464"/>
                </a:moveTo>
                <a:lnTo>
                  <a:pt x="354083" y="158533"/>
                </a:lnTo>
                <a:lnTo>
                  <a:pt x="333468" y="151218"/>
                </a:lnTo>
                <a:lnTo>
                  <a:pt x="358820" y="151218"/>
                </a:lnTo>
                <a:lnTo>
                  <a:pt x="362932" y="180420"/>
                </a:lnTo>
                <a:close/>
              </a:path>
              <a:path w="363219" h="361314">
                <a:moveTo>
                  <a:pt x="313801" y="301565"/>
                </a:moveTo>
                <a:lnTo>
                  <a:pt x="181220" y="301565"/>
                </a:lnTo>
                <a:lnTo>
                  <a:pt x="228344" y="291928"/>
                </a:lnTo>
                <a:lnTo>
                  <a:pt x="266420" y="265772"/>
                </a:lnTo>
                <a:lnTo>
                  <a:pt x="292183" y="227226"/>
                </a:lnTo>
                <a:lnTo>
                  <a:pt x="302366" y="180420"/>
                </a:lnTo>
                <a:lnTo>
                  <a:pt x="312417" y="202323"/>
                </a:lnTo>
                <a:lnTo>
                  <a:pt x="333435" y="209662"/>
                </a:lnTo>
                <a:lnTo>
                  <a:pt x="358253" y="209662"/>
                </a:lnTo>
                <a:lnTo>
                  <a:pt x="354875" y="230704"/>
                </a:lnTo>
                <a:lnTo>
                  <a:pt x="334469" y="276258"/>
                </a:lnTo>
                <a:lnTo>
                  <a:pt x="313801" y="301565"/>
                </a:lnTo>
                <a:close/>
              </a:path>
              <a:path w="363219" h="361314">
                <a:moveTo>
                  <a:pt x="358253" y="209662"/>
                </a:moveTo>
                <a:lnTo>
                  <a:pt x="333435" y="209662"/>
                </a:lnTo>
                <a:lnTo>
                  <a:pt x="354060" y="202380"/>
                </a:lnTo>
                <a:lnTo>
                  <a:pt x="362914" y="180464"/>
                </a:lnTo>
                <a:lnTo>
                  <a:pt x="358253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0236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64"/>
                </a:lnTo>
                <a:lnTo>
                  <a:pt x="315736" y="59318"/>
                </a:lnTo>
                <a:lnTo>
                  <a:pt x="181211" y="59318"/>
                </a:lnTo>
                <a:lnTo>
                  <a:pt x="134391" y="68954"/>
                </a:lnTo>
                <a:lnTo>
                  <a:pt x="95840" y="95068"/>
                </a:lnTo>
                <a:lnTo>
                  <a:pt x="69666" y="133598"/>
                </a:lnTo>
                <a:lnTo>
                  <a:pt x="60065" y="180425"/>
                </a:lnTo>
                <a:lnTo>
                  <a:pt x="69723" y="227230"/>
                </a:lnTo>
                <a:lnTo>
                  <a:pt x="95840" y="265777"/>
                </a:lnTo>
                <a:lnTo>
                  <a:pt x="134355" y="291933"/>
                </a:lnTo>
                <a:lnTo>
                  <a:pt x="181211" y="301570"/>
                </a:lnTo>
                <a:lnTo>
                  <a:pt x="313777" y="301570"/>
                </a:lnTo>
                <a:lnTo>
                  <a:pt x="303159" y="314575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5">
                <a:moveTo>
                  <a:pt x="302356" y="180425"/>
                </a:moveTo>
                <a:lnTo>
                  <a:pt x="292180" y="133641"/>
                </a:lnTo>
                <a:lnTo>
                  <a:pt x="266420" y="95106"/>
                </a:lnTo>
                <a:lnTo>
                  <a:pt x="228341" y="68954"/>
                </a:lnTo>
                <a:lnTo>
                  <a:pt x="181211" y="59318"/>
                </a:lnTo>
                <a:lnTo>
                  <a:pt x="315736" y="59318"/>
                </a:lnTo>
                <a:lnTo>
                  <a:pt x="316556" y="60052"/>
                </a:lnTo>
                <a:lnTo>
                  <a:pt x="340985" y="95654"/>
                </a:lnTo>
                <a:lnTo>
                  <a:pt x="356697" y="136301"/>
                </a:lnTo>
                <a:lnTo>
                  <a:pt x="358806" y="151223"/>
                </a:lnTo>
                <a:lnTo>
                  <a:pt x="333426" y="151223"/>
                </a:lnTo>
                <a:lnTo>
                  <a:pt x="312404" y="158538"/>
                </a:lnTo>
                <a:lnTo>
                  <a:pt x="302356" y="180425"/>
                </a:lnTo>
                <a:close/>
              </a:path>
              <a:path w="363219" h="361315">
                <a:moveTo>
                  <a:pt x="333426" y="209667"/>
                </a:moveTo>
                <a:lnTo>
                  <a:pt x="312407" y="202328"/>
                </a:lnTo>
                <a:lnTo>
                  <a:pt x="302356" y="180425"/>
                </a:lnTo>
                <a:lnTo>
                  <a:pt x="312407" y="158531"/>
                </a:lnTo>
                <a:lnTo>
                  <a:pt x="333426" y="151223"/>
                </a:lnTo>
                <a:lnTo>
                  <a:pt x="354055" y="158538"/>
                </a:lnTo>
                <a:lnTo>
                  <a:pt x="362899" y="180425"/>
                </a:lnTo>
                <a:lnTo>
                  <a:pt x="354055" y="202385"/>
                </a:lnTo>
                <a:lnTo>
                  <a:pt x="333426" y="209667"/>
                </a:lnTo>
                <a:close/>
              </a:path>
              <a:path w="363219" h="361315">
                <a:moveTo>
                  <a:pt x="362917" y="180469"/>
                </a:moveTo>
                <a:lnTo>
                  <a:pt x="354055" y="158538"/>
                </a:lnTo>
                <a:lnTo>
                  <a:pt x="333426" y="151223"/>
                </a:lnTo>
                <a:lnTo>
                  <a:pt x="358806" y="151223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777" y="301570"/>
                </a:moveTo>
                <a:lnTo>
                  <a:pt x="181211" y="301570"/>
                </a:lnTo>
                <a:lnTo>
                  <a:pt x="228341" y="291933"/>
                </a:lnTo>
                <a:lnTo>
                  <a:pt x="266420" y="265777"/>
                </a:lnTo>
                <a:lnTo>
                  <a:pt x="292180" y="227230"/>
                </a:lnTo>
                <a:lnTo>
                  <a:pt x="302356" y="180425"/>
                </a:lnTo>
                <a:lnTo>
                  <a:pt x="312407" y="202328"/>
                </a:lnTo>
                <a:lnTo>
                  <a:pt x="333426" y="209667"/>
                </a:lnTo>
                <a:lnTo>
                  <a:pt x="358240" y="209667"/>
                </a:lnTo>
                <a:lnTo>
                  <a:pt x="354852" y="230709"/>
                </a:lnTo>
                <a:lnTo>
                  <a:pt x="334441" y="276263"/>
                </a:lnTo>
                <a:lnTo>
                  <a:pt x="313777" y="301570"/>
                </a:lnTo>
                <a:close/>
              </a:path>
              <a:path w="363219" h="361315">
                <a:moveTo>
                  <a:pt x="358240" y="209667"/>
                </a:moveTo>
                <a:lnTo>
                  <a:pt x="333426" y="209667"/>
                </a:lnTo>
                <a:lnTo>
                  <a:pt x="354055" y="202385"/>
                </a:lnTo>
                <a:lnTo>
                  <a:pt x="362917" y="180469"/>
                </a:lnTo>
                <a:lnTo>
                  <a:pt x="358240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60236" y="13925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64"/>
                </a:lnTo>
                <a:lnTo>
                  <a:pt x="315736" y="59318"/>
                </a:lnTo>
                <a:lnTo>
                  <a:pt x="181211" y="59318"/>
                </a:lnTo>
                <a:lnTo>
                  <a:pt x="134401" y="68954"/>
                </a:lnTo>
                <a:lnTo>
                  <a:pt x="95827" y="95105"/>
                </a:lnTo>
                <a:lnTo>
                  <a:pt x="69662" y="133636"/>
                </a:lnTo>
                <a:lnTo>
                  <a:pt x="60065" y="180412"/>
                </a:lnTo>
                <a:lnTo>
                  <a:pt x="69723" y="227218"/>
                </a:lnTo>
                <a:lnTo>
                  <a:pt x="95840" y="265764"/>
                </a:lnTo>
                <a:lnTo>
                  <a:pt x="134355" y="291921"/>
                </a:lnTo>
                <a:lnTo>
                  <a:pt x="181211" y="301557"/>
                </a:lnTo>
                <a:lnTo>
                  <a:pt x="313788" y="301557"/>
                </a:lnTo>
                <a:lnTo>
                  <a:pt x="303159" y="314575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65" y="133614"/>
                </a:lnTo>
                <a:lnTo>
                  <a:pt x="266392" y="95086"/>
                </a:lnTo>
                <a:lnTo>
                  <a:pt x="228341" y="68954"/>
                </a:lnTo>
                <a:lnTo>
                  <a:pt x="181211" y="59318"/>
                </a:lnTo>
                <a:lnTo>
                  <a:pt x="315736" y="59318"/>
                </a:lnTo>
                <a:lnTo>
                  <a:pt x="316556" y="60052"/>
                </a:lnTo>
                <a:lnTo>
                  <a:pt x="340985" y="95652"/>
                </a:lnTo>
                <a:lnTo>
                  <a:pt x="356697" y="136295"/>
                </a:lnTo>
                <a:lnTo>
                  <a:pt x="358807" y="151221"/>
                </a:lnTo>
                <a:lnTo>
                  <a:pt x="333426" y="151221"/>
                </a:lnTo>
                <a:lnTo>
                  <a:pt x="312401" y="158538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26" y="209663"/>
                </a:moveTo>
                <a:lnTo>
                  <a:pt x="312407" y="202322"/>
                </a:lnTo>
                <a:lnTo>
                  <a:pt x="302356" y="180412"/>
                </a:lnTo>
                <a:lnTo>
                  <a:pt x="312407" y="158525"/>
                </a:lnTo>
                <a:lnTo>
                  <a:pt x="333426" y="151221"/>
                </a:lnTo>
                <a:lnTo>
                  <a:pt x="354055" y="158538"/>
                </a:lnTo>
                <a:lnTo>
                  <a:pt x="362894" y="180412"/>
                </a:lnTo>
                <a:lnTo>
                  <a:pt x="354055" y="202379"/>
                </a:lnTo>
                <a:lnTo>
                  <a:pt x="333426" y="209663"/>
                </a:lnTo>
                <a:close/>
              </a:path>
              <a:path w="363219" h="361314">
                <a:moveTo>
                  <a:pt x="362914" y="180463"/>
                </a:moveTo>
                <a:lnTo>
                  <a:pt x="354055" y="158538"/>
                </a:lnTo>
                <a:lnTo>
                  <a:pt x="333426" y="151221"/>
                </a:lnTo>
                <a:lnTo>
                  <a:pt x="358807" y="151221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788" y="301557"/>
                </a:moveTo>
                <a:lnTo>
                  <a:pt x="181211" y="301557"/>
                </a:lnTo>
                <a:lnTo>
                  <a:pt x="228341" y="291921"/>
                </a:lnTo>
                <a:lnTo>
                  <a:pt x="266420" y="265764"/>
                </a:lnTo>
                <a:lnTo>
                  <a:pt x="292180" y="227218"/>
                </a:lnTo>
                <a:lnTo>
                  <a:pt x="302356" y="180412"/>
                </a:lnTo>
                <a:lnTo>
                  <a:pt x="312407" y="202322"/>
                </a:lnTo>
                <a:lnTo>
                  <a:pt x="333426" y="209663"/>
                </a:lnTo>
                <a:lnTo>
                  <a:pt x="358241" y="209663"/>
                </a:lnTo>
                <a:lnTo>
                  <a:pt x="354852" y="230709"/>
                </a:lnTo>
                <a:lnTo>
                  <a:pt x="334441" y="276263"/>
                </a:lnTo>
                <a:lnTo>
                  <a:pt x="313788" y="301557"/>
                </a:lnTo>
                <a:close/>
              </a:path>
              <a:path w="363219" h="361314">
                <a:moveTo>
                  <a:pt x="358241" y="209663"/>
                </a:moveTo>
                <a:lnTo>
                  <a:pt x="333426" y="209663"/>
                </a:lnTo>
                <a:lnTo>
                  <a:pt x="354055" y="202379"/>
                </a:lnTo>
                <a:lnTo>
                  <a:pt x="362914" y="180463"/>
                </a:lnTo>
                <a:lnTo>
                  <a:pt x="358241" y="20966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60236" y="199818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897"/>
                </a:lnTo>
                <a:lnTo>
                  <a:pt x="86132" y="334801"/>
                </a:lnTo>
                <a:lnTo>
                  <a:pt x="51589" y="307645"/>
                </a:lnTo>
                <a:lnTo>
                  <a:pt x="24251" y="272145"/>
                </a:lnTo>
                <a:lnTo>
                  <a:pt x="6700" y="230789"/>
                </a:lnTo>
                <a:lnTo>
                  <a:pt x="0" y="187058"/>
                </a:lnTo>
                <a:lnTo>
                  <a:pt x="3880" y="143140"/>
                </a:lnTo>
                <a:lnTo>
                  <a:pt x="18074" y="101220"/>
                </a:lnTo>
                <a:lnTo>
                  <a:pt x="42311" y="63484"/>
                </a:lnTo>
                <a:lnTo>
                  <a:pt x="75163" y="33138"/>
                </a:lnTo>
                <a:lnTo>
                  <a:pt x="114066" y="12041"/>
                </a:lnTo>
                <a:lnTo>
                  <a:pt x="156768" y="794"/>
                </a:lnTo>
                <a:lnTo>
                  <a:pt x="201020" y="0"/>
                </a:lnTo>
                <a:lnTo>
                  <a:pt x="244571" y="10259"/>
                </a:lnTo>
                <a:lnTo>
                  <a:pt x="284166" y="31046"/>
                </a:lnTo>
                <a:lnTo>
                  <a:pt x="315761" y="59319"/>
                </a:lnTo>
                <a:lnTo>
                  <a:pt x="181211" y="59319"/>
                </a:lnTo>
                <a:lnTo>
                  <a:pt x="134401" y="68948"/>
                </a:lnTo>
                <a:lnTo>
                  <a:pt x="95827" y="95087"/>
                </a:lnTo>
                <a:lnTo>
                  <a:pt x="69662" y="133616"/>
                </a:lnTo>
                <a:lnTo>
                  <a:pt x="60065" y="180413"/>
                </a:lnTo>
                <a:lnTo>
                  <a:pt x="69723" y="227211"/>
                </a:lnTo>
                <a:lnTo>
                  <a:pt x="95840" y="265740"/>
                </a:lnTo>
                <a:lnTo>
                  <a:pt x="134355" y="291879"/>
                </a:lnTo>
                <a:lnTo>
                  <a:pt x="181211" y="301508"/>
                </a:lnTo>
                <a:lnTo>
                  <a:pt x="313819" y="301508"/>
                </a:lnTo>
                <a:lnTo>
                  <a:pt x="303159" y="314566"/>
                </a:lnTo>
                <a:lnTo>
                  <a:pt x="262463" y="343035"/>
                </a:lnTo>
                <a:lnTo>
                  <a:pt x="213811" y="359052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13"/>
                </a:moveTo>
                <a:lnTo>
                  <a:pt x="292165" y="133594"/>
                </a:lnTo>
                <a:lnTo>
                  <a:pt x="266392" y="95068"/>
                </a:lnTo>
                <a:lnTo>
                  <a:pt x="228341" y="68948"/>
                </a:lnTo>
                <a:lnTo>
                  <a:pt x="181211" y="59319"/>
                </a:lnTo>
                <a:lnTo>
                  <a:pt x="315761" y="59319"/>
                </a:lnTo>
                <a:lnTo>
                  <a:pt x="316556" y="60031"/>
                </a:lnTo>
                <a:lnTo>
                  <a:pt x="340985" y="95638"/>
                </a:lnTo>
                <a:lnTo>
                  <a:pt x="356697" y="136291"/>
                </a:lnTo>
                <a:lnTo>
                  <a:pt x="358804" y="151197"/>
                </a:lnTo>
                <a:lnTo>
                  <a:pt x="333426" y="151197"/>
                </a:lnTo>
                <a:lnTo>
                  <a:pt x="312404" y="158511"/>
                </a:lnTo>
                <a:lnTo>
                  <a:pt x="302356" y="180413"/>
                </a:lnTo>
                <a:close/>
              </a:path>
              <a:path w="363219" h="361314">
                <a:moveTo>
                  <a:pt x="333426" y="209636"/>
                </a:moveTo>
                <a:lnTo>
                  <a:pt x="312407" y="202309"/>
                </a:lnTo>
                <a:lnTo>
                  <a:pt x="302356" y="180413"/>
                </a:lnTo>
                <a:lnTo>
                  <a:pt x="312407" y="158504"/>
                </a:lnTo>
                <a:lnTo>
                  <a:pt x="333426" y="151197"/>
                </a:lnTo>
                <a:lnTo>
                  <a:pt x="354055" y="158511"/>
                </a:lnTo>
                <a:lnTo>
                  <a:pt x="362914" y="180413"/>
                </a:lnTo>
                <a:lnTo>
                  <a:pt x="354055" y="202352"/>
                </a:lnTo>
                <a:lnTo>
                  <a:pt x="333426" y="209636"/>
                </a:lnTo>
                <a:close/>
              </a:path>
              <a:path w="363219" h="361314">
                <a:moveTo>
                  <a:pt x="362925" y="180439"/>
                </a:moveTo>
                <a:lnTo>
                  <a:pt x="354055" y="158511"/>
                </a:lnTo>
                <a:lnTo>
                  <a:pt x="333426" y="151197"/>
                </a:lnTo>
                <a:lnTo>
                  <a:pt x="358804" y="151197"/>
                </a:lnTo>
                <a:lnTo>
                  <a:pt x="362935" y="180413"/>
                </a:lnTo>
                <a:close/>
              </a:path>
              <a:path w="363219" h="361314">
                <a:moveTo>
                  <a:pt x="313819" y="301508"/>
                </a:moveTo>
                <a:lnTo>
                  <a:pt x="181211" y="301508"/>
                </a:lnTo>
                <a:lnTo>
                  <a:pt x="228341" y="291879"/>
                </a:lnTo>
                <a:lnTo>
                  <a:pt x="266420" y="265740"/>
                </a:lnTo>
                <a:lnTo>
                  <a:pt x="292180" y="227211"/>
                </a:lnTo>
                <a:lnTo>
                  <a:pt x="302356" y="180413"/>
                </a:lnTo>
                <a:lnTo>
                  <a:pt x="312407" y="202309"/>
                </a:lnTo>
                <a:lnTo>
                  <a:pt x="333426" y="209636"/>
                </a:lnTo>
                <a:lnTo>
                  <a:pt x="358239" y="209636"/>
                </a:lnTo>
                <a:lnTo>
                  <a:pt x="354852" y="230679"/>
                </a:lnTo>
                <a:lnTo>
                  <a:pt x="334441" y="276247"/>
                </a:lnTo>
                <a:lnTo>
                  <a:pt x="313819" y="301508"/>
                </a:lnTo>
                <a:close/>
              </a:path>
              <a:path w="363219" h="361314">
                <a:moveTo>
                  <a:pt x="358239" y="209636"/>
                </a:moveTo>
                <a:lnTo>
                  <a:pt x="333426" y="209636"/>
                </a:lnTo>
                <a:lnTo>
                  <a:pt x="354055" y="202352"/>
                </a:lnTo>
                <a:lnTo>
                  <a:pt x="362925" y="180439"/>
                </a:lnTo>
                <a:lnTo>
                  <a:pt x="358239" y="2096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60236" y="260361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5"/>
                </a:lnTo>
                <a:lnTo>
                  <a:pt x="86132" y="334822"/>
                </a:lnTo>
                <a:lnTo>
                  <a:pt x="51589" y="307657"/>
                </a:lnTo>
                <a:lnTo>
                  <a:pt x="24251" y="272152"/>
                </a:lnTo>
                <a:lnTo>
                  <a:pt x="6700" y="230795"/>
                </a:lnTo>
                <a:lnTo>
                  <a:pt x="0" y="187065"/>
                </a:lnTo>
                <a:lnTo>
                  <a:pt x="3880" y="143147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46"/>
                </a:lnTo>
                <a:lnTo>
                  <a:pt x="315764" y="59325"/>
                </a:lnTo>
                <a:lnTo>
                  <a:pt x="181211" y="59325"/>
                </a:lnTo>
                <a:lnTo>
                  <a:pt x="134401" y="68954"/>
                </a:lnTo>
                <a:lnTo>
                  <a:pt x="95827" y="95093"/>
                </a:lnTo>
                <a:lnTo>
                  <a:pt x="69662" y="133622"/>
                </a:lnTo>
                <a:lnTo>
                  <a:pt x="60065" y="180420"/>
                </a:lnTo>
                <a:lnTo>
                  <a:pt x="69723" y="227218"/>
                </a:lnTo>
                <a:lnTo>
                  <a:pt x="95840" y="265746"/>
                </a:lnTo>
                <a:lnTo>
                  <a:pt x="134355" y="291886"/>
                </a:lnTo>
                <a:lnTo>
                  <a:pt x="181211" y="301514"/>
                </a:lnTo>
                <a:lnTo>
                  <a:pt x="313815" y="301514"/>
                </a:lnTo>
                <a:lnTo>
                  <a:pt x="303159" y="314567"/>
                </a:lnTo>
                <a:lnTo>
                  <a:pt x="262463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56" y="180420"/>
                </a:moveTo>
                <a:lnTo>
                  <a:pt x="292165" y="133601"/>
                </a:lnTo>
                <a:lnTo>
                  <a:pt x="266392" y="95074"/>
                </a:lnTo>
                <a:lnTo>
                  <a:pt x="228341" y="68954"/>
                </a:lnTo>
                <a:lnTo>
                  <a:pt x="181211" y="59325"/>
                </a:lnTo>
                <a:lnTo>
                  <a:pt x="315764" y="59325"/>
                </a:lnTo>
                <a:lnTo>
                  <a:pt x="316556" y="60035"/>
                </a:lnTo>
                <a:lnTo>
                  <a:pt x="340985" y="95644"/>
                </a:lnTo>
                <a:lnTo>
                  <a:pt x="356697" y="136298"/>
                </a:lnTo>
                <a:lnTo>
                  <a:pt x="358801" y="151184"/>
                </a:lnTo>
                <a:lnTo>
                  <a:pt x="333426" y="151184"/>
                </a:lnTo>
                <a:lnTo>
                  <a:pt x="312407" y="158489"/>
                </a:lnTo>
                <a:lnTo>
                  <a:pt x="302356" y="180420"/>
                </a:lnTo>
                <a:close/>
              </a:path>
              <a:path w="363219" h="361314">
                <a:moveTo>
                  <a:pt x="333426" y="209643"/>
                </a:moveTo>
                <a:lnTo>
                  <a:pt x="312407" y="202315"/>
                </a:lnTo>
                <a:lnTo>
                  <a:pt x="302356" y="180420"/>
                </a:lnTo>
                <a:lnTo>
                  <a:pt x="312407" y="158489"/>
                </a:lnTo>
                <a:lnTo>
                  <a:pt x="333426" y="151184"/>
                </a:lnTo>
                <a:lnTo>
                  <a:pt x="354055" y="158510"/>
                </a:lnTo>
                <a:lnTo>
                  <a:pt x="362914" y="180420"/>
                </a:lnTo>
                <a:lnTo>
                  <a:pt x="354055" y="202358"/>
                </a:lnTo>
                <a:lnTo>
                  <a:pt x="333426" y="209643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55" y="158510"/>
                </a:lnTo>
                <a:lnTo>
                  <a:pt x="333426" y="151184"/>
                </a:lnTo>
                <a:lnTo>
                  <a:pt x="358801" y="151184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15" y="301514"/>
                </a:moveTo>
                <a:lnTo>
                  <a:pt x="181211" y="301514"/>
                </a:lnTo>
                <a:lnTo>
                  <a:pt x="228341" y="291886"/>
                </a:lnTo>
                <a:lnTo>
                  <a:pt x="266420" y="265746"/>
                </a:lnTo>
                <a:lnTo>
                  <a:pt x="292180" y="227218"/>
                </a:lnTo>
                <a:lnTo>
                  <a:pt x="302356" y="180420"/>
                </a:lnTo>
                <a:lnTo>
                  <a:pt x="312407" y="202315"/>
                </a:lnTo>
                <a:lnTo>
                  <a:pt x="333426" y="209643"/>
                </a:lnTo>
                <a:lnTo>
                  <a:pt x="358239" y="209643"/>
                </a:lnTo>
                <a:lnTo>
                  <a:pt x="354852" y="230684"/>
                </a:lnTo>
                <a:lnTo>
                  <a:pt x="334441" y="276250"/>
                </a:lnTo>
                <a:lnTo>
                  <a:pt x="313815" y="301514"/>
                </a:lnTo>
                <a:close/>
              </a:path>
              <a:path w="363219" h="361314">
                <a:moveTo>
                  <a:pt x="358239" y="209643"/>
                </a:moveTo>
                <a:lnTo>
                  <a:pt x="333426" y="209643"/>
                </a:lnTo>
                <a:lnTo>
                  <a:pt x="354055" y="202358"/>
                </a:lnTo>
                <a:lnTo>
                  <a:pt x="362925" y="180445"/>
                </a:lnTo>
                <a:lnTo>
                  <a:pt x="358239" y="2096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60236" y="320929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4"/>
                </a:lnTo>
                <a:lnTo>
                  <a:pt x="86132" y="334820"/>
                </a:lnTo>
                <a:lnTo>
                  <a:pt x="51589" y="307654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44"/>
                </a:lnTo>
                <a:lnTo>
                  <a:pt x="315761" y="59318"/>
                </a:lnTo>
                <a:lnTo>
                  <a:pt x="181211" y="59318"/>
                </a:lnTo>
                <a:lnTo>
                  <a:pt x="134401" y="68946"/>
                </a:lnTo>
                <a:lnTo>
                  <a:pt x="95827" y="95086"/>
                </a:lnTo>
                <a:lnTo>
                  <a:pt x="69662" y="133614"/>
                </a:lnTo>
                <a:lnTo>
                  <a:pt x="60065" y="180412"/>
                </a:lnTo>
                <a:lnTo>
                  <a:pt x="69723" y="227210"/>
                </a:lnTo>
                <a:lnTo>
                  <a:pt x="95840" y="265739"/>
                </a:lnTo>
                <a:lnTo>
                  <a:pt x="134355" y="291878"/>
                </a:lnTo>
                <a:lnTo>
                  <a:pt x="181211" y="301507"/>
                </a:lnTo>
                <a:lnTo>
                  <a:pt x="313821" y="301507"/>
                </a:lnTo>
                <a:lnTo>
                  <a:pt x="303159" y="314568"/>
                </a:lnTo>
                <a:lnTo>
                  <a:pt x="262463" y="343040"/>
                </a:lnTo>
                <a:lnTo>
                  <a:pt x="213811" y="359063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65" y="133593"/>
                </a:lnTo>
                <a:lnTo>
                  <a:pt x="266392" y="95067"/>
                </a:lnTo>
                <a:lnTo>
                  <a:pt x="228341" y="68946"/>
                </a:lnTo>
                <a:lnTo>
                  <a:pt x="181211" y="59318"/>
                </a:lnTo>
                <a:lnTo>
                  <a:pt x="315761" y="59318"/>
                </a:lnTo>
                <a:lnTo>
                  <a:pt x="316556" y="60030"/>
                </a:lnTo>
                <a:lnTo>
                  <a:pt x="340985" y="95637"/>
                </a:lnTo>
                <a:lnTo>
                  <a:pt x="356697" y="136290"/>
                </a:lnTo>
                <a:lnTo>
                  <a:pt x="358804" y="151196"/>
                </a:lnTo>
                <a:lnTo>
                  <a:pt x="333426" y="151196"/>
                </a:lnTo>
                <a:lnTo>
                  <a:pt x="312404" y="158509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26" y="209640"/>
                </a:moveTo>
                <a:lnTo>
                  <a:pt x="312407" y="202313"/>
                </a:lnTo>
                <a:lnTo>
                  <a:pt x="302356" y="180412"/>
                </a:lnTo>
                <a:lnTo>
                  <a:pt x="312407" y="158503"/>
                </a:lnTo>
                <a:lnTo>
                  <a:pt x="333426" y="151196"/>
                </a:lnTo>
                <a:lnTo>
                  <a:pt x="354055" y="158509"/>
                </a:lnTo>
                <a:lnTo>
                  <a:pt x="362914" y="180412"/>
                </a:lnTo>
                <a:lnTo>
                  <a:pt x="354055" y="202352"/>
                </a:lnTo>
                <a:lnTo>
                  <a:pt x="333426" y="209640"/>
                </a:lnTo>
                <a:close/>
              </a:path>
              <a:path w="363219" h="361314">
                <a:moveTo>
                  <a:pt x="362925" y="180438"/>
                </a:moveTo>
                <a:lnTo>
                  <a:pt x="354055" y="158509"/>
                </a:lnTo>
                <a:lnTo>
                  <a:pt x="333426" y="151196"/>
                </a:lnTo>
                <a:lnTo>
                  <a:pt x="358804" y="151196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21" y="301507"/>
                </a:moveTo>
                <a:lnTo>
                  <a:pt x="181211" y="301507"/>
                </a:lnTo>
                <a:lnTo>
                  <a:pt x="228341" y="291878"/>
                </a:lnTo>
                <a:lnTo>
                  <a:pt x="266420" y="265739"/>
                </a:lnTo>
                <a:lnTo>
                  <a:pt x="292180" y="227210"/>
                </a:lnTo>
                <a:lnTo>
                  <a:pt x="302356" y="180412"/>
                </a:lnTo>
                <a:lnTo>
                  <a:pt x="312407" y="202313"/>
                </a:lnTo>
                <a:lnTo>
                  <a:pt x="333426" y="209640"/>
                </a:lnTo>
                <a:lnTo>
                  <a:pt x="358239" y="209640"/>
                </a:lnTo>
                <a:lnTo>
                  <a:pt x="354852" y="230678"/>
                </a:lnTo>
                <a:lnTo>
                  <a:pt x="334441" y="276247"/>
                </a:lnTo>
                <a:lnTo>
                  <a:pt x="313821" y="301507"/>
                </a:lnTo>
                <a:close/>
              </a:path>
              <a:path w="363219" h="361314">
                <a:moveTo>
                  <a:pt x="358239" y="209640"/>
                </a:moveTo>
                <a:lnTo>
                  <a:pt x="333426" y="209640"/>
                </a:lnTo>
                <a:lnTo>
                  <a:pt x="354055" y="202352"/>
                </a:lnTo>
                <a:lnTo>
                  <a:pt x="362925" y="180438"/>
                </a:lnTo>
                <a:lnTo>
                  <a:pt x="358239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9614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0" y="361216"/>
                </a:moveTo>
                <a:lnTo>
                  <a:pt x="125980" y="352873"/>
                </a:lnTo>
                <a:lnTo>
                  <a:pt x="86159" y="334761"/>
                </a:lnTo>
                <a:lnTo>
                  <a:pt x="51617" y="307606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6"/>
                </a:lnTo>
                <a:lnTo>
                  <a:pt x="315778" y="59313"/>
                </a:lnTo>
                <a:lnTo>
                  <a:pt x="181220" y="59313"/>
                </a:lnTo>
                <a:lnTo>
                  <a:pt x="134403" y="68943"/>
                </a:lnTo>
                <a:lnTo>
                  <a:pt x="95817" y="95087"/>
                </a:lnTo>
                <a:lnTo>
                  <a:pt x="69650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774" y="301514"/>
                </a:lnTo>
                <a:lnTo>
                  <a:pt x="303168" y="314506"/>
                </a:lnTo>
                <a:lnTo>
                  <a:pt x="262472" y="342992"/>
                </a:lnTo>
                <a:lnTo>
                  <a:pt x="213821" y="359058"/>
                </a:lnTo>
                <a:lnTo>
                  <a:pt x="169170" y="361216"/>
                </a:lnTo>
                <a:close/>
              </a:path>
              <a:path w="363219" h="361315">
                <a:moveTo>
                  <a:pt x="302365" y="180420"/>
                </a:moveTo>
                <a:lnTo>
                  <a:pt x="292132" y="133599"/>
                </a:lnTo>
                <a:lnTo>
                  <a:pt x="266363" y="95068"/>
                </a:lnTo>
                <a:lnTo>
                  <a:pt x="228336" y="68943"/>
                </a:lnTo>
                <a:lnTo>
                  <a:pt x="181220" y="59313"/>
                </a:lnTo>
                <a:lnTo>
                  <a:pt x="315778" y="59313"/>
                </a:lnTo>
                <a:lnTo>
                  <a:pt x="316563" y="60014"/>
                </a:lnTo>
                <a:lnTo>
                  <a:pt x="340993" y="95618"/>
                </a:lnTo>
                <a:lnTo>
                  <a:pt x="356706" y="136277"/>
                </a:lnTo>
                <a:lnTo>
                  <a:pt x="358813" y="151188"/>
                </a:lnTo>
                <a:lnTo>
                  <a:pt x="333436" y="151188"/>
                </a:lnTo>
                <a:lnTo>
                  <a:pt x="312416" y="158503"/>
                </a:lnTo>
                <a:lnTo>
                  <a:pt x="302365" y="180420"/>
                </a:lnTo>
                <a:close/>
              </a:path>
              <a:path w="363219" h="361315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16" y="158503"/>
                </a:lnTo>
                <a:lnTo>
                  <a:pt x="333436" y="151188"/>
                </a:lnTo>
                <a:lnTo>
                  <a:pt x="354070" y="158503"/>
                </a:lnTo>
                <a:lnTo>
                  <a:pt x="362944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5">
                <a:moveTo>
                  <a:pt x="362944" y="180420"/>
                </a:moveTo>
                <a:lnTo>
                  <a:pt x="354064" y="158489"/>
                </a:lnTo>
                <a:lnTo>
                  <a:pt x="333436" y="151188"/>
                </a:lnTo>
                <a:lnTo>
                  <a:pt x="358813" y="151188"/>
                </a:lnTo>
                <a:lnTo>
                  <a:pt x="362944" y="180420"/>
                </a:lnTo>
                <a:close/>
              </a:path>
              <a:path w="363219" h="361315">
                <a:moveTo>
                  <a:pt x="313774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43" y="209624"/>
                </a:lnTo>
                <a:lnTo>
                  <a:pt x="354861" y="230629"/>
                </a:lnTo>
                <a:lnTo>
                  <a:pt x="334450" y="276188"/>
                </a:lnTo>
                <a:lnTo>
                  <a:pt x="313774" y="301514"/>
                </a:lnTo>
                <a:close/>
              </a:path>
              <a:path w="363219" h="361315">
                <a:moveTo>
                  <a:pt x="358243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44" y="180420"/>
                </a:lnTo>
                <a:lnTo>
                  <a:pt x="358243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6145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45"/>
                </a:moveTo>
                <a:lnTo>
                  <a:pt x="125951" y="352928"/>
                </a:lnTo>
                <a:lnTo>
                  <a:pt x="86115" y="334830"/>
                </a:lnTo>
                <a:lnTo>
                  <a:pt x="51578" y="307676"/>
                </a:lnTo>
                <a:lnTo>
                  <a:pt x="24260" y="272190"/>
                </a:lnTo>
                <a:lnTo>
                  <a:pt x="6703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60"/>
                </a:lnTo>
                <a:lnTo>
                  <a:pt x="315752" y="59325"/>
                </a:lnTo>
                <a:lnTo>
                  <a:pt x="181220" y="59325"/>
                </a:lnTo>
                <a:lnTo>
                  <a:pt x="134403" y="68961"/>
                </a:lnTo>
                <a:lnTo>
                  <a:pt x="95817" y="95112"/>
                </a:lnTo>
                <a:lnTo>
                  <a:pt x="69650" y="133644"/>
                </a:lnTo>
                <a:lnTo>
                  <a:pt x="60074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4" y="291928"/>
                </a:lnTo>
                <a:lnTo>
                  <a:pt x="181220" y="301565"/>
                </a:lnTo>
                <a:lnTo>
                  <a:pt x="313788" y="301565"/>
                </a:lnTo>
                <a:lnTo>
                  <a:pt x="303168" y="314571"/>
                </a:lnTo>
                <a:lnTo>
                  <a:pt x="262472" y="343037"/>
                </a:lnTo>
                <a:lnTo>
                  <a:pt x="213821" y="359058"/>
                </a:lnTo>
                <a:lnTo>
                  <a:pt x="169160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32" y="133622"/>
                </a:lnTo>
                <a:lnTo>
                  <a:pt x="266363" y="95093"/>
                </a:lnTo>
                <a:lnTo>
                  <a:pt x="228336" y="68961"/>
                </a:lnTo>
                <a:lnTo>
                  <a:pt x="181220" y="59325"/>
                </a:lnTo>
                <a:lnTo>
                  <a:pt x="315752" y="59325"/>
                </a:lnTo>
                <a:lnTo>
                  <a:pt x="316563" y="60051"/>
                </a:lnTo>
                <a:lnTo>
                  <a:pt x="340993" y="95655"/>
                </a:lnTo>
                <a:lnTo>
                  <a:pt x="356706" y="136301"/>
                </a:lnTo>
                <a:lnTo>
                  <a:pt x="358820" y="151257"/>
                </a:lnTo>
                <a:lnTo>
                  <a:pt x="333436" y="151257"/>
                </a:lnTo>
                <a:lnTo>
                  <a:pt x="312416" y="15854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6" y="202323"/>
                </a:lnTo>
                <a:lnTo>
                  <a:pt x="302365" y="180420"/>
                </a:lnTo>
                <a:lnTo>
                  <a:pt x="312416" y="158540"/>
                </a:lnTo>
                <a:lnTo>
                  <a:pt x="333436" y="151257"/>
                </a:lnTo>
                <a:lnTo>
                  <a:pt x="354064" y="158581"/>
                </a:lnTo>
                <a:lnTo>
                  <a:pt x="362903" y="180420"/>
                </a:lnTo>
                <a:lnTo>
                  <a:pt x="354064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23" y="180471"/>
                </a:moveTo>
                <a:lnTo>
                  <a:pt x="354064" y="158581"/>
                </a:lnTo>
                <a:lnTo>
                  <a:pt x="333436" y="151257"/>
                </a:lnTo>
                <a:lnTo>
                  <a:pt x="358820" y="151257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788" y="301565"/>
                </a:moveTo>
                <a:lnTo>
                  <a:pt x="181220" y="301565"/>
                </a:lnTo>
                <a:lnTo>
                  <a:pt x="228343" y="291928"/>
                </a:lnTo>
                <a:lnTo>
                  <a:pt x="266410" y="265772"/>
                </a:lnTo>
                <a:lnTo>
                  <a:pt x="292167" y="227226"/>
                </a:lnTo>
                <a:lnTo>
                  <a:pt x="302365" y="180420"/>
                </a:lnTo>
                <a:lnTo>
                  <a:pt x="312416" y="202323"/>
                </a:lnTo>
                <a:lnTo>
                  <a:pt x="333436" y="209662"/>
                </a:lnTo>
                <a:lnTo>
                  <a:pt x="358251" y="209662"/>
                </a:lnTo>
                <a:lnTo>
                  <a:pt x="354861" y="230710"/>
                </a:lnTo>
                <a:lnTo>
                  <a:pt x="334450" y="276261"/>
                </a:lnTo>
                <a:lnTo>
                  <a:pt x="313788" y="301565"/>
                </a:lnTo>
                <a:close/>
              </a:path>
              <a:path w="363219" h="361314">
                <a:moveTo>
                  <a:pt x="358251" y="209662"/>
                </a:moveTo>
                <a:lnTo>
                  <a:pt x="333436" y="209662"/>
                </a:lnTo>
                <a:lnTo>
                  <a:pt x="354064" y="202380"/>
                </a:lnTo>
                <a:lnTo>
                  <a:pt x="362923" y="180471"/>
                </a:lnTo>
                <a:lnTo>
                  <a:pt x="358251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96145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30"/>
                </a:moveTo>
                <a:lnTo>
                  <a:pt x="125951" y="352908"/>
                </a:lnTo>
                <a:lnTo>
                  <a:pt x="86115" y="334809"/>
                </a:lnTo>
                <a:lnTo>
                  <a:pt x="51578" y="307650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44"/>
                </a:lnTo>
                <a:lnTo>
                  <a:pt x="315767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7"/>
                </a:lnTo>
                <a:lnTo>
                  <a:pt x="95849" y="265750"/>
                </a:lnTo>
                <a:lnTo>
                  <a:pt x="134364" y="291890"/>
                </a:lnTo>
                <a:lnTo>
                  <a:pt x="181220" y="301519"/>
                </a:lnTo>
                <a:lnTo>
                  <a:pt x="313823" y="301519"/>
                </a:lnTo>
                <a:lnTo>
                  <a:pt x="303168" y="314572"/>
                </a:lnTo>
                <a:lnTo>
                  <a:pt x="262472" y="343042"/>
                </a:lnTo>
                <a:lnTo>
                  <a:pt x="213821" y="359063"/>
                </a:lnTo>
                <a:lnTo>
                  <a:pt x="169160" y="36123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32" y="133593"/>
                </a:lnTo>
                <a:lnTo>
                  <a:pt x="266363" y="95067"/>
                </a:lnTo>
                <a:lnTo>
                  <a:pt x="228336" y="68946"/>
                </a:lnTo>
                <a:lnTo>
                  <a:pt x="181220" y="59318"/>
                </a:lnTo>
                <a:lnTo>
                  <a:pt x="315767" y="59318"/>
                </a:lnTo>
                <a:lnTo>
                  <a:pt x="316563" y="60030"/>
                </a:lnTo>
                <a:lnTo>
                  <a:pt x="340993" y="95637"/>
                </a:lnTo>
                <a:lnTo>
                  <a:pt x="356706" y="136290"/>
                </a:lnTo>
                <a:lnTo>
                  <a:pt x="358816" y="151215"/>
                </a:lnTo>
                <a:lnTo>
                  <a:pt x="333436" y="151215"/>
                </a:lnTo>
                <a:lnTo>
                  <a:pt x="312416" y="158510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6" y="202315"/>
                </a:lnTo>
                <a:lnTo>
                  <a:pt x="302365" y="180412"/>
                </a:lnTo>
                <a:lnTo>
                  <a:pt x="312416" y="158510"/>
                </a:lnTo>
                <a:lnTo>
                  <a:pt x="333436" y="151215"/>
                </a:lnTo>
                <a:lnTo>
                  <a:pt x="354064" y="158531"/>
                </a:lnTo>
                <a:lnTo>
                  <a:pt x="362923" y="180412"/>
                </a:lnTo>
                <a:lnTo>
                  <a:pt x="354064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4" y="158531"/>
                </a:lnTo>
                <a:lnTo>
                  <a:pt x="333436" y="151215"/>
                </a:lnTo>
                <a:lnTo>
                  <a:pt x="358816" y="151215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23" y="301519"/>
                </a:moveTo>
                <a:lnTo>
                  <a:pt x="181220" y="301519"/>
                </a:lnTo>
                <a:lnTo>
                  <a:pt x="228343" y="291890"/>
                </a:lnTo>
                <a:lnTo>
                  <a:pt x="266410" y="265750"/>
                </a:lnTo>
                <a:lnTo>
                  <a:pt x="292167" y="227217"/>
                </a:lnTo>
                <a:lnTo>
                  <a:pt x="302365" y="180412"/>
                </a:lnTo>
                <a:lnTo>
                  <a:pt x="312416" y="202315"/>
                </a:lnTo>
                <a:lnTo>
                  <a:pt x="333436" y="209644"/>
                </a:lnTo>
                <a:lnTo>
                  <a:pt x="358247" y="209644"/>
                </a:lnTo>
                <a:lnTo>
                  <a:pt x="354861" y="230683"/>
                </a:lnTo>
                <a:lnTo>
                  <a:pt x="334450" y="276252"/>
                </a:lnTo>
                <a:lnTo>
                  <a:pt x="313823" y="301519"/>
                </a:lnTo>
                <a:close/>
              </a:path>
              <a:path w="363219" h="361314">
                <a:moveTo>
                  <a:pt x="358247" y="209644"/>
                </a:moveTo>
                <a:lnTo>
                  <a:pt x="333436" y="209644"/>
                </a:lnTo>
                <a:lnTo>
                  <a:pt x="354064" y="202358"/>
                </a:lnTo>
                <a:lnTo>
                  <a:pt x="362934" y="180438"/>
                </a:lnTo>
                <a:lnTo>
                  <a:pt x="358247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96145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45"/>
                </a:moveTo>
                <a:lnTo>
                  <a:pt x="125951" y="352924"/>
                </a:lnTo>
                <a:lnTo>
                  <a:pt x="86115" y="334820"/>
                </a:lnTo>
                <a:lnTo>
                  <a:pt x="51578" y="307654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44"/>
                </a:lnTo>
                <a:lnTo>
                  <a:pt x="315767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30" y="301507"/>
                </a:lnTo>
                <a:lnTo>
                  <a:pt x="303168" y="314568"/>
                </a:lnTo>
                <a:lnTo>
                  <a:pt x="262472" y="343040"/>
                </a:lnTo>
                <a:lnTo>
                  <a:pt x="213821" y="359063"/>
                </a:lnTo>
                <a:lnTo>
                  <a:pt x="169160" y="36124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32" y="133593"/>
                </a:lnTo>
                <a:lnTo>
                  <a:pt x="266363" y="95067"/>
                </a:lnTo>
                <a:lnTo>
                  <a:pt x="228336" y="68946"/>
                </a:lnTo>
                <a:lnTo>
                  <a:pt x="181220" y="59318"/>
                </a:lnTo>
                <a:lnTo>
                  <a:pt x="315767" y="59318"/>
                </a:lnTo>
                <a:lnTo>
                  <a:pt x="316563" y="60030"/>
                </a:lnTo>
                <a:lnTo>
                  <a:pt x="340993" y="95637"/>
                </a:lnTo>
                <a:lnTo>
                  <a:pt x="356706" y="136290"/>
                </a:lnTo>
                <a:lnTo>
                  <a:pt x="358813" y="151196"/>
                </a:lnTo>
                <a:lnTo>
                  <a:pt x="333436" y="151196"/>
                </a:lnTo>
                <a:lnTo>
                  <a:pt x="312413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0"/>
                </a:moveTo>
                <a:lnTo>
                  <a:pt x="312416" y="202313"/>
                </a:lnTo>
                <a:lnTo>
                  <a:pt x="302365" y="180412"/>
                </a:lnTo>
                <a:lnTo>
                  <a:pt x="312416" y="158503"/>
                </a:lnTo>
                <a:lnTo>
                  <a:pt x="333436" y="151196"/>
                </a:lnTo>
                <a:lnTo>
                  <a:pt x="354064" y="158509"/>
                </a:lnTo>
                <a:lnTo>
                  <a:pt x="362923" y="180412"/>
                </a:lnTo>
                <a:lnTo>
                  <a:pt x="354064" y="202352"/>
                </a:lnTo>
                <a:lnTo>
                  <a:pt x="333436" y="209640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4" y="158509"/>
                </a:lnTo>
                <a:lnTo>
                  <a:pt x="333436" y="151196"/>
                </a:lnTo>
                <a:lnTo>
                  <a:pt x="358813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30" y="301507"/>
                </a:moveTo>
                <a:lnTo>
                  <a:pt x="181220" y="301507"/>
                </a:lnTo>
                <a:lnTo>
                  <a:pt x="228343" y="291878"/>
                </a:lnTo>
                <a:lnTo>
                  <a:pt x="266410" y="265739"/>
                </a:lnTo>
                <a:lnTo>
                  <a:pt x="292167" y="227210"/>
                </a:lnTo>
                <a:lnTo>
                  <a:pt x="302365" y="180412"/>
                </a:lnTo>
                <a:lnTo>
                  <a:pt x="312416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1" y="230678"/>
                </a:lnTo>
                <a:lnTo>
                  <a:pt x="334450" y="276247"/>
                </a:lnTo>
                <a:lnTo>
                  <a:pt x="313830" y="301507"/>
                </a:lnTo>
                <a:close/>
              </a:path>
              <a:path w="363219" h="361314">
                <a:moveTo>
                  <a:pt x="358248" y="209640"/>
                </a:moveTo>
                <a:lnTo>
                  <a:pt x="333436" y="209640"/>
                </a:lnTo>
                <a:lnTo>
                  <a:pt x="354064" y="202352"/>
                </a:lnTo>
                <a:lnTo>
                  <a:pt x="362934" y="180438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96145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0" y="361245"/>
                </a:moveTo>
                <a:lnTo>
                  <a:pt x="125951" y="352925"/>
                </a:lnTo>
                <a:lnTo>
                  <a:pt x="86115" y="334819"/>
                </a:lnTo>
                <a:lnTo>
                  <a:pt x="51578" y="307650"/>
                </a:lnTo>
                <a:lnTo>
                  <a:pt x="24260" y="272139"/>
                </a:lnTo>
                <a:lnTo>
                  <a:pt x="6703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9"/>
                </a:lnTo>
                <a:lnTo>
                  <a:pt x="315766" y="59313"/>
                </a:lnTo>
                <a:lnTo>
                  <a:pt x="181220" y="59313"/>
                </a:lnTo>
                <a:lnTo>
                  <a:pt x="134403" y="68943"/>
                </a:lnTo>
                <a:lnTo>
                  <a:pt x="95817" y="95087"/>
                </a:lnTo>
                <a:lnTo>
                  <a:pt x="69650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72" y="343037"/>
                </a:lnTo>
                <a:lnTo>
                  <a:pt x="213821" y="359058"/>
                </a:lnTo>
                <a:lnTo>
                  <a:pt x="169160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32" y="133599"/>
                </a:lnTo>
                <a:lnTo>
                  <a:pt x="266363" y="95068"/>
                </a:lnTo>
                <a:lnTo>
                  <a:pt x="228336" y="68943"/>
                </a:lnTo>
                <a:lnTo>
                  <a:pt x="181220" y="59313"/>
                </a:lnTo>
                <a:lnTo>
                  <a:pt x="315766" y="59313"/>
                </a:lnTo>
                <a:lnTo>
                  <a:pt x="316563" y="60025"/>
                </a:lnTo>
                <a:lnTo>
                  <a:pt x="340993" y="95635"/>
                </a:lnTo>
                <a:lnTo>
                  <a:pt x="356706" y="136291"/>
                </a:lnTo>
                <a:lnTo>
                  <a:pt x="358815" y="151213"/>
                </a:lnTo>
                <a:lnTo>
                  <a:pt x="333436" y="151213"/>
                </a:lnTo>
                <a:lnTo>
                  <a:pt x="312416" y="158511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16" y="158511"/>
                </a:lnTo>
                <a:lnTo>
                  <a:pt x="333436" y="151213"/>
                </a:lnTo>
                <a:lnTo>
                  <a:pt x="354064" y="158531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64" y="158531"/>
                </a:lnTo>
                <a:lnTo>
                  <a:pt x="333436" y="151213"/>
                </a:lnTo>
                <a:lnTo>
                  <a:pt x="358815" y="151213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4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01881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25"/>
                </a:moveTo>
                <a:lnTo>
                  <a:pt x="125962" y="352903"/>
                </a:lnTo>
                <a:lnTo>
                  <a:pt x="86132" y="334805"/>
                </a:lnTo>
                <a:lnTo>
                  <a:pt x="51589" y="307645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36"/>
                </a:lnTo>
                <a:lnTo>
                  <a:pt x="315772" y="59313"/>
                </a:lnTo>
                <a:lnTo>
                  <a:pt x="181211" y="59313"/>
                </a:lnTo>
                <a:lnTo>
                  <a:pt x="134396" y="68943"/>
                </a:lnTo>
                <a:lnTo>
                  <a:pt x="95812" y="95087"/>
                </a:lnTo>
                <a:lnTo>
                  <a:pt x="69646" y="133620"/>
                </a:lnTo>
                <a:lnTo>
                  <a:pt x="60065" y="180420"/>
                </a:lnTo>
                <a:lnTo>
                  <a:pt x="69725" y="227218"/>
                </a:lnTo>
                <a:lnTo>
                  <a:pt x="95844" y="265746"/>
                </a:lnTo>
                <a:lnTo>
                  <a:pt x="134360" y="291886"/>
                </a:lnTo>
                <a:lnTo>
                  <a:pt x="181211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69" y="343017"/>
                </a:lnTo>
                <a:lnTo>
                  <a:pt x="213811" y="359058"/>
                </a:lnTo>
                <a:lnTo>
                  <a:pt x="169161" y="361225"/>
                </a:lnTo>
                <a:close/>
              </a:path>
              <a:path w="363219" h="361315">
                <a:moveTo>
                  <a:pt x="302356" y="180420"/>
                </a:moveTo>
                <a:lnTo>
                  <a:pt x="292144" y="133599"/>
                </a:lnTo>
                <a:lnTo>
                  <a:pt x="266373" y="95068"/>
                </a:lnTo>
                <a:lnTo>
                  <a:pt x="228334" y="68943"/>
                </a:lnTo>
                <a:lnTo>
                  <a:pt x="181211" y="59313"/>
                </a:lnTo>
                <a:lnTo>
                  <a:pt x="315772" y="59313"/>
                </a:lnTo>
                <a:lnTo>
                  <a:pt x="316556" y="60014"/>
                </a:lnTo>
                <a:lnTo>
                  <a:pt x="340985" y="95618"/>
                </a:lnTo>
                <a:lnTo>
                  <a:pt x="356697" y="136277"/>
                </a:lnTo>
                <a:lnTo>
                  <a:pt x="358805" y="151194"/>
                </a:lnTo>
                <a:lnTo>
                  <a:pt x="333464" y="151194"/>
                </a:lnTo>
                <a:lnTo>
                  <a:pt x="312433" y="158510"/>
                </a:lnTo>
                <a:lnTo>
                  <a:pt x="302356" y="180420"/>
                </a:lnTo>
                <a:close/>
              </a:path>
              <a:path w="363219" h="361315">
                <a:moveTo>
                  <a:pt x="333431" y="209624"/>
                </a:moveTo>
                <a:lnTo>
                  <a:pt x="312412" y="202294"/>
                </a:lnTo>
                <a:lnTo>
                  <a:pt x="302356" y="180420"/>
                </a:lnTo>
                <a:lnTo>
                  <a:pt x="312436" y="158504"/>
                </a:lnTo>
                <a:lnTo>
                  <a:pt x="333464" y="151194"/>
                </a:lnTo>
                <a:lnTo>
                  <a:pt x="354084" y="158510"/>
                </a:lnTo>
                <a:lnTo>
                  <a:pt x="362914" y="180420"/>
                </a:lnTo>
                <a:lnTo>
                  <a:pt x="354057" y="202351"/>
                </a:lnTo>
                <a:lnTo>
                  <a:pt x="333431" y="209624"/>
                </a:lnTo>
                <a:close/>
              </a:path>
              <a:path w="363219" h="361315">
                <a:moveTo>
                  <a:pt x="362925" y="180445"/>
                </a:moveTo>
                <a:lnTo>
                  <a:pt x="354084" y="158510"/>
                </a:lnTo>
                <a:lnTo>
                  <a:pt x="333464" y="151194"/>
                </a:lnTo>
                <a:lnTo>
                  <a:pt x="358805" y="151194"/>
                </a:lnTo>
                <a:lnTo>
                  <a:pt x="362935" y="180420"/>
                </a:lnTo>
                <a:close/>
              </a:path>
              <a:path w="363219" h="361315">
                <a:moveTo>
                  <a:pt x="313808" y="301514"/>
                </a:moveTo>
                <a:lnTo>
                  <a:pt x="181211" y="301514"/>
                </a:lnTo>
                <a:lnTo>
                  <a:pt x="228334" y="291886"/>
                </a:lnTo>
                <a:lnTo>
                  <a:pt x="266401" y="265746"/>
                </a:lnTo>
                <a:lnTo>
                  <a:pt x="292158" y="227218"/>
                </a:lnTo>
                <a:lnTo>
                  <a:pt x="302356" y="180420"/>
                </a:lnTo>
                <a:lnTo>
                  <a:pt x="312412" y="202294"/>
                </a:lnTo>
                <a:lnTo>
                  <a:pt x="333431" y="209624"/>
                </a:lnTo>
                <a:lnTo>
                  <a:pt x="358245" y="209624"/>
                </a:lnTo>
                <a:lnTo>
                  <a:pt x="354858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5">
                <a:moveTo>
                  <a:pt x="358245" y="209624"/>
                </a:moveTo>
                <a:lnTo>
                  <a:pt x="333431" y="209624"/>
                </a:lnTo>
                <a:lnTo>
                  <a:pt x="354057" y="202351"/>
                </a:lnTo>
                <a:lnTo>
                  <a:pt x="362925" y="180445"/>
                </a:lnTo>
                <a:lnTo>
                  <a:pt x="358245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01881" y="148705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46"/>
                </a:lnTo>
                <a:lnTo>
                  <a:pt x="315764" y="59325"/>
                </a:lnTo>
                <a:lnTo>
                  <a:pt x="181211" y="59325"/>
                </a:lnTo>
                <a:lnTo>
                  <a:pt x="134386" y="68961"/>
                </a:lnTo>
                <a:lnTo>
                  <a:pt x="95825" y="95074"/>
                </a:lnTo>
                <a:lnTo>
                  <a:pt x="69650" y="133601"/>
                </a:lnTo>
                <a:lnTo>
                  <a:pt x="60065" y="180420"/>
                </a:lnTo>
                <a:lnTo>
                  <a:pt x="69725" y="227226"/>
                </a:lnTo>
                <a:lnTo>
                  <a:pt x="95844" y="265772"/>
                </a:lnTo>
                <a:lnTo>
                  <a:pt x="134360" y="291928"/>
                </a:lnTo>
                <a:lnTo>
                  <a:pt x="181211" y="301565"/>
                </a:lnTo>
                <a:lnTo>
                  <a:pt x="313783" y="301565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56" y="180420"/>
                </a:moveTo>
                <a:lnTo>
                  <a:pt x="292158" y="133644"/>
                </a:lnTo>
                <a:lnTo>
                  <a:pt x="266401" y="95112"/>
                </a:lnTo>
                <a:lnTo>
                  <a:pt x="228334" y="68961"/>
                </a:lnTo>
                <a:lnTo>
                  <a:pt x="181211" y="59325"/>
                </a:lnTo>
                <a:lnTo>
                  <a:pt x="315764" y="59325"/>
                </a:lnTo>
                <a:lnTo>
                  <a:pt x="316556" y="60035"/>
                </a:lnTo>
                <a:lnTo>
                  <a:pt x="340985" y="95644"/>
                </a:lnTo>
                <a:lnTo>
                  <a:pt x="356697" y="136298"/>
                </a:lnTo>
                <a:lnTo>
                  <a:pt x="358803" y="151199"/>
                </a:lnTo>
                <a:lnTo>
                  <a:pt x="333464" y="151199"/>
                </a:lnTo>
                <a:lnTo>
                  <a:pt x="312431" y="158515"/>
                </a:lnTo>
                <a:lnTo>
                  <a:pt x="302356" y="180420"/>
                </a:lnTo>
                <a:close/>
              </a:path>
              <a:path w="363219" h="361314">
                <a:moveTo>
                  <a:pt x="333431" y="209662"/>
                </a:moveTo>
                <a:lnTo>
                  <a:pt x="312412" y="202323"/>
                </a:lnTo>
                <a:lnTo>
                  <a:pt x="302356" y="180420"/>
                </a:lnTo>
                <a:lnTo>
                  <a:pt x="312436" y="158505"/>
                </a:lnTo>
                <a:lnTo>
                  <a:pt x="333464" y="151199"/>
                </a:lnTo>
                <a:lnTo>
                  <a:pt x="354084" y="158515"/>
                </a:lnTo>
                <a:lnTo>
                  <a:pt x="362914" y="180420"/>
                </a:lnTo>
                <a:lnTo>
                  <a:pt x="354057" y="202380"/>
                </a:lnTo>
                <a:lnTo>
                  <a:pt x="333431" y="209662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84" y="158515"/>
                </a:lnTo>
                <a:lnTo>
                  <a:pt x="333464" y="151199"/>
                </a:lnTo>
                <a:lnTo>
                  <a:pt x="358803" y="151199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783" y="301565"/>
                </a:moveTo>
                <a:lnTo>
                  <a:pt x="181211" y="301565"/>
                </a:lnTo>
                <a:lnTo>
                  <a:pt x="228334" y="291928"/>
                </a:lnTo>
                <a:lnTo>
                  <a:pt x="266401" y="265772"/>
                </a:lnTo>
                <a:lnTo>
                  <a:pt x="292158" y="227226"/>
                </a:lnTo>
                <a:lnTo>
                  <a:pt x="302356" y="180420"/>
                </a:lnTo>
                <a:lnTo>
                  <a:pt x="312412" y="202323"/>
                </a:lnTo>
                <a:lnTo>
                  <a:pt x="333431" y="209662"/>
                </a:lnTo>
                <a:lnTo>
                  <a:pt x="358240" y="209662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783" y="301565"/>
                </a:lnTo>
                <a:close/>
              </a:path>
              <a:path w="363219" h="361314">
                <a:moveTo>
                  <a:pt x="358240" y="209662"/>
                </a:moveTo>
                <a:lnTo>
                  <a:pt x="333431" y="209662"/>
                </a:lnTo>
                <a:lnTo>
                  <a:pt x="354057" y="202380"/>
                </a:lnTo>
                <a:lnTo>
                  <a:pt x="362925" y="180445"/>
                </a:lnTo>
                <a:lnTo>
                  <a:pt x="358240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01881" y="209263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5"/>
                </a:moveTo>
                <a:lnTo>
                  <a:pt x="125962" y="352893"/>
                </a:lnTo>
                <a:lnTo>
                  <a:pt x="86132" y="334788"/>
                </a:lnTo>
                <a:lnTo>
                  <a:pt x="51589" y="307631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39"/>
                </a:lnTo>
                <a:lnTo>
                  <a:pt x="315720" y="59267"/>
                </a:lnTo>
                <a:lnTo>
                  <a:pt x="181211" y="59267"/>
                </a:lnTo>
                <a:lnTo>
                  <a:pt x="134396" y="68904"/>
                </a:lnTo>
                <a:lnTo>
                  <a:pt x="95812" y="95060"/>
                </a:lnTo>
                <a:lnTo>
                  <a:pt x="69646" y="133606"/>
                </a:lnTo>
                <a:lnTo>
                  <a:pt x="60065" y="180412"/>
                </a:lnTo>
                <a:lnTo>
                  <a:pt x="69725" y="227196"/>
                </a:lnTo>
                <a:lnTo>
                  <a:pt x="95844" y="265731"/>
                </a:lnTo>
                <a:lnTo>
                  <a:pt x="134360" y="291883"/>
                </a:lnTo>
                <a:lnTo>
                  <a:pt x="181211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69" y="343022"/>
                </a:lnTo>
                <a:lnTo>
                  <a:pt x="213811" y="359063"/>
                </a:lnTo>
                <a:lnTo>
                  <a:pt x="169161" y="361225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44" y="133585"/>
                </a:lnTo>
                <a:lnTo>
                  <a:pt x="266373" y="95041"/>
                </a:lnTo>
                <a:lnTo>
                  <a:pt x="228334" y="68904"/>
                </a:lnTo>
                <a:lnTo>
                  <a:pt x="181211" y="59267"/>
                </a:lnTo>
                <a:lnTo>
                  <a:pt x="315720" y="59267"/>
                </a:lnTo>
                <a:lnTo>
                  <a:pt x="316556" y="60015"/>
                </a:lnTo>
                <a:lnTo>
                  <a:pt x="340985" y="95615"/>
                </a:lnTo>
                <a:lnTo>
                  <a:pt x="356697" y="136270"/>
                </a:lnTo>
                <a:lnTo>
                  <a:pt x="358806" y="151196"/>
                </a:lnTo>
                <a:lnTo>
                  <a:pt x="333464" y="151196"/>
                </a:lnTo>
                <a:lnTo>
                  <a:pt x="312433" y="158509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31" y="209625"/>
                </a:moveTo>
                <a:lnTo>
                  <a:pt x="312412" y="202293"/>
                </a:lnTo>
                <a:lnTo>
                  <a:pt x="302356" y="180412"/>
                </a:lnTo>
                <a:lnTo>
                  <a:pt x="312436" y="158503"/>
                </a:lnTo>
                <a:lnTo>
                  <a:pt x="333464" y="151196"/>
                </a:lnTo>
                <a:lnTo>
                  <a:pt x="354084" y="158509"/>
                </a:lnTo>
                <a:lnTo>
                  <a:pt x="362914" y="180412"/>
                </a:lnTo>
                <a:lnTo>
                  <a:pt x="354057" y="202351"/>
                </a:lnTo>
                <a:lnTo>
                  <a:pt x="333431" y="209625"/>
                </a:lnTo>
                <a:close/>
              </a:path>
              <a:path w="363219" h="361314">
                <a:moveTo>
                  <a:pt x="362925" y="180437"/>
                </a:moveTo>
                <a:lnTo>
                  <a:pt x="354084" y="158509"/>
                </a:lnTo>
                <a:lnTo>
                  <a:pt x="333464" y="151196"/>
                </a:lnTo>
                <a:lnTo>
                  <a:pt x="358806" y="151196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11" y="301519"/>
                </a:lnTo>
                <a:lnTo>
                  <a:pt x="228334" y="291883"/>
                </a:lnTo>
                <a:lnTo>
                  <a:pt x="266401" y="265731"/>
                </a:lnTo>
                <a:lnTo>
                  <a:pt x="292158" y="227196"/>
                </a:lnTo>
                <a:lnTo>
                  <a:pt x="302356" y="180412"/>
                </a:lnTo>
                <a:lnTo>
                  <a:pt x="312412" y="202293"/>
                </a:lnTo>
                <a:lnTo>
                  <a:pt x="333431" y="209625"/>
                </a:lnTo>
                <a:lnTo>
                  <a:pt x="358244" y="209625"/>
                </a:lnTo>
                <a:lnTo>
                  <a:pt x="354858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44" y="209625"/>
                </a:moveTo>
                <a:lnTo>
                  <a:pt x="333431" y="209625"/>
                </a:lnTo>
                <a:lnTo>
                  <a:pt x="354057" y="202351"/>
                </a:lnTo>
                <a:lnTo>
                  <a:pt x="362925" y="180437"/>
                </a:lnTo>
                <a:lnTo>
                  <a:pt x="358244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1881" y="26980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0"/>
                </a:moveTo>
                <a:lnTo>
                  <a:pt x="125962" y="352908"/>
                </a:lnTo>
                <a:lnTo>
                  <a:pt x="86132" y="334809"/>
                </a:lnTo>
                <a:lnTo>
                  <a:pt x="51589" y="307650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66" y="31039"/>
                </a:lnTo>
                <a:lnTo>
                  <a:pt x="315777" y="59318"/>
                </a:lnTo>
                <a:lnTo>
                  <a:pt x="181211" y="59318"/>
                </a:lnTo>
                <a:lnTo>
                  <a:pt x="134396" y="68946"/>
                </a:lnTo>
                <a:lnTo>
                  <a:pt x="95812" y="95086"/>
                </a:lnTo>
                <a:lnTo>
                  <a:pt x="69646" y="133614"/>
                </a:lnTo>
                <a:lnTo>
                  <a:pt x="60065" y="180412"/>
                </a:lnTo>
                <a:lnTo>
                  <a:pt x="69725" y="227212"/>
                </a:lnTo>
                <a:lnTo>
                  <a:pt x="95844" y="265745"/>
                </a:lnTo>
                <a:lnTo>
                  <a:pt x="134360" y="291889"/>
                </a:lnTo>
                <a:lnTo>
                  <a:pt x="181211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69" y="343022"/>
                </a:lnTo>
                <a:lnTo>
                  <a:pt x="213811" y="359063"/>
                </a:lnTo>
                <a:lnTo>
                  <a:pt x="169161" y="361230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44" y="133593"/>
                </a:lnTo>
                <a:lnTo>
                  <a:pt x="266373" y="95067"/>
                </a:lnTo>
                <a:lnTo>
                  <a:pt x="228334" y="68946"/>
                </a:lnTo>
                <a:lnTo>
                  <a:pt x="181211" y="59318"/>
                </a:lnTo>
                <a:lnTo>
                  <a:pt x="315777" y="59318"/>
                </a:lnTo>
                <a:lnTo>
                  <a:pt x="316556" y="60015"/>
                </a:lnTo>
                <a:lnTo>
                  <a:pt x="340985" y="95615"/>
                </a:lnTo>
                <a:lnTo>
                  <a:pt x="356697" y="136270"/>
                </a:lnTo>
                <a:lnTo>
                  <a:pt x="358803" y="151177"/>
                </a:lnTo>
                <a:lnTo>
                  <a:pt x="333464" y="151177"/>
                </a:lnTo>
                <a:lnTo>
                  <a:pt x="312436" y="158482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31" y="209625"/>
                </a:moveTo>
                <a:lnTo>
                  <a:pt x="312412" y="202293"/>
                </a:lnTo>
                <a:lnTo>
                  <a:pt x="302356" y="180412"/>
                </a:lnTo>
                <a:lnTo>
                  <a:pt x="312436" y="158482"/>
                </a:lnTo>
                <a:lnTo>
                  <a:pt x="333464" y="151177"/>
                </a:lnTo>
                <a:lnTo>
                  <a:pt x="354084" y="158502"/>
                </a:lnTo>
                <a:lnTo>
                  <a:pt x="362914" y="180412"/>
                </a:lnTo>
                <a:lnTo>
                  <a:pt x="354057" y="202351"/>
                </a:lnTo>
                <a:lnTo>
                  <a:pt x="333431" y="209625"/>
                </a:lnTo>
                <a:close/>
              </a:path>
              <a:path w="363219" h="361314">
                <a:moveTo>
                  <a:pt x="362925" y="180437"/>
                </a:moveTo>
                <a:lnTo>
                  <a:pt x="354084" y="158502"/>
                </a:lnTo>
                <a:lnTo>
                  <a:pt x="333464" y="151177"/>
                </a:lnTo>
                <a:lnTo>
                  <a:pt x="358803" y="151177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11" y="301519"/>
                </a:lnTo>
                <a:lnTo>
                  <a:pt x="228334" y="291889"/>
                </a:lnTo>
                <a:lnTo>
                  <a:pt x="266401" y="265745"/>
                </a:lnTo>
                <a:lnTo>
                  <a:pt x="292158" y="227212"/>
                </a:lnTo>
                <a:lnTo>
                  <a:pt x="302356" y="180412"/>
                </a:lnTo>
                <a:lnTo>
                  <a:pt x="312412" y="202293"/>
                </a:lnTo>
                <a:lnTo>
                  <a:pt x="333431" y="209625"/>
                </a:lnTo>
                <a:lnTo>
                  <a:pt x="358244" y="209625"/>
                </a:lnTo>
                <a:lnTo>
                  <a:pt x="354858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44" y="209625"/>
                </a:moveTo>
                <a:lnTo>
                  <a:pt x="333431" y="209625"/>
                </a:lnTo>
                <a:lnTo>
                  <a:pt x="354057" y="202351"/>
                </a:lnTo>
                <a:lnTo>
                  <a:pt x="362925" y="180437"/>
                </a:lnTo>
                <a:lnTo>
                  <a:pt x="358244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901881" y="330374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1"/>
                </a:moveTo>
                <a:lnTo>
                  <a:pt x="125962" y="352888"/>
                </a:lnTo>
                <a:lnTo>
                  <a:pt x="86132" y="334783"/>
                </a:lnTo>
                <a:lnTo>
                  <a:pt x="51589" y="307626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3" y="33145"/>
                </a:lnTo>
                <a:lnTo>
                  <a:pt x="114066" y="12047"/>
                </a:lnTo>
                <a:lnTo>
                  <a:pt x="156768" y="798"/>
                </a:lnTo>
                <a:lnTo>
                  <a:pt x="201020" y="0"/>
                </a:lnTo>
                <a:lnTo>
                  <a:pt x="244571" y="10253"/>
                </a:lnTo>
                <a:lnTo>
                  <a:pt x="284166" y="31036"/>
                </a:lnTo>
                <a:lnTo>
                  <a:pt x="315730" y="59275"/>
                </a:lnTo>
                <a:lnTo>
                  <a:pt x="181211" y="59275"/>
                </a:lnTo>
                <a:lnTo>
                  <a:pt x="134396" y="68911"/>
                </a:lnTo>
                <a:lnTo>
                  <a:pt x="95812" y="95068"/>
                </a:lnTo>
                <a:lnTo>
                  <a:pt x="69646" y="133614"/>
                </a:lnTo>
                <a:lnTo>
                  <a:pt x="60065" y="180420"/>
                </a:lnTo>
                <a:lnTo>
                  <a:pt x="69725" y="227218"/>
                </a:lnTo>
                <a:lnTo>
                  <a:pt x="95844" y="265746"/>
                </a:lnTo>
                <a:lnTo>
                  <a:pt x="134360" y="291886"/>
                </a:lnTo>
                <a:lnTo>
                  <a:pt x="181211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69" y="343017"/>
                </a:lnTo>
                <a:lnTo>
                  <a:pt x="213811" y="359058"/>
                </a:lnTo>
                <a:lnTo>
                  <a:pt x="169161" y="361221"/>
                </a:lnTo>
                <a:close/>
              </a:path>
              <a:path w="363219" h="361314">
                <a:moveTo>
                  <a:pt x="302356" y="180420"/>
                </a:moveTo>
                <a:lnTo>
                  <a:pt x="292144" y="133593"/>
                </a:lnTo>
                <a:lnTo>
                  <a:pt x="266373" y="95049"/>
                </a:lnTo>
                <a:lnTo>
                  <a:pt x="228334" y="68911"/>
                </a:lnTo>
                <a:lnTo>
                  <a:pt x="181211" y="59275"/>
                </a:lnTo>
                <a:lnTo>
                  <a:pt x="315730" y="59275"/>
                </a:lnTo>
                <a:lnTo>
                  <a:pt x="316556" y="60014"/>
                </a:lnTo>
                <a:lnTo>
                  <a:pt x="340985" y="95618"/>
                </a:lnTo>
                <a:lnTo>
                  <a:pt x="356697" y="136277"/>
                </a:lnTo>
                <a:lnTo>
                  <a:pt x="358805" y="151194"/>
                </a:lnTo>
                <a:lnTo>
                  <a:pt x="333464" y="151194"/>
                </a:lnTo>
                <a:lnTo>
                  <a:pt x="312433" y="158510"/>
                </a:lnTo>
                <a:lnTo>
                  <a:pt x="302356" y="180420"/>
                </a:lnTo>
                <a:close/>
              </a:path>
              <a:path w="363219" h="361314">
                <a:moveTo>
                  <a:pt x="333431" y="209624"/>
                </a:moveTo>
                <a:lnTo>
                  <a:pt x="312412" y="202294"/>
                </a:lnTo>
                <a:lnTo>
                  <a:pt x="302356" y="180420"/>
                </a:lnTo>
                <a:lnTo>
                  <a:pt x="312436" y="158504"/>
                </a:lnTo>
                <a:lnTo>
                  <a:pt x="333464" y="151194"/>
                </a:lnTo>
                <a:lnTo>
                  <a:pt x="354084" y="158510"/>
                </a:lnTo>
                <a:lnTo>
                  <a:pt x="362914" y="180420"/>
                </a:lnTo>
                <a:lnTo>
                  <a:pt x="354057" y="202351"/>
                </a:lnTo>
                <a:lnTo>
                  <a:pt x="333431" y="209624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84" y="158510"/>
                </a:lnTo>
                <a:lnTo>
                  <a:pt x="333464" y="151194"/>
                </a:lnTo>
                <a:lnTo>
                  <a:pt x="358805" y="151194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8" y="301514"/>
                </a:moveTo>
                <a:lnTo>
                  <a:pt x="181211" y="301514"/>
                </a:lnTo>
                <a:lnTo>
                  <a:pt x="228334" y="291886"/>
                </a:lnTo>
                <a:lnTo>
                  <a:pt x="266401" y="265746"/>
                </a:lnTo>
                <a:lnTo>
                  <a:pt x="292158" y="227218"/>
                </a:lnTo>
                <a:lnTo>
                  <a:pt x="302356" y="180420"/>
                </a:lnTo>
                <a:lnTo>
                  <a:pt x="312412" y="202294"/>
                </a:lnTo>
                <a:lnTo>
                  <a:pt x="333431" y="209624"/>
                </a:lnTo>
                <a:lnTo>
                  <a:pt x="358245" y="209624"/>
                </a:lnTo>
                <a:lnTo>
                  <a:pt x="354858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4">
                <a:moveTo>
                  <a:pt x="358245" y="209624"/>
                </a:moveTo>
                <a:lnTo>
                  <a:pt x="333431" y="209624"/>
                </a:lnTo>
                <a:lnTo>
                  <a:pt x="354057" y="202351"/>
                </a:lnTo>
                <a:lnTo>
                  <a:pt x="362925" y="180445"/>
                </a:lnTo>
                <a:lnTo>
                  <a:pt x="358245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07542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3"/>
                </a:lnTo>
                <a:lnTo>
                  <a:pt x="86130" y="334805"/>
                </a:lnTo>
                <a:lnTo>
                  <a:pt x="51589" y="307645"/>
                </a:lnTo>
                <a:lnTo>
                  <a:pt x="24266" y="272139"/>
                </a:lnTo>
                <a:lnTo>
                  <a:pt x="6710" y="230769"/>
                </a:lnTo>
                <a:lnTo>
                  <a:pt x="0" y="187040"/>
                </a:lnTo>
                <a:lnTo>
                  <a:pt x="3873" y="143131"/>
                </a:lnTo>
                <a:lnTo>
                  <a:pt x="18069" y="101222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36"/>
                </a:lnTo>
                <a:lnTo>
                  <a:pt x="315792" y="59313"/>
                </a:lnTo>
                <a:lnTo>
                  <a:pt x="181238" y="59313"/>
                </a:lnTo>
                <a:lnTo>
                  <a:pt x="134422" y="68943"/>
                </a:lnTo>
                <a:lnTo>
                  <a:pt x="95835" y="95087"/>
                </a:lnTo>
                <a:lnTo>
                  <a:pt x="69668" y="133620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23" y="301514"/>
                </a:lnTo>
                <a:lnTo>
                  <a:pt x="303182" y="314545"/>
                </a:lnTo>
                <a:lnTo>
                  <a:pt x="262484" y="34301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20"/>
                </a:moveTo>
                <a:lnTo>
                  <a:pt x="292164" y="133599"/>
                </a:lnTo>
                <a:lnTo>
                  <a:pt x="266391" y="95068"/>
                </a:lnTo>
                <a:lnTo>
                  <a:pt x="228354" y="68943"/>
                </a:lnTo>
                <a:lnTo>
                  <a:pt x="181238" y="59313"/>
                </a:lnTo>
                <a:lnTo>
                  <a:pt x="315792" y="59313"/>
                </a:lnTo>
                <a:lnTo>
                  <a:pt x="316577" y="60014"/>
                </a:lnTo>
                <a:lnTo>
                  <a:pt x="341003" y="95618"/>
                </a:lnTo>
                <a:lnTo>
                  <a:pt x="356712" y="136277"/>
                </a:lnTo>
                <a:lnTo>
                  <a:pt x="358820" y="151194"/>
                </a:lnTo>
                <a:lnTo>
                  <a:pt x="333414" y="151194"/>
                </a:lnTo>
                <a:lnTo>
                  <a:pt x="312403" y="158510"/>
                </a:lnTo>
                <a:lnTo>
                  <a:pt x="302383" y="180420"/>
                </a:lnTo>
                <a:close/>
              </a:path>
              <a:path w="363219" h="361315">
                <a:moveTo>
                  <a:pt x="333414" y="209624"/>
                </a:moveTo>
                <a:lnTo>
                  <a:pt x="312406" y="202294"/>
                </a:lnTo>
                <a:lnTo>
                  <a:pt x="302383" y="180420"/>
                </a:lnTo>
                <a:lnTo>
                  <a:pt x="312406" y="158504"/>
                </a:lnTo>
                <a:lnTo>
                  <a:pt x="333414" y="151194"/>
                </a:lnTo>
                <a:lnTo>
                  <a:pt x="354049" y="158510"/>
                </a:lnTo>
                <a:lnTo>
                  <a:pt x="362929" y="180420"/>
                </a:lnTo>
                <a:lnTo>
                  <a:pt x="354049" y="202351"/>
                </a:lnTo>
                <a:lnTo>
                  <a:pt x="333414" y="209624"/>
                </a:lnTo>
                <a:close/>
              </a:path>
              <a:path w="363219" h="361315">
                <a:moveTo>
                  <a:pt x="362939" y="180445"/>
                </a:moveTo>
                <a:lnTo>
                  <a:pt x="354049" y="158510"/>
                </a:lnTo>
                <a:lnTo>
                  <a:pt x="333414" y="151194"/>
                </a:lnTo>
                <a:lnTo>
                  <a:pt x="358820" y="151194"/>
                </a:lnTo>
                <a:lnTo>
                  <a:pt x="362949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06" y="202294"/>
                </a:lnTo>
                <a:lnTo>
                  <a:pt x="333414" y="209624"/>
                </a:lnTo>
                <a:lnTo>
                  <a:pt x="358260" y="209624"/>
                </a:lnTo>
                <a:lnTo>
                  <a:pt x="354873" y="230680"/>
                </a:lnTo>
                <a:lnTo>
                  <a:pt x="334465" y="276235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60" y="209624"/>
                </a:moveTo>
                <a:lnTo>
                  <a:pt x="333414" y="209624"/>
                </a:lnTo>
                <a:lnTo>
                  <a:pt x="354049" y="202351"/>
                </a:lnTo>
                <a:lnTo>
                  <a:pt x="362939" y="180445"/>
                </a:lnTo>
                <a:lnTo>
                  <a:pt x="358260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07542" y="14872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0"/>
                </a:moveTo>
                <a:lnTo>
                  <a:pt x="125965" y="352908"/>
                </a:lnTo>
                <a:lnTo>
                  <a:pt x="86130" y="334809"/>
                </a:lnTo>
                <a:lnTo>
                  <a:pt x="51589" y="307650"/>
                </a:lnTo>
                <a:lnTo>
                  <a:pt x="24266" y="272144"/>
                </a:lnTo>
                <a:lnTo>
                  <a:pt x="6710" y="230789"/>
                </a:lnTo>
                <a:lnTo>
                  <a:pt x="0" y="187061"/>
                </a:lnTo>
                <a:lnTo>
                  <a:pt x="3873" y="143144"/>
                </a:lnTo>
                <a:lnTo>
                  <a:pt x="18069" y="101224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7"/>
                </a:lnTo>
                <a:lnTo>
                  <a:pt x="95867" y="265750"/>
                </a:lnTo>
                <a:lnTo>
                  <a:pt x="134382" y="291890"/>
                </a:lnTo>
                <a:lnTo>
                  <a:pt x="181238" y="301519"/>
                </a:lnTo>
                <a:lnTo>
                  <a:pt x="313838" y="301519"/>
                </a:lnTo>
                <a:lnTo>
                  <a:pt x="303182" y="314572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3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593"/>
                </a:lnTo>
                <a:lnTo>
                  <a:pt x="266391" y="95067"/>
                </a:lnTo>
                <a:lnTo>
                  <a:pt x="228354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19" y="151196"/>
                </a:lnTo>
                <a:lnTo>
                  <a:pt x="333414" y="151196"/>
                </a:lnTo>
                <a:lnTo>
                  <a:pt x="312403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14" y="209644"/>
                </a:moveTo>
                <a:lnTo>
                  <a:pt x="312406" y="202315"/>
                </a:lnTo>
                <a:lnTo>
                  <a:pt x="302383" y="180412"/>
                </a:lnTo>
                <a:lnTo>
                  <a:pt x="312406" y="158503"/>
                </a:lnTo>
                <a:lnTo>
                  <a:pt x="333414" y="151196"/>
                </a:lnTo>
                <a:lnTo>
                  <a:pt x="354049" y="158509"/>
                </a:lnTo>
                <a:lnTo>
                  <a:pt x="362929" y="180412"/>
                </a:lnTo>
                <a:lnTo>
                  <a:pt x="354049" y="202358"/>
                </a:lnTo>
                <a:lnTo>
                  <a:pt x="333414" y="209644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049" y="158509"/>
                </a:lnTo>
                <a:lnTo>
                  <a:pt x="333414" y="151196"/>
                </a:lnTo>
                <a:lnTo>
                  <a:pt x="358819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38" y="301519"/>
                </a:moveTo>
                <a:lnTo>
                  <a:pt x="181238" y="301519"/>
                </a:lnTo>
                <a:lnTo>
                  <a:pt x="228354" y="291890"/>
                </a:lnTo>
                <a:lnTo>
                  <a:pt x="266418" y="265750"/>
                </a:lnTo>
                <a:lnTo>
                  <a:pt x="292178" y="227217"/>
                </a:lnTo>
                <a:lnTo>
                  <a:pt x="302383" y="180412"/>
                </a:lnTo>
                <a:lnTo>
                  <a:pt x="312406" y="202315"/>
                </a:lnTo>
                <a:lnTo>
                  <a:pt x="333414" y="209644"/>
                </a:lnTo>
                <a:lnTo>
                  <a:pt x="358256" y="209644"/>
                </a:lnTo>
                <a:lnTo>
                  <a:pt x="354873" y="230683"/>
                </a:lnTo>
                <a:lnTo>
                  <a:pt x="334465" y="276252"/>
                </a:lnTo>
                <a:lnTo>
                  <a:pt x="313838" y="301519"/>
                </a:lnTo>
                <a:close/>
              </a:path>
              <a:path w="363219" h="361314">
                <a:moveTo>
                  <a:pt x="358256" y="209644"/>
                </a:moveTo>
                <a:lnTo>
                  <a:pt x="333414" y="209644"/>
                </a:lnTo>
                <a:lnTo>
                  <a:pt x="354049" y="202358"/>
                </a:lnTo>
                <a:lnTo>
                  <a:pt x="362939" y="180438"/>
                </a:lnTo>
                <a:lnTo>
                  <a:pt x="358256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07542" y="209278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7"/>
                </a:lnTo>
                <a:lnTo>
                  <a:pt x="86130" y="334831"/>
                </a:lnTo>
                <a:lnTo>
                  <a:pt x="51589" y="307680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11" y="68954"/>
                </a:lnTo>
                <a:lnTo>
                  <a:pt x="95848" y="95067"/>
                </a:lnTo>
                <a:lnTo>
                  <a:pt x="69672" y="133593"/>
                </a:lnTo>
                <a:lnTo>
                  <a:pt x="60093" y="180412"/>
                </a:lnTo>
                <a:lnTo>
                  <a:pt x="69751" y="227218"/>
                </a:lnTo>
                <a:lnTo>
                  <a:pt x="95867" y="265764"/>
                </a:lnTo>
                <a:lnTo>
                  <a:pt x="134382" y="291921"/>
                </a:lnTo>
                <a:lnTo>
                  <a:pt x="181238" y="301557"/>
                </a:lnTo>
                <a:lnTo>
                  <a:pt x="313808" y="301557"/>
                </a:lnTo>
                <a:lnTo>
                  <a:pt x="303182" y="314571"/>
                </a:lnTo>
                <a:lnTo>
                  <a:pt x="262484" y="343041"/>
                </a:lnTo>
                <a:lnTo>
                  <a:pt x="213826" y="359063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8" y="133636"/>
                </a:lnTo>
                <a:lnTo>
                  <a:pt x="266418" y="95105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14" y="151221"/>
                </a:lnTo>
                <a:lnTo>
                  <a:pt x="312400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14" y="209659"/>
                </a:moveTo>
                <a:lnTo>
                  <a:pt x="312406" y="202320"/>
                </a:lnTo>
                <a:lnTo>
                  <a:pt x="302383" y="180412"/>
                </a:lnTo>
                <a:lnTo>
                  <a:pt x="312406" y="158525"/>
                </a:lnTo>
                <a:lnTo>
                  <a:pt x="333414" y="151221"/>
                </a:lnTo>
                <a:lnTo>
                  <a:pt x="354049" y="158538"/>
                </a:lnTo>
                <a:lnTo>
                  <a:pt x="362908" y="180412"/>
                </a:lnTo>
                <a:lnTo>
                  <a:pt x="354049" y="202374"/>
                </a:lnTo>
                <a:lnTo>
                  <a:pt x="333414" y="209659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9" y="158538"/>
                </a:lnTo>
                <a:lnTo>
                  <a:pt x="333414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38" y="301557"/>
                </a:lnTo>
                <a:lnTo>
                  <a:pt x="228354" y="291921"/>
                </a:lnTo>
                <a:lnTo>
                  <a:pt x="266418" y="265764"/>
                </a:lnTo>
                <a:lnTo>
                  <a:pt x="292178" y="227218"/>
                </a:lnTo>
                <a:lnTo>
                  <a:pt x="302383" y="180412"/>
                </a:lnTo>
                <a:lnTo>
                  <a:pt x="312406" y="202320"/>
                </a:lnTo>
                <a:lnTo>
                  <a:pt x="333414" y="209659"/>
                </a:lnTo>
                <a:lnTo>
                  <a:pt x="358259" y="209659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9" y="209659"/>
                </a:moveTo>
                <a:lnTo>
                  <a:pt x="333414" y="209659"/>
                </a:lnTo>
                <a:lnTo>
                  <a:pt x="354049" y="202374"/>
                </a:lnTo>
                <a:lnTo>
                  <a:pt x="362929" y="180463"/>
                </a:lnTo>
                <a:lnTo>
                  <a:pt x="358259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07542" y="26982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8"/>
                </a:moveTo>
                <a:lnTo>
                  <a:pt x="125965" y="352921"/>
                </a:lnTo>
                <a:lnTo>
                  <a:pt x="86130" y="334825"/>
                </a:lnTo>
                <a:lnTo>
                  <a:pt x="51589" y="307675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3" y="59318"/>
                </a:lnTo>
                <a:lnTo>
                  <a:pt x="181238" y="59318"/>
                </a:lnTo>
                <a:lnTo>
                  <a:pt x="134422" y="68954"/>
                </a:lnTo>
                <a:lnTo>
                  <a:pt x="95835" y="95111"/>
                </a:lnTo>
                <a:lnTo>
                  <a:pt x="69668" y="133657"/>
                </a:lnTo>
                <a:lnTo>
                  <a:pt x="60093" y="180463"/>
                </a:lnTo>
                <a:lnTo>
                  <a:pt x="69751" y="227239"/>
                </a:lnTo>
                <a:lnTo>
                  <a:pt x="95867" y="265770"/>
                </a:lnTo>
                <a:lnTo>
                  <a:pt x="134382" y="291922"/>
                </a:lnTo>
                <a:lnTo>
                  <a:pt x="181238" y="301557"/>
                </a:lnTo>
                <a:lnTo>
                  <a:pt x="313806" y="301557"/>
                </a:lnTo>
                <a:lnTo>
                  <a:pt x="303182" y="314568"/>
                </a:lnTo>
                <a:lnTo>
                  <a:pt x="262484" y="343034"/>
                </a:lnTo>
                <a:lnTo>
                  <a:pt x="213826" y="359050"/>
                </a:lnTo>
                <a:lnTo>
                  <a:pt x="169172" y="361238"/>
                </a:lnTo>
                <a:close/>
              </a:path>
              <a:path w="363219" h="361314">
                <a:moveTo>
                  <a:pt x="302383" y="180463"/>
                </a:moveTo>
                <a:lnTo>
                  <a:pt x="292164" y="133636"/>
                </a:lnTo>
                <a:lnTo>
                  <a:pt x="266391" y="95092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3" y="59318"/>
                </a:lnTo>
                <a:lnTo>
                  <a:pt x="316577" y="60055"/>
                </a:lnTo>
                <a:lnTo>
                  <a:pt x="341003" y="95663"/>
                </a:lnTo>
                <a:lnTo>
                  <a:pt x="356712" y="136321"/>
                </a:lnTo>
                <a:lnTo>
                  <a:pt x="358813" y="151189"/>
                </a:lnTo>
                <a:lnTo>
                  <a:pt x="333414" y="151189"/>
                </a:lnTo>
                <a:lnTo>
                  <a:pt x="312406" y="158504"/>
                </a:lnTo>
                <a:lnTo>
                  <a:pt x="302383" y="180463"/>
                </a:lnTo>
                <a:close/>
              </a:path>
              <a:path w="363219" h="361314">
                <a:moveTo>
                  <a:pt x="333414" y="209671"/>
                </a:moveTo>
                <a:lnTo>
                  <a:pt x="312406" y="202342"/>
                </a:lnTo>
                <a:lnTo>
                  <a:pt x="302383" y="180463"/>
                </a:lnTo>
                <a:lnTo>
                  <a:pt x="312406" y="158504"/>
                </a:lnTo>
                <a:lnTo>
                  <a:pt x="333414" y="151189"/>
                </a:lnTo>
                <a:lnTo>
                  <a:pt x="354049" y="158524"/>
                </a:lnTo>
                <a:lnTo>
                  <a:pt x="362929" y="180463"/>
                </a:lnTo>
                <a:lnTo>
                  <a:pt x="354049" y="202396"/>
                </a:lnTo>
                <a:lnTo>
                  <a:pt x="333414" y="209671"/>
                </a:lnTo>
                <a:close/>
              </a:path>
              <a:path w="363219" h="361314">
                <a:moveTo>
                  <a:pt x="362939" y="180488"/>
                </a:moveTo>
                <a:lnTo>
                  <a:pt x="354049" y="158524"/>
                </a:lnTo>
                <a:lnTo>
                  <a:pt x="333414" y="151189"/>
                </a:lnTo>
                <a:lnTo>
                  <a:pt x="358813" y="151189"/>
                </a:lnTo>
                <a:lnTo>
                  <a:pt x="362949" y="180463"/>
                </a:lnTo>
                <a:close/>
              </a:path>
              <a:path w="363219" h="361314">
                <a:moveTo>
                  <a:pt x="313806" y="301557"/>
                </a:moveTo>
                <a:lnTo>
                  <a:pt x="181238" y="301557"/>
                </a:lnTo>
                <a:lnTo>
                  <a:pt x="228354" y="291922"/>
                </a:lnTo>
                <a:lnTo>
                  <a:pt x="266418" y="265770"/>
                </a:lnTo>
                <a:lnTo>
                  <a:pt x="292178" y="227239"/>
                </a:lnTo>
                <a:lnTo>
                  <a:pt x="302383" y="180463"/>
                </a:lnTo>
                <a:lnTo>
                  <a:pt x="312406" y="202342"/>
                </a:lnTo>
                <a:lnTo>
                  <a:pt x="333414" y="209671"/>
                </a:lnTo>
                <a:lnTo>
                  <a:pt x="358257" y="209671"/>
                </a:lnTo>
                <a:lnTo>
                  <a:pt x="354873" y="230704"/>
                </a:lnTo>
                <a:lnTo>
                  <a:pt x="334465" y="276257"/>
                </a:lnTo>
                <a:lnTo>
                  <a:pt x="313806" y="301557"/>
                </a:lnTo>
                <a:close/>
              </a:path>
              <a:path w="363219" h="361314">
                <a:moveTo>
                  <a:pt x="358257" y="209671"/>
                </a:moveTo>
                <a:lnTo>
                  <a:pt x="333414" y="209671"/>
                </a:lnTo>
                <a:lnTo>
                  <a:pt x="354049" y="202396"/>
                </a:lnTo>
                <a:lnTo>
                  <a:pt x="362939" y="180488"/>
                </a:lnTo>
                <a:lnTo>
                  <a:pt x="358257" y="2096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07542" y="33038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22" y="68954"/>
                </a:lnTo>
                <a:lnTo>
                  <a:pt x="95835" y="95105"/>
                </a:lnTo>
                <a:lnTo>
                  <a:pt x="69668" y="133636"/>
                </a:lnTo>
                <a:lnTo>
                  <a:pt x="60093" y="180412"/>
                </a:lnTo>
                <a:lnTo>
                  <a:pt x="69751" y="227225"/>
                </a:lnTo>
                <a:lnTo>
                  <a:pt x="95867" y="265775"/>
                </a:lnTo>
                <a:lnTo>
                  <a:pt x="134382" y="291933"/>
                </a:lnTo>
                <a:lnTo>
                  <a:pt x="181238" y="301570"/>
                </a:lnTo>
                <a:lnTo>
                  <a:pt x="313801" y="301570"/>
                </a:lnTo>
                <a:lnTo>
                  <a:pt x="303182" y="314575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614"/>
                </a:lnTo>
                <a:lnTo>
                  <a:pt x="266391" y="95086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14" y="151221"/>
                </a:lnTo>
                <a:lnTo>
                  <a:pt x="312400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14" y="209663"/>
                </a:moveTo>
                <a:lnTo>
                  <a:pt x="312406" y="202322"/>
                </a:lnTo>
                <a:lnTo>
                  <a:pt x="302383" y="180412"/>
                </a:lnTo>
                <a:lnTo>
                  <a:pt x="312406" y="158525"/>
                </a:lnTo>
                <a:lnTo>
                  <a:pt x="333414" y="151221"/>
                </a:lnTo>
                <a:lnTo>
                  <a:pt x="354049" y="158538"/>
                </a:lnTo>
                <a:lnTo>
                  <a:pt x="362908" y="180412"/>
                </a:lnTo>
                <a:lnTo>
                  <a:pt x="354049" y="202379"/>
                </a:lnTo>
                <a:lnTo>
                  <a:pt x="333414" y="209663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9" y="158538"/>
                </a:lnTo>
                <a:lnTo>
                  <a:pt x="333414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1" y="301570"/>
                </a:moveTo>
                <a:lnTo>
                  <a:pt x="181238" y="301570"/>
                </a:lnTo>
                <a:lnTo>
                  <a:pt x="228354" y="291933"/>
                </a:lnTo>
                <a:lnTo>
                  <a:pt x="266418" y="265775"/>
                </a:lnTo>
                <a:lnTo>
                  <a:pt x="292178" y="227225"/>
                </a:lnTo>
                <a:lnTo>
                  <a:pt x="302383" y="180412"/>
                </a:lnTo>
                <a:lnTo>
                  <a:pt x="312406" y="202322"/>
                </a:lnTo>
                <a:lnTo>
                  <a:pt x="333414" y="209663"/>
                </a:lnTo>
                <a:lnTo>
                  <a:pt x="358259" y="209663"/>
                </a:lnTo>
                <a:lnTo>
                  <a:pt x="354873" y="230709"/>
                </a:lnTo>
                <a:lnTo>
                  <a:pt x="334465" y="276263"/>
                </a:lnTo>
                <a:lnTo>
                  <a:pt x="313801" y="301570"/>
                </a:lnTo>
                <a:close/>
              </a:path>
              <a:path w="363219" h="361314">
                <a:moveTo>
                  <a:pt x="358259" y="209663"/>
                </a:moveTo>
                <a:lnTo>
                  <a:pt x="333414" y="209663"/>
                </a:lnTo>
                <a:lnTo>
                  <a:pt x="354049" y="202379"/>
                </a:lnTo>
                <a:lnTo>
                  <a:pt x="362929" y="180463"/>
                </a:lnTo>
                <a:lnTo>
                  <a:pt x="358259" y="209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445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66" y="361245"/>
                </a:moveTo>
                <a:lnTo>
                  <a:pt x="125976" y="352918"/>
                </a:lnTo>
                <a:lnTo>
                  <a:pt x="86154" y="334813"/>
                </a:lnTo>
                <a:lnTo>
                  <a:pt x="51609" y="307662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64"/>
                </a:lnTo>
                <a:lnTo>
                  <a:pt x="315750" y="59318"/>
                </a:lnTo>
                <a:lnTo>
                  <a:pt x="181211" y="59318"/>
                </a:lnTo>
                <a:lnTo>
                  <a:pt x="134391" y="68954"/>
                </a:lnTo>
                <a:lnTo>
                  <a:pt x="95840" y="95068"/>
                </a:lnTo>
                <a:lnTo>
                  <a:pt x="69666" y="133598"/>
                </a:lnTo>
                <a:lnTo>
                  <a:pt x="60065" y="180425"/>
                </a:lnTo>
                <a:lnTo>
                  <a:pt x="69723" y="227230"/>
                </a:lnTo>
                <a:lnTo>
                  <a:pt x="95840" y="265777"/>
                </a:lnTo>
                <a:lnTo>
                  <a:pt x="134355" y="291933"/>
                </a:lnTo>
                <a:lnTo>
                  <a:pt x="181211" y="301570"/>
                </a:lnTo>
                <a:lnTo>
                  <a:pt x="313739" y="301570"/>
                </a:lnTo>
                <a:lnTo>
                  <a:pt x="303159" y="314533"/>
                </a:lnTo>
                <a:lnTo>
                  <a:pt x="262463" y="343017"/>
                </a:lnTo>
                <a:lnTo>
                  <a:pt x="213811" y="359063"/>
                </a:lnTo>
                <a:lnTo>
                  <a:pt x="169166" y="361245"/>
                </a:lnTo>
                <a:close/>
              </a:path>
              <a:path w="363220" h="361315">
                <a:moveTo>
                  <a:pt x="302356" y="180425"/>
                </a:moveTo>
                <a:lnTo>
                  <a:pt x="292137" y="133641"/>
                </a:lnTo>
                <a:lnTo>
                  <a:pt x="266381" y="95106"/>
                </a:lnTo>
                <a:lnTo>
                  <a:pt x="228327" y="68954"/>
                </a:lnTo>
                <a:lnTo>
                  <a:pt x="181211" y="59318"/>
                </a:lnTo>
                <a:lnTo>
                  <a:pt x="315750" y="59318"/>
                </a:lnTo>
                <a:lnTo>
                  <a:pt x="316571" y="60052"/>
                </a:lnTo>
                <a:lnTo>
                  <a:pt x="341007" y="95654"/>
                </a:lnTo>
                <a:lnTo>
                  <a:pt x="356716" y="136301"/>
                </a:lnTo>
                <a:lnTo>
                  <a:pt x="358818" y="151212"/>
                </a:lnTo>
                <a:lnTo>
                  <a:pt x="333426" y="151212"/>
                </a:lnTo>
                <a:lnTo>
                  <a:pt x="312407" y="158529"/>
                </a:lnTo>
                <a:lnTo>
                  <a:pt x="302356" y="180425"/>
                </a:lnTo>
                <a:close/>
              </a:path>
              <a:path w="363220" h="361315">
                <a:moveTo>
                  <a:pt x="333426" y="209667"/>
                </a:moveTo>
                <a:lnTo>
                  <a:pt x="312407" y="202328"/>
                </a:lnTo>
                <a:lnTo>
                  <a:pt x="302356" y="180425"/>
                </a:lnTo>
                <a:lnTo>
                  <a:pt x="312407" y="158529"/>
                </a:lnTo>
                <a:lnTo>
                  <a:pt x="333426" y="151212"/>
                </a:lnTo>
                <a:lnTo>
                  <a:pt x="354055" y="158501"/>
                </a:lnTo>
                <a:lnTo>
                  <a:pt x="362935" y="180425"/>
                </a:lnTo>
                <a:lnTo>
                  <a:pt x="354055" y="202385"/>
                </a:lnTo>
                <a:lnTo>
                  <a:pt x="333426" y="209667"/>
                </a:lnTo>
                <a:close/>
              </a:path>
              <a:path w="363220" h="361315">
                <a:moveTo>
                  <a:pt x="362935" y="180425"/>
                </a:moveTo>
                <a:lnTo>
                  <a:pt x="354055" y="158501"/>
                </a:lnTo>
                <a:lnTo>
                  <a:pt x="333426" y="151212"/>
                </a:lnTo>
                <a:lnTo>
                  <a:pt x="358818" y="151212"/>
                </a:lnTo>
                <a:lnTo>
                  <a:pt x="362935" y="180425"/>
                </a:lnTo>
                <a:close/>
              </a:path>
              <a:path w="363220" h="361315">
                <a:moveTo>
                  <a:pt x="313739" y="301570"/>
                </a:moveTo>
                <a:lnTo>
                  <a:pt x="181211" y="301570"/>
                </a:lnTo>
                <a:lnTo>
                  <a:pt x="228341" y="291933"/>
                </a:lnTo>
                <a:lnTo>
                  <a:pt x="266420" y="265777"/>
                </a:lnTo>
                <a:lnTo>
                  <a:pt x="292180" y="227230"/>
                </a:lnTo>
                <a:lnTo>
                  <a:pt x="302356" y="180425"/>
                </a:lnTo>
                <a:lnTo>
                  <a:pt x="312407" y="202328"/>
                </a:lnTo>
                <a:lnTo>
                  <a:pt x="333426" y="209667"/>
                </a:lnTo>
                <a:lnTo>
                  <a:pt x="358228" y="209667"/>
                </a:lnTo>
                <a:lnTo>
                  <a:pt x="354852" y="230639"/>
                </a:lnTo>
                <a:lnTo>
                  <a:pt x="334441" y="276207"/>
                </a:lnTo>
                <a:lnTo>
                  <a:pt x="313739" y="301570"/>
                </a:lnTo>
                <a:close/>
              </a:path>
              <a:path w="363220" h="361315">
                <a:moveTo>
                  <a:pt x="358228" y="209667"/>
                </a:moveTo>
                <a:lnTo>
                  <a:pt x="333426" y="209667"/>
                </a:lnTo>
                <a:lnTo>
                  <a:pt x="354055" y="202385"/>
                </a:lnTo>
                <a:lnTo>
                  <a:pt x="362935" y="180425"/>
                </a:lnTo>
                <a:lnTo>
                  <a:pt x="358228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445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50"/>
                </a:moveTo>
                <a:lnTo>
                  <a:pt x="125962" y="352930"/>
                </a:lnTo>
                <a:lnTo>
                  <a:pt x="86132" y="334824"/>
                </a:lnTo>
                <a:lnTo>
                  <a:pt x="51589" y="307655"/>
                </a:lnTo>
                <a:lnTo>
                  <a:pt x="24251" y="272144"/>
                </a:lnTo>
                <a:lnTo>
                  <a:pt x="6700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74" y="101230"/>
                </a:lnTo>
                <a:lnTo>
                  <a:pt x="42311" y="63496"/>
                </a:lnTo>
                <a:lnTo>
                  <a:pt x="75163" y="33148"/>
                </a:lnTo>
                <a:lnTo>
                  <a:pt x="114066" y="12048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7"/>
                </a:lnTo>
                <a:lnTo>
                  <a:pt x="284171" y="31044"/>
                </a:lnTo>
                <a:lnTo>
                  <a:pt x="315774" y="59318"/>
                </a:lnTo>
                <a:lnTo>
                  <a:pt x="181211" y="59318"/>
                </a:lnTo>
                <a:lnTo>
                  <a:pt x="134404" y="68947"/>
                </a:lnTo>
                <a:lnTo>
                  <a:pt x="95830" y="95087"/>
                </a:lnTo>
                <a:lnTo>
                  <a:pt x="69663" y="133620"/>
                </a:lnTo>
                <a:lnTo>
                  <a:pt x="60065" y="180425"/>
                </a:lnTo>
                <a:lnTo>
                  <a:pt x="69723" y="227222"/>
                </a:lnTo>
                <a:lnTo>
                  <a:pt x="95840" y="265751"/>
                </a:lnTo>
                <a:lnTo>
                  <a:pt x="134355" y="291890"/>
                </a:lnTo>
                <a:lnTo>
                  <a:pt x="181211" y="301519"/>
                </a:lnTo>
                <a:lnTo>
                  <a:pt x="313814" y="301519"/>
                </a:lnTo>
                <a:lnTo>
                  <a:pt x="303159" y="314571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20" h="361314">
                <a:moveTo>
                  <a:pt x="302356" y="180425"/>
                </a:moveTo>
                <a:lnTo>
                  <a:pt x="292126" y="133604"/>
                </a:lnTo>
                <a:lnTo>
                  <a:pt x="266361" y="95073"/>
                </a:lnTo>
                <a:lnTo>
                  <a:pt x="228301" y="68941"/>
                </a:lnTo>
                <a:lnTo>
                  <a:pt x="181211" y="59318"/>
                </a:lnTo>
                <a:lnTo>
                  <a:pt x="315774" y="59318"/>
                </a:lnTo>
                <a:lnTo>
                  <a:pt x="316571" y="60030"/>
                </a:lnTo>
                <a:lnTo>
                  <a:pt x="341007" y="95640"/>
                </a:lnTo>
                <a:lnTo>
                  <a:pt x="356716" y="136296"/>
                </a:lnTo>
                <a:lnTo>
                  <a:pt x="358819" y="151216"/>
                </a:lnTo>
                <a:lnTo>
                  <a:pt x="333426" y="151216"/>
                </a:lnTo>
                <a:lnTo>
                  <a:pt x="312400" y="158531"/>
                </a:lnTo>
                <a:lnTo>
                  <a:pt x="302356" y="180425"/>
                </a:lnTo>
                <a:close/>
              </a:path>
              <a:path w="363220" h="361314">
                <a:moveTo>
                  <a:pt x="333426" y="209647"/>
                </a:moveTo>
                <a:lnTo>
                  <a:pt x="312407" y="202320"/>
                </a:lnTo>
                <a:lnTo>
                  <a:pt x="302356" y="180425"/>
                </a:lnTo>
                <a:lnTo>
                  <a:pt x="312407" y="158515"/>
                </a:lnTo>
                <a:lnTo>
                  <a:pt x="333426" y="151216"/>
                </a:lnTo>
                <a:lnTo>
                  <a:pt x="354055" y="158531"/>
                </a:lnTo>
                <a:lnTo>
                  <a:pt x="362919" y="180425"/>
                </a:lnTo>
                <a:lnTo>
                  <a:pt x="354055" y="202363"/>
                </a:lnTo>
                <a:lnTo>
                  <a:pt x="333426" y="209647"/>
                </a:lnTo>
                <a:close/>
              </a:path>
              <a:path w="363220" h="361314">
                <a:moveTo>
                  <a:pt x="362927" y="180444"/>
                </a:moveTo>
                <a:lnTo>
                  <a:pt x="354055" y="158531"/>
                </a:lnTo>
                <a:lnTo>
                  <a:pt x="333426" y="151216"/>
                </a:lnTo>
                <a:lnTo>
                  <a:pt x="358819" y="151216"/>
                </a:lnTo>
                <a:lnTo>
                  <a:pt x="362927" y="180444"/>
                </a:lnTo>
                <a:close/>
              </a:path>
              <a:path w="363220" h="361314">
                <a:moveTo>
                  <a:pt x="313814" y="301519"/>
                </a:moveTo>
                <a:lnTo>
                  <a:pt x="181211" y="301519"/>
                </a:lnTo>
                <a:lnTo>
                  <a:pt x="228341" y="291890"/>
                </a:lnTo>
                <a:lnTo>
                  <a:pt x="266420" y="265751"/>
                </a:lnTo>
                <a:lnTo>
                  <a:pt x="292180" y="227222"/>
                </a:lnTo>
                <a:lnTo>
                  <a:pt x="302356" y="180425"/>
                </a:lnTo>
                <a:lnTo>
                  <a:pt x="312407" y="202320"/>
                </a:lnTo>
                <a:lnTo>
                  <a:pt x="333426" y="209647"/>
                </a:lnTo>
                <a:lnTo>
                  <a:pt x="358238" y="209647"/>
                </a:lnTo>
                <a:lnTo>
                  <a:pt x="354852" y="230683"/>
                </a:lnTo>
                <a:lnTo>
                  <a:pt x="334441" y="276252"/>
                </a:lnTo>
                <a:lnTo>
                  <a:pt x="313814" y="301519"/>
                </a:lnTo>
                <a:close/>
              </a:path>
              <a:path w="363220" h="361314">
                <a:moveTo>
                  <a:pt x="358238" y="209647"/>
                </a:moveTo>
                <a:lnTo>
                  <a:pt x="333426" y="209647"/>
                </a:lnTo>
                <a:lnTo>
                  <a:pt x="354055" y="202363"/>
                </a:lnTo>
                <a:lnTo>
                  <a:pt x="362927" y="180444"/>
                </a:lnTo>
                <a:lnTo>
                  <a:pt x="358238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445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19"/>
                </a:moveTo>
                <a:lnTo>
                  <a:pt x="125962" y="352901"/>
                </a:lnTo>
                <a:lnTo>
                  <a:pt x="86132" y="334805"/>
                </a:lnTo>
                <a:lnTo>
                  <a:pt x="51589" y="307654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74" y="101213"/>
                </a:lnTo>
                <a:lnTo>
                  <a:pt x="42311" y="63457"/>
                </a:lnTo>
                <a:lnTo>
                  <a:pt x="75163" y="33116"/>
                </a:lnTo>
                <a:lnTo>
                  <a:pt x="114066" y="12022"/>
                </a:lnTo>
                <a:lnTo>
                  <a:pt x="156768" y="782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2"/>
                </a:lnTo>
                <a:lnTo>
                  <a:pt x="181211" y="59292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13"/>
                </a:lnTo>
                <a:lnTo>
                  <a:pt x="95840" y="265744"/>
                </a:lnTo>
                <a:lnTo>
                  <a:pt x="134355" y="291896"/>
                </a:lnTo>
                <a:lnTo>
                  <a:pt x="181211" y="301531"/>
                </a:lnTo>
                <a:lnTo>
                  <a:pt x="313798" y="301531"/>
                </a:lnTo>
                <a:lnTo>
                  <a:pt x="303159" y="314560"/>
                </a:lnTo>
                <a:lnTo>
                  <a:pt x="262463" y="343020"/>
                </a:lnTo>
                <a:lnTo>
                  <a:pt x="213811" y="359037"/>
                </a:lnTo>
                <a:lnTo>
                  <a:pt x="169161" y="361219"/>
                </a:lnTo>
                <a:close/>
              </a:path>
              <a:path w="363220" h="361314">
                <a:moveTo>
                  <a:pt x="302356" y="180437"/>
                </a:moveTo>
                <a:lnTo>
                  <a:pt x="292123" y="133610"/>
                </a:lnTo>
                <a:lnTo>
                  <a:pt x="266354" y="95066"/>
                </a:lnTo>
                <a:lnTo>
                  <a:pt x="228327" y="68928"/>
                </a:lnTo>
                <a:lnTo>
                  <a:pt x="181211" y="59292"/>
                </a:lnTo>
                <a:lnTo>
                  <a:pt x="315735" y="59292"/>
                </a:lnTo>
                <a:lnTo>
                  <a:pt x="316571" y="60040"/>
                </a:lnTo>
                <a:lnTo>
                  <a:pt x="341007" y="95640"/>
                </a:lnTo>
                <a:lnTo>
                  <a:pt x="356716" y="136295"/>
                </a:lnTo>
                <a:lnTo>
                  <a:pt x="358821" y="151240"/>
                </a:lnTo>
                <a:lnTo>
                  <a:pt x="333426" y="151240"/>
                </a:lnTo>
                <a:lnTo>
                  <a:pt x="312407" y="158535"/>
                </a:lnTo>
                <a:lnTo>
                  <a:pt x="302356" y="180437"/>
                </a:lnTo>
                <a:close/>
              </a:path>
              <a:path w="363220" h="361314">
                <a:moveTo>
                  <a:pt x="333426" y="209645"/>
                </a:moveTo>
                <a:lnTo>
                  <a:pt x="312407" y="202316"/>
                </a:lnTo>
                <a:lnTo>
                  <a:pt x="302356" y="180437"/>
                </a:lnTo>
                <a:lnTo>
                  <a:pt x="312407" y="158535"/>
                </a:lnTo>
                <a:lnTo>
                  <a:pt x="333426" y="151240"/>
                </a:lnTo>
                <a:lnTo>
                  <a:pt x="354055" y="158556"/>
                </a:lnTo>
                <a:lnTo>
                  <a:pt x="362914" y="180437"/>
                </a:lnTo>
                <a:lnTo>
                  <a:pt x="354055" y="202370"/>
                </a:lnTo>
                <a:lnTo>
                  <a:pt x="333426" y="209645"/>
                </a:lnTo>
                <a:close/>
              </a:path>
              <a:path w="363220" h="361314">
                <a:moveTo>
                  <a:pt x="362925" y="180462"/>
                </a:moveTo>
                <a:lnTo>
                  <a:pt x="354055" y="158556"/>
                </a:lnTo>
                <a:lnTo>
                  <a:pt x="333426" y="151240"/>
                </a:lnTo>
                <a:lnTo>
                  <a:pt x="358821" y="151240"/>
                </a:lnTo>
                <a:lnTo>
                  <a:pt x="362935" y="180437"/>
                </a:lnTo>
                <a:close/>
              </a:path>
              <a:path w="363220" h="361314">
                <a:moveTo>
                  <a:pt x="313798" y="301531"/>
                </a:moveTo>
                <a:lnTo>
                  <a:pt x="181211" y="301531"/>
                </a:lnTo>
                <a:lnTo>
                  <a:pt x="228341" y="291896"/>
                </a:lnTo>
                <a:lnTo>
                  <a:pt x="266420" y="265744"/>
                </a:lnTo>
                <a:lnTo>
                  <a:pt x="292180" y="227213"/>
                </a:lnTo>
                <a:lnTo>
                  <a:pt x="302356" y="180437"/>
                </a:lnTo>
                <a:lnTo>
                  <a:pt x="312407" y="202316"/>
                </a:lnTo>
                <a:lnTo>
                  <a:pt x="333426" y="209645"/>
                </a:lnTo>
                <a:lnTo>
                  <a:pt x="358241" y="209645"/>
                </a:lnTo>
                <a:lnTo>
                  <a:pt x="354852" y="230698"/>
                </a:lnTo>
                <a:lnTo>
                  <a:pt x="334441" y="276254"/>
                </a:lnTo>
                <a:lnTo>
                  <a:pt x="313798" y="301531"/>
                </a:lnTo>
                <a:close/>
              </a:path>
              <a:path w="363220" h="361314">
                <a:moveTo>
                  <a:pt x="358241" y="209645"/>
                </a:moveTo>
                <a:lnTo>
                  <a:pt x="333426" y="209645"/>
                </a:lnTo>
                <a:lnTo>
                  <a:pt x="354055" y="202370"/>
                </a:lnTo>
                <a:lnTo>
                  <a:pt x="362925" y="180462"/>
                </a:lnTo>
                <a:lnTo>
                  <a:pt x="358241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495" y="250822"/>
            <a:ext cx="7655160" cy="6015037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4445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19"/>
                </a:moveTo>
                <a:lnTo>
                  <a:pt x="125962" y="352890"/>
                </a:lnTo>
                <a:lnTo>
                  <a:pt x="86132" y="334788"/>
                </a:lnTo>
                <a:lnTo>
                  <a:pt x="51589" y="307634"/>
                </a:lnTo>
                <a:lnTo>
                  <a:pt x="24251" y="272149"/>
                </a:lnTo>
                <a:lnTo>
                  <a:pt x="6700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74" y="101219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5" y="59272"/>
                </a:lnTo>
                <a:lnTo>
                  <a:pt x="181211" y="59272"/>
                </a:lnTo>
                <a:lnTo>
                  <a:pt x="134401" y="68908"/>
                </a:lnTo>
                <a:lnTo>
                  <a:pt x="95827" y="95065"/>
                </a:lnTo>
                <a:lnTo>
                  <a:pt x="69662" y="133611"/>
                </a:lnTo>
                <a:lnTo>
                  <a:pt x="60065" y="180417"/>
                </a:lnTo>
                <a:lnTo>
                  <a:pt x="69723" y="227193"/>
                </a:lnTo>
                <a:lnTo>
                  <a:pt x="95840" y="265725"/>
                </a:lnTo>
                <a:lnTo>
                  <a:pt x="134355" y="291876"/>
                </a:lnTo>
                <a:lnTo>
                  <a:pt x="181211" y="301512"/>
                </a:lnTo>
                <a:lnTo>
                  <a:pt x="313803" y="301512"/>
                </a:lnTo>
                <a:lnTo>
                  <a:pt x="303159" y="314548"/>
                </a:lnTo>
                <a:lnTo>
                  <a:pt x="262463" y="343019"/>
                </a:lnTo>
                <a:lnTo>
                  <a:pt x="213811" y="359055"/>
                </a:lnTo>
                <a:lnTo>
                  <a:pt x="169161" y="361219"/>
                </a:lnTo>
                <a:close/>
              </a:path>
              <a:path w="363220" h="361314">
                <a:moveTo>
                  <a:pt x="302356" y="180417"/>
                </a:moveTo>
                <a:lnTo>
                  <a:pt x="292123" y="133590"/>
                </a:lnTo>
                <a:lnTo>
                  <a:pt x="266354" y="95046"/>
                </a:lnTo>
                <a:lnTo>
                  <a:pt x="228327" y="68908"/>
                </a:lnTo>
                <a:lnTo>
                  <a:pt x="181211" y="59272"/>
                </a:lnTo>
                <a:lnTo>
                  <a:pt x="315735" y="59272"/>
                </a:lnTo>
                <a:lnTo>
                  <a:pt x="316571" y="60020"/>
                </a:lnTo>
                <a:lnTo>
                  <a:pt x="341007" y="95620"/>
                </a:lnTo>
                <a:lnTo>
                  <a:pt x="356716" y="136275"/>
                </a:lnTo>
                <a:lnTo>
                  <a:pt x="358819" y="151201"/>
                </a:lnTo>
                <a:lnTo>
                  <a:pt x="333426" y="151201"/>
                </a:lnTo>
                <a:lnTo>
                  <a:pt x="312404" y="158514"/>
                </a:lnTo>
                <a:lnTo>
                  <a:pt x="302356" y="180417"/>
                </a:lnTo>
                <a:close/>
              </a:path>
              <a:path w="363220" h="361314">
                <a:moveTo>
                  <a:pt x="333426" y="209625"/>
                </a:moveTo>
                <a:lnTo>
                  <a:pt x="312407" y="202297"/>
                </a:lnTo>
                <a:lnTo>
                  <a:pt x="302356" y="180417"/>
                </a:lnTo>
                <a:lnTo>
                  <a:pt x="312407" y="158508"/>
                </a:lnTo>
                <a:lnTo>
                  <a:pt x="333426" y="151201"/>
                </a:lnTo>
                <a:lnTo>
                  <a:pt x="354055" y="158514"/>
                </a:lnTo>
                <a:lnTo>
                  <a:pt x="362914" y="180417"/>
                </a:lnTo>
                <a:lnTo>
                  <a:pt x="354055" y="202350"/>
                </a:lnTo>
                <a:lnTo>
                  <a:pt x="333426" y="209625"/>
                </a:lnTo>
                <a:close/>
              </a:path>
              <a:path w="363220" h="361314">
                <a:moveTo>
                  <a:pt x="362925" y="180442"/>
                </a:moveTo>
                <a:lnTo>
                  <a:pt x="354055" y="158514"/>
                </a:lnTo>
                <a:lnTo>
                  <a:pt x="333426" y="151201"/>
                </a:lnTo>
                <a:lnTo>
                  <a:pt x="358819" y="151201"/>
                </a:lnTo>
                <a:lnTo>
                  <a:pt x="362935" y="180417"/>
                </a:lnTo>
                <a:close/>
              </a:path>
              <a:path w="363220" h="361314">
                <a:moveTo>
                  <a:pt x="313803" y="301512"/>
                </a:moveTo>
                <a:lnTo>
                  <a:pt x="181211" y="301512"/>
                </a:lnTo>
                <a:lnTo>
                  <a:pt x="228341" y="291876"/>
                </a:lnTo>
                <a:lnTo>
                  <a:pt x="266420" y="265725"/>
                </a:lnTo>
                <a:lnTo>
                  <a:pt x="292180" y="227193"/>
                </a:lnTo>
                <a:lnTo>
                  <a:pt x="302356" y="180417"/>
                </a:lnTo>
                <a:lnTo>
                  <a:pt x="312407" y="202297"/>
                </a:lnTo>
                <a:lnTo>
                  <a:pt x="333426" y="209625"/>
                </a:lnTo>
                <a:lnTo>
                  <a:pt x="358241" y="209625"/>
                </a:lnTo>
                <a:lnTo>
                  <a:pt x="354852" y="230678"/>
                </a:lnTo>
                <a:lnTo>
                  <a:pt x="334441" y="276236"/>
                </a:lnTo>
                <a:lnTo>
                  <a:pt x="313803" y="301512"/>
                </a:lnTo>
                <a:close/>
              </a:path>
              <a:path w="363220" h="361314">
                <a:moveTo>
                  <a:pt x="358241" y="209625"/>
                </a:moveTo>
                <a:lnTo>
                  <a:pt x="333426" y="209625"/>
                </a:lnTo>
                <a:lnTo>
                  <a:pt x="354055" y="202350"/>
                </a:lnTo>
                <a:lnTo>
                  <a:pt x="362925" y="180442"/>
                </a:lnTo>
                <a:lnTo>
                  <a:pt x="358241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445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50"/>
                </a:moveTo>
                <a:lnTo>
                  <a:pt x="125962" y="352917"/>
                </a:lnTo>
                <a:lnTo>
                  <a:pt x="86132" y="334812"/>
                </a:lnTo>
                <a:lnTo>
                  <a:pt x="51589" y="307655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74" y="101238"/>
                </a:lnTo>
                <a:lnTo>
                  <a:pt x="42311" y="63508"/>
                </a:lnTo>
                <a:lnTo>
                  <a:pt x="75163" y="33142"/>
                </a:lnTo>
                <a:lnTo>
                  <a:pt x="114066" y="12033"/>
                </a:lnTo>
                <a:lnTo>
                  <a:pt x="156768" y="784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1"/>
                </a:lnTo>
                <a:lnTo>
                  <a:pt x="181211" y="59291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20"/>
                </a:lnTo>
                <a:lnTo>
                  <a:pt x="95840" y="265755"/>
                </a:lnTo>
                <a:lnTo>
                  <a:pt x="134355" y="291908"/>
                </a:lnTo>
                <a:lnTo>
                  <a:pt x="181211" y="301544"/>
                </a:lnTo>
                <a:lnTo>
                  <a:pt x="313798" y="301544"/>
                </a:lnTo>
                <a:lnTo>
                  <a:pt x="303159" y="314574"/>
                </a:lnTo>
                <a:lnTo>
                  <a:pt x="262463" y="343047"/>
                </a:lnTo>
                <a:lnTo>
                  <a:pt x="213811" y="359087"/>
                </a:lnTo>
                <a:lnTo>
                  <a:pt x="169161" y="361250"/>
                </a:lnTo>
                <a:close/>
              </a:path>
              <a:path w="363220" h="361314">
                <a:moveTo>
                  <a:pt x="302356" y="180437"/>
                </a:moveTo>
                <a:lnTo>
                  <a:pt x="292123" y="133609"/>
                </a:lnTo>
                <a:lnTo>
                  <a:pt x="266354" y="95066"/>
                </a:lnTo>
                <a:lnTo>
                  <a:pt x="228327" y="68928"/>
                </a:lnTo>
                <a:lnTo>
                  <a:pt x="181211" y="59291"/>
                </a:lnTo>
                <a:lnTo>
                  <a:pt x="315735" y="59291"/>
                </a:lnTo>
                <a:lnTo>
                  <a:pt x="316571" y="60039"/>
                </a:lnTo>
                <a:lnTo>
                  <a:pt x="341007" y="95639"/>
                </a:lnTo>
                <a:lnTo>
                  <a:pt x="356716" y="136295"/>
                </a:lnTo>
                <a:lnTo>
                  <a:pt x="358821" y="151239"/>
                </a:lnTo>
                <a:lnTo>
                  <a:pt x="333426" y="151239"/>
                </a:lnTo>
                <a:lnTo>
                  <a:pt x="312407" y="158535"/>
                </a:lnTo>
                <a:lnTo>
                  <a:pt x="302356" y="180437"/>
                </a:lnTo>
                <a:close/>
              </a:path>
              <a:path w="363220" h="361314">
                <a:moveTo>
                  <a:pt x="333426" y="209650"/>
                </a:moveTo>
                <a:lnTo>
                  <a:pt x="312407" y="202318"/>
                </a:lnTo>
                <a:lnTo>
                  <a:pt x="302356" y="180437"/>
                </a:lnTo>
                <a:lnTo>
                  <a:pt x="312407" y="158535"/>
                </a:lnTo>
                <a:lnTo>
                  <a:pt x="333426" y="151239"/>
                </a:lnTo>
                <a:lnTo>
                  <a:pt x="354055" y="158555"/>
                </a:lnTo>
                <a:lnTo>
                  <a:pt x="362914" y="180437"/>
                </a:lnTo>
                <a:lnTo>
                  <a:pt x="354055" y="202375"/>
                </a:lnTo>
                <a:lnTo>
                  <a:pt x="333426" y="209650"/>
                </a:lnTo>
                <a:close/>
              </a:path>
              <a:path w="363220" h="361314">
                <a:moveTo>
                  <a:pt x="362925" y="180462"/>
                </a:moveTo>
                <a:lnTo>
                  <a:pt x="354055" y="158555"/>
                </a:lnTo>
                <a:lnTo>
                  <a:pt x="333426" y="151239"/>
                </a:lnTo>
                <a:lnTo>
                  <a:pt x="358821" y="151239"/>
                </a:lnTo>
                <a:lnTo>
                  <a:pt x="362935" y="180437"/>
                </a:lnTo>
                <a:close/>
              </a:path>
              <a:path w="363220" h="361314">
                <a:moveTo>
                  <a:pt x="313798" y="301544"/>
                </a:moveTo>
                <a:lnTo>
                  <a:pt x="181211" y="301544"/>
                </a:lnTo>
                <a:lnTo>
                  <a:pt x="228341" y="291908"/>
                </a:lnTo>
                <a:lnTo>
                  <a:pt x="266420" y="265755"/>
                </a:lnTo>
                <a:lnTo>
                  <a:pt x="292180" y="227220"/>
                </a:lnTo>
                <a:lnTo>
                  <a:pt x="302356" y="180437"/>
                </a:lnTo>
                <a:lnTo>
                  <a:pt x="312407" y="202318"/>
                </a:lnTo>
                <a:lnTo>
                  <a:pt x="333426" y="209650"/>
                </a:lnTo>
                <a:lnTo>
                  <a:pt x="358241" y="209650"/>
                </a:lnTo>
                <a:lnTo>
                  <a:pt x="354852" y="230702"/>
                </a:lnTo>
                <a:lnTo>
                  <a:pt x="334441" y="276262"/>
                </a:lnTo>
                <a:lnTo>
                  <a:pt x="313798" y="301544"/>
                </a:lnTo>
                <a:close/>
              </a:path>
              <a:path w="363220" h="361314">
                <a:moveTo>
                  <a:pt x="358241" y="209650"/>
                </a:moveTo>
                <a:lnTo>
                  <a:pt x="333426" y="209650"/>
                </a:lnTo>
                <a:lnTo>
                  <a:pt x="354055" y="202375"/>
                </a:lnTo>
                <a:lnTo>
                  <a:pt x="362925" y="180462"/>
                </a:lnTo>
                <a:lnTo>
                  <a:pt x="358241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0171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2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8"/>
                </a:lnTo>
                <a:lnTo>
                  <a:pt x="69672" y="133598"/>
                </a:lnTo>
                <a:lnTo>
                  <a:pt x="60065" y="180425"/>
                </a:lnTo>
                <a:lnTo>
                  <a:pt x="69754" y="227230"/>
                </a:lnTo>
                <a:lnTo>
                  <a:pt x="95884" y="265777"/>
                </a:lnTo>
                <a:lnTo>
                  <a:pt x="134394" y="291933"/>
                </a:lnTo>
                <a:lnTo>
                  <a:pt x="181223" y="301570"/>
                </a:lnTo>
                <a:lnTo>
                  <a:pt x="313804" y="301570"/>
                </a:lnTo>
                <a:lnTo>
                  <a:pt x="303182" y="314575"/>
                </a:lnTo>
                <a:lnTo>
                  <a:pt x="262474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5">
                <a:moveTo>
                  <a:pt x="302369" y="180425"/>
                </a:moveTo>
                <a:lnTo>
                  <a:pt x="292185" y="133641"/>
                </a:lnTo>
                <a:lnTo>
                  <a:pt x="266423" y="95106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2" y="59318"/>
                </a:lnTo>
                <a:lnTo>
                  <a:pt x="316593" y="60052"/>
                </a:lnTo>
                <a:lnTo>
                  <a:pt x="341022" y="95654"/>
                </a:lnTo>
                <a:lnTo>
                  <a:pt x="356721" y="136301"/>
                </a:lnTo>
                <a:lnTo>
                  <a:pt x="358822" y="151223"/>
                </a:lnTo>
                <a:lnTo>
                  <a:pt x="333471" y="151223"/>
                </a:lnTo>
                <a:lnTo>
                  <a:pt x="312443" y="158538"/>
                </a:lnTo>
                <a:lnTo>
                  <a:pt x="302369" y="180425"/>
                </a:lnTo>
                <a:close/>
              </a:path>
              <a:path w="363219" h="361315">
                <a:moveTo>
                  <a:pt x="333433" y="209667"/>
                </a:moveTo>
                <a:lnTo>
                  <a:pt x="312418" y="202328"/>
                </a:lnTo>
                <a:lnTo>
                  <a:pt x="302369" y="180425"/>
                </a:lnTo>
                <a:lnTo>
                  <a:pt x="312446" y="158531"/>
                </a:lnTo>
                <a:lnTo>
                  <a:pt x="333471" y="151223"/>
                </a:lnTo>
                <a:lnTo>
                  <a:pt x="354086" y="158538"/>
                </a:lnTo>
                <a:lnTo>
                  <a:pt x="362899" y="180425"/>
                </a:lnTo>
                <a:lnTo>
                  <a:pt x="354057" y="202385"/>
                </a:lnTo>
                <a:lnTo>
                  <a:pt x="333433" y="209667"/>
                </a:lnTo>
                <a:close/>
              </a:path>
              <a:path w="363219" h="361315">
                <a:moveTo>
                  <a:pt x="362917" y="180469"/>
                </a:moveTo>
                <a:lnTo>
                  <a:pt x="354086" y="158538"/>
                </a:lnTo>
                <a:lnTo>
                  <a:pt x="333471" y="151223"/>
                </a:lnTo>
                <a:lnTo>
                  <a:pt x="358822" y="151223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804" y="301570"/>
                </a:moveTo>
                <a:lnTo>
                  <a:pt x="181223" y="301570"/>
                </a:lnTo>
                <a:lnTo>
                  <a:pt x="228347" y="291933"/>
                </a:lnTo>
                <a:lnTo>
                  <a:pt x="266423" y="265777"/>
                </a:lnTo>
                <a:lnTo>
                  <a:pt x="292185" y="227230"/>
                </a:lnTo>
                <a:lnTo>
                  <a:pt x="302369" y="180425"/>
                </a:lnTo>
                <a:lnTo>
                  <a:pt x="312418" y="202328"/>
                </a:lnTo>
                <a:lnTo>
                  <a:pt x="333433" y="209667"/>
                </a:lnTo>
                <a:lnTo>
                  <a:pt x="358255" y="209667"/>
                </a:lnTo>
                <a:lnTo>
                  <a:pt x="354878" y="230709"/>
                </a:lnTo>
                <a:lnTo>
                  <a:pt x="334472" y="276263"/>
                </a:lnTo>
                <a:lnTo>
                  <a:pt x="313804" y="301570"/>
                </a:lnTo>
                <a:close/>
              </a:path>
              <a:path w="363219" h="361315">
                <a:moveTo>
                  <a:pt x="358255" y="209667"/>
                </a:moveTo>
                <a:lnTo>
                  <a:pt x="333433" y="209667"/>
                </a:lnTo>
                <a:lnTo>
                  <a:pt x="354057" y="202385"/>
                </a:lnTo>
                <a:lnTo>
                  <a:pt x="362917" y="180469"/>
                </a:lnTo>
                <a:lnTo>
                  <a:pt x="358255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0171" y="13924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5"/>
                </a:moveTo>
                <a:lnTo>
                  <a:pt x="125962" y="352903"/>
                </a:lnTo>
                <a:lnTo>
                  <a:pt x="86132" y="334805"/>
                </a:lnTo>
                <a:lnTo>
                  <a:pt x="51589" y="307645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36"/>
                </a:lnTo>
                <a:lnTo>
                  <a:pt x="315808" y="59313"/>
                </a:lnTo>
                <a:lnTo>
                  <a:pt x="181223" y="59313"/>
                </a:lnTo>
                <a:lnTo>
                  <a:pt x="134409" y="68943"/>
                </a:lnTo>
                <a:lnTo>
                  <a:pt x="95833" y="95087"/>
                </a:lnTo>
                <a:lnTo>
                  <a:pt x="69667" y="133620"/>
                </a:lnTo>
                <a:lnTo>
                  <a:pt x="60065" y="180420"/>
                </a:lnTo>
                <a:lnTo>
                  <a:pt x="69754" y="227218"/>
                </a:lnTo>
                <a:lnTo>
                  <a:pt x="95884" y="265746"/>
                </a:lnTo>
                <a:lnTo>
                  <a:pt x="134394" y="291886"/>
                </a:lnTo>
                <a:lnTo>
                  <a:pt x="181223" y="301514"/>
                </a:lnTo>
                <a:lnTo>
                  <a:pt x="313826" y="301514"/>
                </a:lnTo>
                <a:lnTo>
                  <a:pt x="303182" y="314545"/>
                </a:lnTo>
                <a:lnTo>
                  <a:pt x="262474" y="343017"/>
                </a:lnTo>
                <a:lnTo>
                  <a:pt x="213811" y="359058"/>
                </a:lnTo>
                <a:lnTo>
                  <a:pt x="169161" y="36122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71" y="133599"/>
                </a:lnTo>
                <a:lnTo>
                  <a:pt x="266395" y="95068"/>
                </a:lnTo>
                <a:lnTo>
                  <a:pt x="228347" y="68943"/>
                </a:lnTo>
                <a:lnTo>
                  <a:pt x="181223" y="59313"/>
                </a:lnTo>
                <a:lnTo>
                  <a:pt x="315808" y="59313"/>
                </a:lnTo>
                <a:lnTo>
                  <a:pt x="316593" y="60014"/>
                </a:lnTo>
                <a:lnTo>
                  <a:pt x="341022" y="95618"/>
                </a:lnTo>
                <a:lnTo>
                  <a:pt x="356721" y="136277"/>
                </a:lnTo>
                <a:lnTo>
                  <a:pt x="358821" y="151194"/>
                </a:lnTo>
                <a:lnTo>
                  <a:pt x="333471" y="151194"/>
                </a:lnTo>
                <a:lnTo>
                  <a:pt x="312443" y="158510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24"/>
                </a:moveTo>
                <a:lnTo>
                  <a:pt x="312418" y="202294"/>
                </a:lnTo>
                <a:lnTo>
                  <a:pt x="302369" y="180420"/>
                </a:lnTo>
                <a:lnTo>
                  <a:pt x="312446" y="158504"/>
                </a:lnTo>
                <a:lnTo>
                  <a:pt x="333471" y="151194"/>
                </a:lnTo>
                <a:lnTo>
                  <a:pt x="354086" y="158510"/>
                </a:lnTo>
                <a:lnTo>
                  <a:pt x="362914" y="180420"/>
                </a:lnTo>
                <a:lnTo>
                  <a:pt x="354057" y="202351"/>
                </a:lnTo>
                <a:lnTo>
                  <a:pt x="333433" y="209624"/>
                </a:lnTo>
                <a:close/>
              </a:path>
              <a:path w="363219" h="361314">
                <a:moveTo>
                  <a:pt x="362925" y="180445"/>
                </a:moveTo>
                <a:lnTo>
                  <a:pt x="354086" y="158510"/>
                </a:lnTo>
                <a:lnTo>
                  <a:pt x="333471" y="151194"/>
                </a:lnTo>
                <a:lnTo>
                  <a:pt x="358821" y="151194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26" y="301514"/>
                </a:moveTo>
                <a:lnTo>
                  <a:pt x="181223" y="301514"/>
                </a:lnTo>
                <a:lnTo>
                  <a:pt x="228347" y="291886"/>
                </a:lnTo>
                <a:lnTo>
                  <a:pt x="266423" y="265746"/>
                </a:lnTo>
                <a:lnTo>
                  <a:pt x="292185" y="227218"/>
                </a:lnTo>
                <a:lnTo>
                  <a:pt x="302369" y="180420"/>
                </a:lnTo>
                <a:lnTo>
                  <a:pt x="312418" y="202294"/>
                </a:lnTo>
                <a:lnTo>
                  <a:pt x="333433" y="209624"/>
                </a:lnTo>
                <a:lnTo>
                  <a:pt x="358257" y="209624"/>
                </a:lnTo>
                <a:lnTo>
                  <a:pt x="354878" y="230680"/>
                </a:lnTo>
                <a:lnTo>
                  <a:pt x="334472" y="276235"/>
                </a:lnTo>
                <a:lnTo>
                  <a:pt x="313826" y="301514"/>
                </a:lnTo>
                <a:close/>
              </a:path>
              <a:path w="363219" h="361314">
                <a:moveTo>
                  <a:pt x="358257" y="209624"/>
                </a:moveTo>
                <a:lnTo>
                  <a:pt x="333433" y="209624"/>
                </a:lnTo>
                <a:lnTo>
                  <a:pt x="354057" y="202351"/>
                </a:lnTo>
                <a:lnTo>
                  <a:pt x="362925" y="180445"/>
                </a:lnTo>
                <a:lnTo>
                  <a:pt x="358257" y="20962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0171" y="199798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3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7"/>
                </a:lnTo>
                <a:lnTo>
                  <a:pt x="69672" y="133593"/>
                </a:lnTo>
                <a:lnTo>
                  <a:pt x="60065" y="180412"/>
                </a:lnTo>
                <a:lnTo>
                  <a:pt x="69754" y="227218"/>
                </a:lnTo>
                <a:lnTo>
                  <a:pt x="95884" y="265764"/>
                </a:lnTo>
                <a:lnTo>
                  <a:pt x="134394" y="291921"/>
                </a:lnTo>
                <a:lnTo>
                  <a:pt x="181223" y="301557"/>
                </a:lnTo>
                <a:lnTo>
                  <a:pt x="313810" y="301557"/>
                </a:lnTo>
                <a:lnTo>
                  <a:pt x="303182" y="314571"/>
                </a:lnTo>
                <a:lnTo>
                  <a:pt x="262474" y="343041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69" y="180412"/>
                </a:moveTo>
                <a:lnTo>
                  <a:pt x="292185" y="133636"/>
                </a:lnTo>
                <a:lnTo>
                  <a:pt x="266423" y="95105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3" y="59318"/>
                </a:lnTo>
                <a:lnTo>
                  <a:pt x="316593" y="60052"/>
                </a:lnTo>
                <a:lnTo>
                  <a:pt x="341022" y="95652"/>
                </a:lnTo>
                <a:lnTo>
                  <a:pt x="356721" y="136295"/>
                </a:lnTo>
                <a:lnTo>
                  <a:pt x="358821" y="151202"/>
                </a:lnTo>
                <a:lnTo>
                  <a:pt x="333471" y="151202"/>
                </a:lnTo>
                <a:lnTo>
                  <a:pt x="312446" y="158504"/>
                </a:lnTo>
                <a:lnTo>
                  <a:pt x="302369" y="180412"/>
                </a:lnTo>
                <a:close/>
              </a:path>
              <a:path w="363219" h="361314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46" y="158504"/>
                </a:lnTo>
                <a:lnTo>
                  <a:pt x="333471" y="151202"/>
                </a:lnTo>
                <a:lnTo>
                  <a:pt x="354086" y="158531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19" h="361314">
                <a:moveTo>
                  <a:pt x="362914" y="180463"/>
                </a:moveTo>
                <a:lnTo>
                  <a:pt x="354086" y="158531"/>
                </a:lnTo>
                <a:lnTo>
                  <a:pt x="333471" y="151202"/>
                </a:lnTo>
                <a:lnTo>
                  <a:pt x="358821" y="151202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10" y="301557"/>
                </a:moveTo>
                <a:lnTo>
                  <a:pt x="181223" y="301557"/>
                </a:lnTo>
                <a:lnTo>
                  <a:pt x="228347" y="291921"/>
                </a:lnTo>
                <a:lnTo>
                  <a:pt x="266423" y="265764"/>
                </a:lnTo>
                <a:lnTo>
                  <a:pt x="292185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56" y="209659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10" y="301557"/>
                </a:lnTo>
                <a:close/>
              </a:path>
              <a:path w="363219" h="361314">
                <a:moveTo>
                  <a:pt x="358256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56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0171" y="260341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7"/>
                </a:lnTo>
                <a:lnTo>
                  <a:pt x="86132" y="334831"/>
                </a:lnTo>
                <a:lnTo>
                  <a:pt x="51589" y="307680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3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7"/>
                </a:lnTo>
                <a:lnTo>
                  <a:pt x="69672" y="133593"/>
                </a:lnTo>
                <a:lnTo>
                  <a:pt x="60065" y="180412"/>
                </a:lnTo>
                <a:lnTo>
                  <a:pt x="69754" y="227218"/>
                </a:lnTo>
                <a:lnTo>
                  <a:pt x="95884" y="265764"/>
                </a:lnTo>
                <a:lnTo>
                  <a:pt x="134394" y="291921"/>
                </a:lnTo>
                <a:lnTo>
                  <a:pt x="181223" y="301557"/>
                </a:lnTo>
                <a:lnTo>
                  <a:pt x="313810" y="301557"/>
                </a:lnTo>
                <a:lnTo>
                  <a:pt x="303182" y="314571"/>
                </a:lnTo>
                <a:lnTo>
                  <a:pt x="262474" y="343041"/>
                </a:lnTo>
                <a:lnTo>
                  <a:pt x="213811" y="359063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12"/>
                </a:moveTo>
                <a:lnTo>
                  <a:pt x="292185" y="133636"/>
                </a:lnTo>
                <a:lnTo>
                  <a:pt x="266423" y="95105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3" y="59318"/>
                </a:lnTo>
                <a:lnTo>
                  <a:pt x="316593" y="60052"/>
                </a:lnTo>
                <a:lnTo>
                  <a:pt x="341022" y="95652"/>
                </a:lnTo>
                <a:lnTo>
                  <a:pt x="356721" y="136295"/>
                </a:lnTo>
                <a:lnTo>
                  <a:pt x="358818" y="151183"/>
                </a:lnTo>
                <a:lnTo>
                  <a:pt x="333471" y="151183"/>
                </a:lnTo>
                <a:lnTo>
                  <a:pt x="312446" y="158482"/>
                </a:lnTo>
                <a:lnTo>
                  <a:pt x="302369" y="180412"/>
                </a:lnTo>
                <a:close/>
              </a:path>
              <a:path w="363219" h="361314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46" y="158482"/>
                </a:lnTo>
                <a:lnTo>
                  <a:pt x="333471" y="151183"/>
                </a:lnTo>
                <a:lnTo>
                  <a:pt x="354086" y="158524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19" h="361314">
                <a:moveTo>
                  <a:pt x="362914" y="180463"/>
                </a:moveTo>
                <a:lnTo>
                  <a:pt x="354086" y="158524"/>
                </a:lnTo>
                <a:lnTo>
                  <a:pt x="333471" y="151183"/>
                </a:lnTo>
                <a:lnTo>
                  <a:pt x="358818" y="151183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10" y="301557"/>
                </a:moveTo>
                <a:lnTo>
                  <a:pt x="181223" y="301557"/>
                </a:lnTo>
                <a:lnTo>
                  <a:pt x="228347" y="291921"/>
                </a:lnTo>
                <a:lnTo>
                  <a:pt x="266423" y="265764"/>
                </a:lnTo>
                <a:lnTo>
                  <a:pt x="292185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56" y="209659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10" y="301557"/>
                </a:lnTo>
                <a:close/>
              </a:path>
              <a:path w="363219" h="361314">
                <a:moveTo>
                  <a:pt x="358256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56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0171" y="32090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59"/>
                </a:lnTo>
                <a:lnTo>
                  <a:pt x="315772" y="59313"/>
                </a:lnTo>
                <a:lnTo>
                  <a:pt x="181223" y="59313"/>
                </a:lnTo>
                <a:lnTo>
                  <a:pt x="134401" y="68949"/>
                </a:lnTo>
                <a:lnTo>
                  <a:pt x="95846" y="95068"/>
                </a:lnTo>
                <a:lnTo>
                  <a:pt x="69672" y="133599"/>
                </a:lnTo>
                <a:lnTo>
                  <a:pt x="60065" y="180420"/>
                </a:lnTo>
                <a:lnTo>
                  <a:pt x="69754" y="227226"/>
                </a:lnTo>
                <a:lnTo>
                  <a:pt x="95884" y="265772"/>
                </a:lnTo>
                <a:lnTo>
                  <a:pt x="134394" y="291928"/>
                </a:lnTo>
                <a:lnTo>
                  <a:pt x="181223" y="301565"/>
                </a:lnTo>
                <a:lnTo>
                  <a:pt x="313804" y="301565"/>
                </a:lnTo>
                <a:lnTo>
                  <a:pt x="303182" y="314570"/>
                </a:lnTo>
                <a:lnTo>
                  <a:pt x="262474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85" y="133636"/>
                </a:lnTo>
                <a:lnTo>
                  <a:pt x="266423" y="95101"/>
                </a:lnTo>
                <a:lnTo>
                  <a:pt x="228347" y="68949"/>
                </a:lnTo>
                <a:lnTo>
                  <a:pt x="181223" y="59313"/>
                </a:lnTo>
                <a:lnTo>
                  <a:pt x="315772" y="59313"/>
                </a:lnTo>
                <a:lnTo>
                  <a:pt x="316593" y="60047"/>
                </a:lnTo>
                <a:lnTo>
                  <a:pt x="341022" y="95649"/>
                </a:lnTo>
                <a:lnTo>
                  <a:pt x="356721" y="136296"/>
                </a:lnTo>
                <a:lnTo>
                  <a:pt x="358822" y="151218"/>
                </a:lnTo>
                <a:lnTo>
                  <a:pt x="333471" y="151218"/>
                </a:lnTo>
                <a:lnTo>
                  <a:pt x="312443" y="158533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46" y="158526"/>
                </a:lnTo>
                <a:lnTo>
                  <a:pt x="333471" y="151218"/>
                </a:lnTo>
                <a:lnTo>
                  <a:pt x="354086" y="158533"/>
                </a:lnTo>
                <a:lnTo>
                  <a:pt x="362899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19" h="361314">
                <a:moveTo>
                  <a:pt x="362917" y="180464"/>
                </a:moveTo>
                <a:lnTo>
                  <a:pt x="354086" y="158533"/>
                </a:lnTo>
                <a:lnTo>
                  <a:pt x="333471" y="151218"/>
                </a:lnTo>
                <a:lnTo>
                  <a:pt x="358822" y="151218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4" y="301565"/>
                </a:moveTo>
                <a:lnTo>
                  <a:pt x="181223" y="301565"/>
                </a:lnTo>
                <a:lnTo>
                  <a:pt x="228347" y="291928"/>
                </a:lnTo>
                <a:lnTo>
                  <a:pt x="266423" y="265772"/>
                </a:lnTo>
                <a:lnTo>
                  <a:pt x="292185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55" y="209662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04" y="301565"/>
                </a:lnTo>
                <a:close/>
              </a:path>
              <a:path w="363219" h="361314">
                <a:moveTo>
                  <a:pt x="358255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7" y="180464"/>
                </a:lnTo>
                <a:lnTo>
                  <a:pt x="358255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25850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64"/>
                </a:lnTo>
                <a:lnTo>
                  <a:pt x="315743" y="59318"/>
                </a:lnTo>
                <a:lnTo>
                  <a:pt x="181220" y="59318"/>
                </a:lnTo>
                <a:lnTo>
                  <a:pt x="134394" y="68954"/>
                </a:lnTo>
                <a:lnTo>
                  <a:pt x="95830" y="95068"/>
                </a:lnTo>
                <a:lnTo>
                  <a:pt x="69655" y="133598"/>
                </a:lnTo>
                <a:lnTo>
                  <a:pt x="60075" y="180425"/>
                </a:lnTo>
                <a:lnTo>
                  <a:pt x="69733" y="227230"/>
                </a:lnTo>
                <a:lnTo>
                  <a:pt x="95849" y="265777"/>
                </a:lnTo>
                <a:lnTo>
                  <a:pt x="134365" y="291933"/>
                </a:lnTo>
                <a:lnTo>
                  <a:pt x="181220" y="301570"/>
                </a:lnTo>
                <a:lnTo>
                  <a:pt x="313785" y="301570"/>
                </a:lnTo>
                <a:lnTo>
                  <a:pt x="303166" y="314575"/>
                </a:lnTo>
                <a:lnTo>
                  <a:pt x="262466" y="343042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5">
                <a:moveTo>
                  <a:pt x="302366" y="180425"/>
                </a:moveTo>
                <a:lnTo>
                  <a:pt x="292184" y="133641"/>
                </a:lnTo>
                <a:lnTo>
                  <a:pt x="266425" y="95106"/>
                </a:lnTo>
                <a:lnTo>
                  <a:pt x="228349" y="68954"/>
                </a:lnTo>
                <a:lnTo>
                  <a:pt x="181220" y="59318"/>
                </a:lnTo>
                <a:lnTo>
                  <a:pt x="315743" y="59318"/>
                </a:lnTo>
                <a:lnTo>
                  <a:pt x="316564" y="60052"/>
                </a:lnTo>
                <a:lnTo>
                  <a:pt x="340994" y="95654"/>
                </a:lnTo>
                <a:lnTo>
                  <a:pt x="356706" y="136301"/>
                </a:lnTo>
                <a:lnTo>
                  <a:pt x="358816" y="151223"/>
                </a:lnTo>
                <a:lnTo>
                  <a:pt x="333436" y="151223"/>
                </a:lnTo>
                <a:lnTo>
                  <a:pt x="312414" y="158538"/>
                </a:lnTo>
                <a:lnTo>
                  <a:pt x="302366" y="180425"/>
                </a:lnTo>
                <a:close/>
              </a:path>
              <a:path w="363219" h="361315">
                <a:moveTo>
                  <a:pt x="333436" y="209667"/>
                </a:moveTo>
                <a:lnTo>
                  <a:pt x="312417" y="202328"/>
                </a:lnTo>
                <a:lnTo>
                  <a:pt x="302366" y="180425"/>
                </a:lnTo>
                <a:lnTo>
                  <a:pt x="312417" y="158531"/>
                </a:lnTo>
                <a:lnTo>
                  <a:pt x="333436" y="151223"/>
                </a:lnTo>
                <a:lnTo>
                  <a:pt x="354065" y="158538"/>
                </a:lnTo>
                <a:lnTo>
                  <a:pt x="362909" y="180425"/>
                </a:lnTo>
                <a:lnTo>
                  <a:pt x="354065" y="202385"/>
                </a:lnTo>
                <a:lnTo>
                  <a:pt x="333436" y="209667"/>
                </a:lnTo>
                <a:close/>
              </a:path>
              <a:path w="363219" h="361315">
                <a:moveTo>
                  <a:pt x="362927" y="180469"/>
                </a:moveTo>
                <a:lnTo>
                  <a:pt x="354065" y="158538"/>
                </a:lnTo>
                <a:lnTo>
                  <a:pt x="333436" y="151223"/>
                </a:lnTo>
                <a:lnTo>
                  <a:pt x="358816" y="151223"/>
                </a:lnTo>
                <a:lnTo>
                  <a:pt x="362945" y="180425"/>
                </a:lnTo>
                <a:close/>
              </a:path>
              <a:path w="363219" h="361315">
                <a:moveTo>
                  <a:pt x="313785" y="301570"/>
                </a:moveTo>
                <a:lnTo>
                  <a:pt x="181220" y="301570"/>
                </a:lnTo>
                <a:lnTo>
                  <a:pt x="228349" y="291933"/>
                </a:lnTo>
                <a:lnTo>
                  <a:pt x="266425" y="265777"/>
                </a:lnTo>
                <a:lnTo>
                  <a:pt x="292184" y="227230"/>
                </a:lnTo>
                <a:lnTo>
                  <a:pt x="302366" y="180425"/>
                </a:lnTo>
                <a:lnTo>
                  <a:pt x="312417" y="202328"/>
                </a:lnTo>
                <a:lnTo>
                  <a:pt x="333436" y="209667"/>
                </a:lnTo>
                <a:lnTo>
                  <a:pt x="358250" y="209667"/>
                </a:lnTo>
                <a:lnTo>
                  <a:pt x="354862" y="230709"/>
                </a:lnTo>
                <a:lnTo>
                  <a:pt x="334450" y="276263"/>
                </a:lnTo>
                <a:lnTo>
                  <a:pt x="313785" y="301570"/>
                </a:lnTo>
                <a:close/>
              </a:path>
              <a:path w="363219" h="361315">
                <a:moveTo>
                  <a:pt x="358250" y="209667"/>
                </a:moveTo>
                <a:lnTo>
                  <a:pt x="333436" y="209667"/>
                </a:lnTo>
                <a:lnTo>
                  <a:pt x="354065" y="202385"/>
                </a:lnTo>
                <a:lnTo>
                  <a:pt x="362927" y="180469"/>
                </a:lnTo>
                <a:lnTo>
                  <a:pt x="358250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25850" y="13925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8" y="307681"/>
                </a:lnTo>
                <a:lnTo>
                  <a:pt x="24261" y="272195"/>
                </a:lnTo>
                <a:lnTo>
                  <a:pt x="6704" y="230814"/>
                </a:lnTo>
                <a:lnTo>
                  <a:pt x="0" y="187068"/>
                </a:lnTo>
                <a:lnTo>
                  <a:pt x="3878" y="143142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64"/>
                </a:lnTo>
                <a:lnTo>
                  <a:pt x="315744" y="59318"/>
                </a:lnTo>
                <a:lnTo>
                  <a:pt x="181220" y="59318"/>
                </a:lnTo>
                <a:lnTo>
                  <a:pt x="134404" y="68954"/>
                </a:lnTo>
                <a:lnTo>
                  <a:pt x="95817" y="95105"/>
                </a:lnTo>
                <a:lnTo>
                  <a:pt x="69650" y="133636"/>
                </a:lnTo>
                <a:lnTo>
                  <a:pt x="60075" y="180412"/>
                </a:lnTo>
                <a:lnTo>
                  <a:pt x="69733" y="227218"/>
                </a:lnTo>
                <a:lnTo>
                  <a:pt x="95849" y="265764"/>
                </a:lnTo>
                <a:lnTo>
                  <a:pt x="134365" y="291921"/>
                </a:lnTo>
                <a:lnTo>
                  <a:pt x="181220" y="301557"/>
                </a:lnTo>
                <a:lnTo>
                  <a:pt x="313796" y="301557"/>
                </a:lnTo>
                <a:lnTo>
                  <a:pt x="303166" y="314575"/>
                </a:lnTo>
                <a:lnTo>
                  <a:pt x="262466" y="343042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614"/>
                </a:lnTo>
                <a:lnTo>
                  <a:pt x="266397" y="95086"/>
                </a:lnTo>
                <a:lnTo>
                  <a:pt x="228349" y="68954"/>
                </a:lnTo>
                <a:lnTo>
                  <a:pt x="181220" y="59318"/>
                </a:lnTo>
                <a:lnTo>
                  <a:pt x="315744" y="59318"/>
                </a:lnTo>
                <a:lnTo>
                  <a:pt x="316564" y="60052"/>
                </a:lnTo>
                <a:lnTo>
                  <a:pt x="340994" y="95652"/>
                </a:lnTo>
                <a:lnTo>
                  <a:pt x="356706" y="136295"/>
                </a:lnTo>
                <a:lnTo>
                  <a:pt x="358817" y="151221"/>
                </a:lnTo>
                <a:lnTo>
                  <a:pt x="333436" y="151221"/>
                </a:lnTo>
                <a:lnTo>
                  <a:pt x="312411" y="158538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63"/>
                </a:moveTo>
                <a:lnTo>
                  <a:pt x="312417" y="202322"/>
                </a:lnTo>
                <a:lnTo>
                  <a:pt x="302366" y="180412"/>
                </a:lnTo>
                <a:lnTo>
                  <a:pt x="312417" y="158525"/>
                </a:lnTo>
                <a:lnTo>
                  <a:pt x="333436" y="151221"/>
                </a:lnTo>
                <a:lnTo>
                  <a:pt x="354065" y="158538"/>
                </a:lnTo>
                <a:lnTo>
                  <a:pt x="362904" y="180412"/>
                </a:lnTo>
                <a:lnTo>
                  <a:pt x="354065" y="202379"/>
                </a:lnTo>
                <a:lnTo>
                  <a:pt x="333436" y="209663"/>
                </a:lnTo>
                <a:close/>
              </a:path>
              <a:path w="363219" h="361314">
                <a:moveTo>
                  <a:pt x="362924" y="180463"/>
                </a:moveTo>
                <a:lnTo>
                  <a:pt x="354065" y="158538"/>
                </a:lnTo>
                <a:lnTo>
                  <a:pt x="333436" y="151221"/>
                </a:lnTo>
                <a:lnTo>
                  <a:pt x="358817" y="151221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796" y="301557"/>
                </a:moveTo>
                <a:lnTo>
                  <a:pt x="181220" y="301557"/>
                </a:lnTo>
                <a:lnTo>
                  <a:pt x="228349" y="291921"/>
                </a:lnTo>
                <a:lnTo>
                  <a:pt x="266425" y="265764"/>
                </a:lnTo>
                <a:lnTo>
                  <a:pt x="292184" y="227218"/>
                </a:lnTo>
                <a:lnTo>
                  <a:pt x="302366" y="180412"/>
                </a:lnTo>
                <a:lnTo>
                  <a:pt x="312417" y="202322"/>
                </a:lnTo>
                <a:lnTo>
                  <a:pt x="333436" y="209663"/>
                </a:lnTo>
                <a:lnTo>
                  <a:pt x="358251" y="209663"/>
                </a:lnTo>
                <a:lnTo>
                  <a:pt x="354862" y="230709"/>
                </a:lnTo>
                <a:lnTo>
                  <a:pt x="334450" y="276263"/>
                </a:lnTo>
                <a:lnTo>
                  <a:pt x="313796" y="301557"/>
                </a:lnTo>
                <a:close/>
              </a:path>
              <a:path w="363219" h="361314">
                <a:moveTo>
                  <a:pt x="358251" y="209663"/>
                </a:moveTo>
                <a:lnTo>
                  <a:pt x="333436" y="209663"/>
                </a:lnTo>
                <a:lnTo>
                  <a:pt x="354065" y="202379"/>
                </a:lnTo>
                <a:lnTo>
                  <a:pt x="362924" y="180463"/>
                </a:lnTo>
                <a:lnTo>
                  <a:pt x="358251" y="20966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25850" y="199818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19"/>
                </a:moveTo>
                <a:lnTo>
                  <a:pt x="125963" y="352897"/>
                </a:lnTo>
                <a:lnTo>
                  <a:pt x="86137" y="334801"/>
                </a:lnTo>
                <a:lnTo>
                  <a:pt x="51598" y="307645"/>
                </a:lnTo>
                <a:lnTo>
                  <a:pt x="24261" y="272145"/>
                </a:lnTo>
                <a:lnTo>
                  <a:pt x="6704" y="230789"/>
                </a:lnTo>
                <a:lnTo>
                  <a:pt x="0" y="187058"/>
                </a:lnTo>
                <a:lnTo>
                  <a:pt x="3878" y="143140"/>
                </a:lnTo>
                <a:lnTo>
                  <a:pt x="18071" y="101220"/>
                </a:lnTo>
                <a:lnTo>
                  <a:pt x="42308" y="63484"/>
                </a:lnTo>
                <a:lnTo>
                  <a:pt x="75167" y="33138"/>
                </a:lnTo>
                <a:lnTo>
                  <a:pt x="114072" y="12041"/>
                </a:lnTo>
                <a:lnTo>
                  <a:pt x="156774" y="794"/>
                </a:lnTo>
                <a:lnTo>
                  <a:pt x="201023" y="0"/>
                </a:lnTo>
                <a:lnTo>
                  <a:pt x="244568" y="10259"/>
                </a:lnTo>
                <a:lnTo>
                  <a:pt x="284170" y="31046"/>
                </a:lnTo>
                <a:lnTo>
                  <a:pt x="315768" y="59319"/>
                </a:lnTo>
                <a:lnTo>
                  <a:pt x="181220" y="59319"/>
                </a:lnTo>
                <a:lnTo>
                  <a:pt x="134404" y="68948"/>
                </a:lnTo>
                <a:lnTo>
                  <a:pt x="95817" y="95087"/>
                </a:lnTo>
                <a:lnTo>
                  <a:pt x="69650" y="133616"/>
                </a:lnTo>
                <a:lnTo>
                  <a:pt x="60075" y="180413"/>
                </a:lnTo>
                <a:lnTo>
                  <a:pt x="69733" y="227211"/>
                </a:lnTo>
                <a:lnTo>
                  <a:pt x="95849" y="265740"/>
                </a:lnTo>
                <a:lnTo>
                  <a:pt x="134365" y="291879"/>
                </a:lnTo>
                <a:lnTo>
                  <a:pt x="181220" y="301508"/>
                </a:lnTo>
                <a:lnTo>
                  <a:pt x="313827" y="301508"/>
                </a:lnTo>
                <a:lnTo>
                  <a:pt x="303166" y="314566"/>
                </a:lnTo>
                <a:lnTo>
                  <a:pt x="262466" y="343035"/>
                </a:lnTo>
                <a:lnTo>
                  <a:pt x="213809" y="359052"/>
                </a:lnTo>
                <a:lnTo>
                  <a:pt x="169159" y="361219"/>
                </a:lnTo>
                <a:close/>
              </a:path>
              <a:path w="363219" h="361314">
                <a:moveTo>
                  <a:pt x="302366" y="180413"/>
                </a:moveTo>
                <a:lnTo>
                  <a:pt x="292170" y="133594"/>
                </a:lnTo>
                <a:lnTo>
                  <a:pt x="266397" y="95068"/>
                </a:lnTo>
                <a:lnTo>
                  <a:pt x="228349" y="68948"/>
                </a:lnTo>
                <a:lnTo>
                  <a:pt x="181220" y="59319"/>
                </a:lnTo>
                <a:lnTo>
                  <a:pt x="315768" y="59319"/>
                </a:lnTo>
                <a:lnTo>
                  <a:pt x="316564" y="60031"/>
                </a:lnTo>
                <a:lnTo>
                  <a:pt x="340994" y="95638"/>
                </a:lnTo>
                <a:lnTo>
                  <a:pt x="356706" y="136291"/>
                </a:lnTo>
                <a:lnTo>
                  <a:pt x="358814" y="151197"/>
                </a:lnTo>
                <a:lnTo>
                  <a:pt x="333436" y="151197"/>
                </a:lnTo>
                <a:lnTo>
                  <a:pt x="312414" y="158511"/>
                </a:lnTo>
                <a:lnTo>
                  <a:pt x="302366" y="180413"/>
                </a:lnTo>
                <a:close/>
              </a:path>
              <a:path w="363219" h="361314">
                <a:moveTo>
                  <a:pt x="333436" y="209636"/>
                </a:moveTo>
                <a:lnTo>
                  <a:pt x="312417" y="202309"/>
                </a:lnTo>
                <a:lnTo>
                  <a:pt x="302366" y="180413"/>
                </a:lnTo>
                <a:lnTo>
                  <a:pt x="312417" y="158504"/>
                </a:lnTo>
                <a:lnTo>
                  <a:pt x="333436" y="151197"/>
                </a:lnTo>
                <a:lnTo>
                  <a:pt x="354065" y="158511"/>
                </a:lnTo>
                <a:lnTo>
                  <a:pt x="362924" y="180413"/>
                </a:lnTo>
                <a:lnTo>
                  <a:pt x="354065" y="202352"/>
                </a:lnTo>
                <a:lnTo>
                  <a:pt x="333436" y="209636"/>
                </a:lnTo>
                <a:close/>
              </a:path>
              <a:path w="363219" h="361314">
                <a:moveTo>
                  <a:pt x="362934" y="180439"/>
                </a:moveTo>
                <a:lnTo>
                  <a:pt x="354065" y="158511"/>
                </a:lnTo>
                <a:lnTo>
                  <a:pt x="333436" y="151197"/>
                </a:lnTo>
                <a:lnTo>
                  <a:pt x="358814" y="151197"/>
                </a:lnTo>
                <a:lnTo>
                  <a:pt x="362945" y="180413"/>
                </a:lnTo>
                <a:close/>
              </a:path>
              <a:path w="363219" h="361314">
                <a:moveTo>
                  <a:pt x="313827" y="301508"/>
                </a:moveTo>
                <a:lnTo>
                  <a:pt x="181220" y="301508"/>
                </a:lnTo>
                <a:lnTo>
                  <a:pt x="228349" y="291879"/>
                </a:lnTo>
                <a:lnTo>
                  <a:pt x="266425" y="265740"/>
                </a:lnTo>
                <a:lnTo>
                  <a:pt x="292184" y="227211"/>
                </a:lnTo>
                <a:lnTo>
                  <a:pt x="302366" y="180413"/>
                </a:lnTo>
                <a:lnTo>
                  <a:pt x="312417" y="202309"/>
                </a:lnTo>
                <a:lnTo>
                  <a:pt x="333436" y="209636"/>
                </a:lnTo>
                <a:lnTo>
                  <a:pt x="358249" y="209636"/>
                </a:lnTo>
                <a:lnTo>
                  <a:pt x="354862" y="230679"/>
                </a:lnTo>
                <a:lnTo>
                  <a:pt x="334450" y="276247"/>
                </a:lnTo>
                <a:lnTo>
                  <a:pt x="313827" y="301508"/>
                </a:lnTo>
                <a:close/>
              </a:path>
              <a:path w="363219" h="361314">
                <a:moveTo>
                  <a:pt x="358249" y="209636"/>
                </a:moveTo>
                <a:lnTo>
                  <a:pt x="333436" y="209636"/>
                </a:lnTo>
                <a:lnTo>
                  <a:pt x="354065" y="202352"/>
                </a:lnTo>
                <a:lnTo>
                  <a:pt x="362934" y="180439"/>
                </a:lnTo>
                <a:lnTo>
                  <a:pt x="358249" y="2096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25850" y="260361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5"/>
                </a:lnTo>
                <a:lnTo>
                  <a:pt x="86137" y="334822"/>
                </a:lnTo>
                <a:lnTo>
                  <a:pt x="51598" y="307657"/>
                </a:lnTo>
                <a:lnTo>
                  <a:pt x="24261" y="272152"/>
                </a:lnTo>
                <a:lnTo>
                  <a:pt x="6704" y="230795"/>
                </a:lnTo>
                <a:lnTo>
                  <a:pt x="0" y="187065"/>
                </a:lnTo>
                <a:lnTo>
                  <a:pt x="3878" y="143147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70" y="31046"/>
                </a:lnTo>
                <a:lnTo>
                  <a:pt x="315771" y="59325"/>
                </a:lnTo>
                <a:lnTo>
                  <a:pt x="181220" y="59325"/>
                </a:lnTo>
                <a:lnTo>
                  <a:pt x="134404" y="68954"/>
                </a:lnTo>
                <a:lnTo>
                  <a:pt x="95817" y="95093"/>
                </a:lnTo>
                <a:lnTo>
                  <a:pt x="69650" y="133622"/>
                </a:lnTo>
                <a:lnTo>
                  <a:pt x="60075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5" y="291886"/>
                </a:lnTo>
                <a:lnTo>
                  <a:pt x="181220" y="301514"/>
                </a:lnTo>
                <a:lnTo>
                  <a:pt x="313823" y="301514"/>
                </a:lnTo>
                <a:lnTo>
                  <a:pt x="303166" y="314567"/>
                </a:lnTo>
                <a:lnTo>
                  <a:pt x="262466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70" y="133601"/>
                </a:lnTo>
                <a:lnTo>
                  <a:pt x="266397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71" y="59325"/>
                </a:lnTo>
                <a:lnTo>
                  <a:pt x="316564" y="60035"/>
                </a:lnTo>
                <a:lnTo>
                  <a:pt x="340994" y="95644"/>
                </a:lnTo>
                <a:lnTo>
                  <a:pt x="356706" y="136298"/>
                </a:lnTo>
                <a:lnTo>
                  <a:pt x="358811" y="151184"/>
                </a:lnTo>
                <a:lnTo>
                  <a:pt x="333436" y="151184"/>
                </a:lnTo>
                <a:lnTo>
                  <a:pt x="312417" y="158489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7" y="202315"/>
                </a:lnTo>
                <a:lnTo>
                  <a:pt x="302366" y="180420"/>
                </a:lnTo>
                <a:lnTo>
                  <a:pt x="312417" y="158489"/>
                </a:lnTo>
                <a:lnTo>
                  <a:pt x="333436" y="151184"/>
                </a:lnTo>
                <a:lnTo>
                  <a:pt x="354065" y="158510"/>
                </a:lnTo>
                <a:lnTo>
                  <a:pt x="362924" y="180420"/>
                </a:lnTo>
                <a:lnTo>
                  <a:pt x="354065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65" y="158510"/>
                </a:lnTo>
                <a:lnTo>
                  <a:pt x="333436" y="151184"/>
                </a:lnTo>
                <a:lnTo>
                  <a:pt x="358811" y="151184"/>
                </a:lnTo>
                <a:lnTo>
                  <a:pt x="362945" y="180420"/>
                </a:lnTo>
                <a:close/>
              </a:path>
              <a:path w="363219" h="361314">
                <a:moveTo>
                  <a:pt x="313823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5" y="265746"/>
                </a:lnTo>
                <a:lnTo>
                  <a:pt x="292184" y="227218"/>
                </a:lnTo>
                <a:lnTo>
                  <a:pt x="302366" y="180420"/>
                </a:lnTo>
                <a:lnTo>
                  <a:pt x="312417" y="202315"/>
                </a:lnTo>
                <a:lnTo>
                  <a:pt x="333436" y="209643"/>
                </a:lnTo>
                <a:lnTo>
                  <a:pt x="358249" y="209643"/>
                </a:lnTo>
                <a:lnTo>
                  <a:pt x="354862" y="230684"/>
                </a:lnTo>
                <a:lnTo>
                  <a:pt x="334450" y="276250"/>
                </a:lnTo>
                <a:lnTo>
                  <a:pt x="313823" y="301514"/>
                </a:lnTo>
                <a:close/>
              </a:path>
              <a:path w="363219" h="361314">
                <a:moveTo>
                  <a:pt x="358249" y="209643"/>
                </a:moveTo>
                <a:lnTo>
                  <a:pt x="333436" y="209643"/>
                </a:lnTo>
                <a:lnTo>
                  <a:pt x="354065" y="202358"/>
                </a:lnTo>
                <a:lnTo>
                  <a:pt x="362934" y="180445"/>
                </a:lnTo>
                <a:lnTo>
                  <a:pt x="358249" y="2096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25850" y="320929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4"/>
                </a:lnTo>
                <a:lnTo>
                  <a:pt x="86137" y="334820"/>
                </a:lnTo>
                <a:lnTo>
                  <a:pt x="51598" y="307654"/>
                </a:lnTo>
                <a:lnTo>
                  <a:pt x="24261" y="272144"/>
                </a:lnTo>
                <a:lnTo>
                  <a:pt x="6704" y="230788"/>
                </a:lnTo>
                <a:lnTo>
                  <a:pt x="0" y="187057"/>
                </a:lnTo>
                <a:lnTo>
                  <a:pt x="3878" y="143139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44"/>
                </a:lnTo>
                <a:lnTo>
                  <a:pt x="315768" y="59318"/>
                </a:lnTo>
                <a:lnTo>
                  <a:pt x="181220" y="59318"/>
                </a:lnTo>
                <a:lnTo>
                  <a:pt x="134404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5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5" y="291878"/>
                </a:lnTo>
                <a:lnTo>
                  <a:pt x="181220" y="301507"/>
                </a:lnTo>
                <a:lnTo>
                  <a:pt x="313829" y="301507"/>
                </a:lnTo>
                <a:lnTo>
                  <a:pt x="303166" y="314568"/>
                </a:lnTo>
                <a:lnTo>
                  <a:pt x="262466" y="343040"/>
                </a:lnTo>
                <a:lnTo>
                  <a:pt x="213809" y="359063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593"/>
                </a:lnTo>
                <a:lnTo>
                  <a:pt x="266397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68" y="59318"/>
                </a:lnTo>
                <a:lnTo>
                  <a:pt x="316564" y="60030"/>
                </a:lnTo>
                <a:lnTo>
                  <a:pt x="340994" y="95637"/>
                </a:lnTo>
                <a:lnTo>
                  <a:pt x="356706" y="136290"/>
                </a:lnTo>
                <a:lnTo>
                  <a:pt x="358814" y="151196"/>
                </a:lnTo>
                <a:lnTo>
                  <a:pt x="333436" y="151196"/>
                </a:lnTo>
                <a:lnTo>
                  <a:pt x="312414" y="158509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40"/>
                </a:moveTo>
                <a:lnTo>
                  <a:pt x="312417" y="202313"/>
                </a:lnTo>
                <a:lnTo>
                  <a:pt x="302366" y="180412"/>
                </a:lnTo>
                <a:lnTo>
                  <a:pt x="312417" y="158503"/>
                </a:lnTo>
                <a:lnTo>
                  <a:pt x="333436" y="151196"/>
                </a:lnTo>
                <a:lnTo>
                  <a:pt x="354065" y="158509"/>
                </a:lnTo>
                <a:lnTo>
                  <a:pt x="362924" y="180412"/>
                </a:lnTo>
                <a:lnTo>
                  <a:pt x="354065" y="202352"/>
                </a:lnTo>
                <a:lnTo>
                  <a:pt x="333436" y="209640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5" y="158509"/>
                </a:lnTo>
                <a:lnTo>
                  <a:pt x="333436" y="151196"/>
                </a:lnTo>
                <a:lnTo>
                  <a:pt x="358814" y="151196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5" y="265739"/>
                </a:lnTo>
                <a:lnTo>
                  <a:pt x="292184" y="227210"/>
                </a:lnTo>
                <a:lnTo>
                  <a:pt x="302366" y="180412"/>
                </a:lnTo>
                <a:lnTo>
                  <a:pt x="312417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2" y="230678"/>
                </a:lnTo>
                <a:lnTo>
                  <a:pt x="334450" y="276247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48" y="209640"/>
                </a:moveTo>
                <a:lnTo>
                  <a:pt x="333436" y="209640"/>
                </a:lnTo>
                <a:lnTo>
                  <a:pt x="354065" y="202352"/>
                </a:lnTo>
                <a:lnTo>
                  <a:pt x="362934" y="180438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31586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50"/>
                </a:moveTo>
                <a:lnTo>
                  <a:pt x="125962" y="352933"/>
                </a:lnTo>
                <a:lnTo>
                  <a:pt x="86132" y="334835"/>
                </a:lnTo>
                <a:lnTo>
                  <a:pt x="51589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64"/>
                </a:lnTo>
                <a:lnTo>
                  <a:pt x="315750" y="59318"/>
                </a:lnTo>
                <a:lnTo>
                  <a:pt x="181211" y="59318"/>
                </a:lnTo>
                <a:lnTo>
                  <a:pt x="134391" y="68954"/>
                </a:lnTo>
                <a:lnTo>
                  <a:pt x="95840" y="95068"/>
                </a:lnTo>
                <a:lnTo>
                  <a:pt x="69666" y="133598"/>
                </a:lnTo>
                <a:lnTo>
                  <a:pt x="60065" y="180425"/>
                </a:lnTo>
                <a:lnTo>
                  <a:pt x="69723" y="227230"/>
                </a:lnTo>
                <a:lnTo>
                  <a:pt x="95840" y="265777"/>
                </a:lnTo>
                <a:lnTo>
                  <a:pt x="134355" y="291933"/>
                </a:lnTo>
                <a:lnTo>
                  <a:pt x="181211" y="301570"/>
                </a:lnTo>
                <a:lnTo>
                  <a:pt x="313777" y="301570"/>
                </a:lnTo>
                <a:lnTo>
                  <a:pt x="303159" y="314575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5">
                <a:moveTo>
                  <a:pt x="302356" y="180425"/>
                </a:moveTo>
                <a:lnTo>
                  <a:pt x="292187" y="133641"/>
                </a:lnTo>
                <a:lnTo>
                  <a:pt x="266439" y="95106"/>
                </a:lnTo>
                <a:lnTo>
                  <a:pt x="228363" y="68954"/>
                </a:lnTo>
                <a:lnTo>
                  <a:pt x="181211" y="59318"/>
                </a:lnTo>
                <a:lnTo>
                  <a:pt x="315750" y="59318"/>
                </a:lnTo>
                <a:lnTo>
                  <a:pt x="316571" y="60052"/>
                </a:lnTo>
                <a:lnTo>
                  <a:pt x="341007" y="95654"/>
                </a:lnTo>
                <a:lnTo>
                  <a:pt x="356716" y="136301"/>
                </a:lnTo>
                <a:lnTo>
                  <a:pt x="358819" y="151223"/>
                </a:lnTo>
                <a:lnTo>
                  <a:pt x="333464" y="151223"/>
                </a:lnTo>
                <a:lnTo>
                  <a:pt x="312432" y="158538"/>
                </a:lnTo>
                <a:lnTo>
                  <a:pt x="302356" y="180425"/>
                </a:lnTo>
                <a:close/>
              </a:path>
              <a:path w="363219" h="361315">
                <a:moveTo>
                  <a:pt x="333426" y="209667"/>
                </a:moveTo>
                <a:lnTo>
                  <a:pt x="312407" y="202328"/>
                </a:lnTo>
                <a:lnTo>
                  <a:pt x="302356" y="180425"/>
                </a:lnTo>
                <a:lnTo>
                  <a:pt x="312436" y="158531"/>
                </a:lnTo>
                <a:lnTo>
                  <a:pt x="333464" y="151223"/>
                </a:lnTo>
                <a:lnTo>
                  <a:pt x="354084" y="158538"/>
                </a:lnTo>
                <a:lnTo>
                  <a:pt x="362899" y="180425"/>
                </a:lnTo>
                <a:lnTo>
                  <a:pt x="354055" y="202385"/>
                </a:lnTo>
                <a:lnTo>
                  <a:pt x="333426" y="209667"/>
                </a:lnTo>
                <a:close/>
              </a:path>
              <a:path w="363219" h="361315">
                <a:moveTo>
                  <a:pt x="362917" y="180469"/>
                </a:moveTo>
                <a:lnTo>
                  <a:pt x="354084" y="158538"/>
                </a:lnTo>
                <a:lnTo>
                  <a:pt x="333464" y="151223"/>
                </a:lnTo>
                <a:lnTo>
                  <a:pt x="358819" y="151223"/>
                </a:lnTo>
                <a:lnTo>
                  <a:pt x="362935" y="180425"/>
                </a:lnTo>
                <a:close/>
              </a:path>
              <a:path w="363219" h="361315">
                <a:moveTo>
                  <a:pt x="313777" y="301570"/>
                </a:moveTo>
                <a:lnTo>
                  <a:pt x="181211" y="301570"/>
                </a:lnTo>
                <a:lnTo>
                  <a:pt x="228341" y="291933"/>
                </a:lnTo>
                <a:lnTo>
                  <a:pt x="266420" y="265777"/>
                </a:lnTo>
                <a:lnTo>
                  <a:pt x="292180" y="227230"/>
                </a:lnTo>
                <a:lnTo>
                  <a:pt x="302356" y="180425"/>
                </a:lnTo>
                <a:lnTo>
                  <a:pt x="312407" y="202328"/>
                </a:lnTo>
                <a:lnTo>
                  <a:pt x="333426" y="209667"/>
                </a:lnTo>
                <a:lnTo>
                  <a:pt x="358240" y="209667"/>
                </a:lnTo>
                <a:lnTo>
                  <a:pt x="354852" y="230709"/>
                </a:lnTo>
                <a:lnTo>
                  <a:pt x="334441" y="276263"/>
                </a:lnTo>
                <a:lnTo>
                  <a:pt x="313777" y="301570"/>
                </a:lnTo>
                <a:close/>
              </a:path>
              <a:path w="363219" h="361315">
                <a:moveTo>
                  <a:pt x="358240" y="209667"/>
                </a:moveTo>
                <a:lnTo>
                  <a:pt x="333426" y="209667"/>
                </a:lnTo>
                <a:lnTo>
                  <a:pt x="354055" y="202385"/>
                </a:lnTo>
                <a:lnTo>
                  <a:pt x="362917" y="180469"/>
                </a:lnTo>
                <a:lnTo>
                  <a:pt x="358240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31586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30"/>
                </a:lnTo>
                <a:lnTo>
                  <a:pt x="86132" y="334824"/>
                </a:lnTo>
                <a:lnTo>
                  <a:pt x="51589" y="307655"/>
                </a:lnTo>
                <a:lnTo>
                  <a:pt x="24251" y="272144"/>
                </a:lnTo>
                <a:lnTo>
                  <a:pt x="6700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74" y="101230"/>
                </a:lnTo>
                <a:lnTo>
                  <a:pt x="42311" y="63496"/>
                </a:lnTo>
                <a:lnTo>
                  <a:pt x="75163" y="33148"/>
                </a:lnTo>
                <a:lnTo>
                  <a:pt x="114066" y="12048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7"/>
                </a:lnTo>
                <a:lnTo>
                  <a:pt x="284171" y="31044"/>
                </a:lnTo>
                <a:lnTo>
                  <a:pt x="315774" y="59318"/>
                </a:lnTo>
                <a:lnTo>
                  <a:pt x="181211" y="59318"/>
                </a:lnTo>
                <a:lnTo>
                  <a:pt x="134404" y="68947"/>
                </a:lnTo>
                <a:lnTo>
                  <a:pt x="95830" y="95087"/>
                </a:lnTo>
                <a:lnTo>
                  <a:pt x="69663" y="133620"/>
                </a:lnTo>
                <a:lnTo>
                  <a:pt x="60065" y="180425"/>
                </a:lnTo>
                <a:lnTo>
                  <a:pt x="69723" y="227222"/>
                </a:lnTo>
                <a:lnTo>
                  <a:pt x="95840" y="265751"/>
                </a:lnTo>
                <a:lnTo>
                  <a:pt x="134355" y="291890"/>
                </a:lnTo>
                <a:lnTo>
                  <a:pt x="181211" y="301519"/>
                </a:lnTo>
                <a:lnTo>
                  <a:pt x="313814" y="301519"/>
                </a:lnTo>
                <a:lnTo>
                  <a:pt x="303159" y="314571"/>
                </a:lnTo>
                <a:lnTo>
                  <a:pt x="262463" y="343042"/>
                </a:lnTo>
                <a:lnTo>
                  <a:pt x="213811" y="359063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56" y="180425"/>
                </a:moveTo>
                <a:lnTo>
                  <a:pt x="292176" y="133604"/>
                </a:lnTo>
                <a:lnTo>
                  <a:pt x="266418" y="95073"/>
                </a:lnTo>
                <a:lnTo>
                  <a:pt x="228336" y="68941"/>
                </a:lnTo>
                <a:lnTo>
                  <a:pt x="181211" y="59318"/>
                </a:lnTo>
                <a:lnTo>
                  <a:pt x="315774" y="59318"/>
                </a:lnTo>
                <a:lnTo>
                  <a:pt x="316571" y="60030"/>
                </a:lnTo>
                <a:lnTo>
                  <a:pt x="341007" y="95640"/>
                </a:lnTo>
                <a:lnTo>
                  <a:pt x="356716" y="136296"/>
                </a:lnTo>
                <a:lnTo>
                  <a:pt x="358819" y="151216"/>
                </a:lnTo>
                <a:lnTo>
                  <a:pt x="333464" y="151216"/>
                </a:lnTo>
                <a:lnTo>
                  <a:pt x="312429" y="158531"/>
                </a:lnTo>
                <a:lnTo>
                  <a:pt x="302356" y="180425"/>
                </a:lnTo>
                <a:close/>
              </a:path>
              <a:path w="363219" h="361314">
                <a:moveTo>
                  <a:pt x="333426" y="209647"/>
                </a:moveTo>
                <a:lnTo>
                  <a:pt x="312407" y="202320"/>
                </a:lnTo>
                <a:lnTo>
                  <a:pt x="302356" y="180425"/>
                </a:lnTo>
                <a:lnTo>
                  <a:pt x="312436" y="158515"/>
                </a:lnTo>
                <a:lnTo>
                  <a:pt x="333464" y="151216"/>
                </a:lnTo>
                <a:lnTo>
                  <a:pt x="354084" y="158531"/>
                </a:lnTo>
                <a:lnTo>
                  <a:pt x="362919" y="180425"/>
                </a:lnTo>
                <a:lnTo>
                  <a:pt x="354055" y="202363"/>
                </a:lnTo>
                <a:lnTo>
                  <a:pt x="333426" y="209647"/>
                </a:lnTo>
                <a:close/>
              </a:path>
              <a:path w="363219" h="361314">
                <a:moveTo>
                  <a:pt x="362927" y="180444"/>
                </a:moveTo>
                <a:lnTo>
                  <a:pt x="354084" y="158531"/>
                </a:lnTo>
                <a:lnTo>
                  <a:pt x="333464" y="151216"/>
                </a:lnTo>
                <a:lnTo>
                  <a:pt x="358819" y="151216"/>
                </a:lnTo>
                <a:lnTo>
                  <a:pt x="362927" y="180444"/>
                </a:lnTo>
                <a:close/>
              </a:path>
              <a:path w="363219" h="361314">
                <a:moveTo>
                  <a:pt x="313814" y="301519"/>
                </a:moveTo>
                <a:lnTo>
                  <a:pt x="181211" y="301519"/>
                </a:lnTo>
                <a:lnTo>
                  <a:pt x="228341" y="291890"/>
                </a:lnTo>
                <a:lnTo>
                  <a:pt x="266420" y="265751"/>
                </a:lnTo>
                <a:lnTo>
                  <a:pt x="292180" y="227222"/>
                </a:lnTo>
                <a:lnTo>
                  <a:pt x="302356" y="180425"/>
                </a:lnTo>
                <a:lnTo>
                  <a:pt x="312407" y="202320"/>
                </a:lnTo>
                <a:lnTo>
                  <a:pt x="333426" y="209647"/>
                </a:lnTo>
                <a:lnTo>
                  <a:pt x="358238" y="209647"/>
                </a:lnTo>
                <a:lnTo>
                  <a:pt x="354852" y="230683"/>
                </a:lnTo>
                <a:lnTo>
                  <a:pt x="334441" y="276252"/>
                </a:lnTo>
                <a:lnTo>
                  <a:pt x="313814" y="301519"/>
                </a:lnTo>
                <a:close/>
              </a:path>
              <a:path w="363219" h="361314">
                <a:moveTo>
                  <a:pt x="358238" y="209647"/>
                </a:moveTo>
                <a:lnTo>
                  <a:pt x="333426" y="209647"/>
                </a:lnTo>
                <a:lnTo>
                  <a:pt x="354055" y="202363"/>
                </a:lnTo>
                <a:lnTo>
                  <a:pt x="362927" y="180444"/>
                </a:lnTo>
                <a:lnTo>
                  <a:pt x="358238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586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901"/>
                </a:lnTo>
                <a:lnTo>
                  <a:pt x="86132" y="334805"/>
                </a:lnTo>
                <a:lnTo>
                  <a:pt x="51589" y="307654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74" y="101213"/>
                </a:lnTo>
                <a:lnTo>
                  <a:pt x="42311" y="63457"/>
                </a:lnTo>
                <a:lnTo>
                  <a:pt x="75163" y="33116"/>
                </a:lnTo>
                <a:lnTo>
                  <a:pt x="114066" y="12022"/>
                </a:lnTo>
                <a:lnTo>
                  <a:pt x="156768" y="782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2"/>
                </a:lnTo>
                <a:lnTo>
                  <a:pt x="181211" y="59292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13"/>
                </a:lnTo>
                <a:lnTo>
                  <a:pt x="95840" y="265744"/>
                </a:lnTo>
                <a:lnTo>
                  <a:pt x="134355" y="291896"/>
                </a:lnTo>
                <a:lnTo>
                  <a:pt x="181211" y="301531"/>
                </a:lnTo>
                <a:lnTo>
                  <a:pt x="313798" y="301531"/>
                </a:lnTo>
                <a:lnTo>
                  <a:pt x="303159" y="314560"/>
                </a:lnTo>
                <a:lnTo>
                  <a:pt x="262463" y="343020"/>
                </a:lnTo>
                <a:lnTo>
                  <a:pt x="213811" y="359037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37"/>
                </a:moveTo>
                <a:lnTo>
                  <a:pt x="292173" y="133610"/>
                </a:lnTo>
                <a:lnTo>
                  <a:pt x="266411" y="95066"/>
                </a:lnTo>
                <a:lnTo>
                  <a:pt x="228363" y="68928"/>
                </a:lnTo>
                <a:lnTo>
                  <a:pt x="181211" y="59292"/>
                </a:lnTo>
                <a:lnTo>
                  <a:pt x="315735" y="59292"/>
                </a:lnTo>
                <a:lnTo>
                  <a:pt x="316571" y="60040"/>
                </a:lnTo>
                <a:lnTo>
                  <a:pt x="341007" y="95640"/>
                </a:lnTo>
                <a:lnTo>
                  <a:pt x="356716" y="136295"/>
                </a:lnTo>
                <a:lnTo>
                  <a:pt x="358821" y="151240"/>
                </a:lnTo>
                <a:lnTo>
                  <a:pt x="333464" y="151240"/>
                </a:lnTo>
                <a:lnTo>
                  <a:pt x="312436" y="158535"/>
                </a:lnTo>
                <a:lnTo>
                  <a:pt x="302356" y="180437"/>
                </a:lnTo>
                <a:close/>
              </a:path>
              <a:path w="363219" h="361314">
                <a:moveTo>
                  <a:pt x="333426" y="209645"/>
                </a:moveTo>
                <a:lnTo>
                  <a:pt x="312407" y="202316"/>
                </a:lnTo>
                <a:lnTo>
                  <a:pt x="302356" y="180437"/>
                </a:lnTo>
                <a:lnTo>
                  <a:pt x="312436" y="158535"/>
                </a:lnTo>
                <a:lnTo>
                  <a:pt x="333464" y="151240"/>
                </a:lnTo>
                <a:lnTo>
                  <a:pt x="354084" y="158556"/>
                </a:lnTo>
                <a:lnTo>
                  <a:pt x="362914" y="180437"/>
                </a:lnTo>
                <a:lnTo>
                  <a:pt x="354055" y="202370"/>
                </a:lnTo>
                <a:lnTo>
                  <a:pt x="333426" y="209645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84" y="158556"/>
                </a:lnTo>
                <a:lnTo>
                  <a:pt x="333464" y="151240"/>
                </a:lnTo>
                <a:lnTo>
                  <a:pt x="358821" y="151240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798" y="301531"/>
                </a:moveTo>
                <a:lnTo>
                  <a:pt x="181211" y="301531"/>
                </a:lnTo>
                <a:lnTo>
                  <a:pt x="228341" y="291896"/>
                </a:lnTo>
                <a:lnTo>
                  <a:pt x="266420" y="265744"/>
                </a:lnTo>
                <a:lnTo>
                  <a:pt x="292180" y="227213"/>
                </a:lnTo>
                <a:lnTo>
                  <a:pt x="302356" y="180437"/>
                </a:lnTo>
                <a:lnTo>
                  <a:pt x="312407" y="202316"/>
                </a:lnTo>
                <a:lnTo>
                  <a:pt x="333426" y="209645"/>
                </a:lnTo>
                <a:lnTo>
                  <a:pt x="358241" y="209645"/>
                </a:lnTo>
                <a:lnTo>
                  <a:pt x="354852" y="230698"/>
                </a:lnTo>
                <a:lnTo>
                  <a:pt x="334441" y="276254"/>
                </a:lnTo>
                <a:lnTo>
                  <a:pt x="313798" y="301531"/>
                </a:lnTo>
                <a:close/>
              </a:path>
              <a:path w="363219" h="361314">
                <a:moveTo>
                  <a:pt x="358241" y="209645"/>
                </a:moveTo>
                <a:lnTo>
                  <a:pt x="333426" y="209645"/>
                </a:lnTo>
                <a:lnTo>
                  <a:pt x="354055" y="202370"/>
                </a:lnTo>
                <a:lnTo>
                  <a:pt x="362925" y="180462"/>
                </a:lnTo>
                <a:lnTo>
                  <a:pt x="358241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586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890"/>
                </a:lnTo>
                <a:lnTo>
                  <a:pt x="86132" y="334788"/>
                </a:lnTo>
                <a:lnTo>
                  <a:pt x="51589" y="307634"/>
                </a:lnTo>
                <a:lnTo>
                  <a:pt x="24251" y="272149"/>
                </a:lnTo>
                <a:lnTo>
                  <a:pt x="6700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74" y="101219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5" y="59272"/>
                </a:lnTo>
                <a:lnTo>
                  <a:pt x="181211" y="59272"/>
                </a:lnTo>
                <a:lnTo>
                  <a:pt x="134401" y="68908"/>
                </a:lnTo>
                <a:lnTo>
                  <a:pt x="95827" y="95065"/>
                </a:lnTo>
                <a:lnTo>
                  <a:pt x="69662" y="133611"/>
                </a:lnTo>
                <a:lnTo>
                  <a:pt x="60065" y="180417"/>
                </a:lnTo>
                <a:lnTo>
                  <a:pt x="69723" y="227193"/>
                </a:lnTo>
                <a:lnTo>
                  <a:pt x="95840" y="265725"/>
                </a:lnTo>
                <a:lnTo>
                  <a:pt x="134355" y="291876"/>
                </a:lnTo>
                <a:lnTo>
                  <a:pt x="181211" y="301512"/>
                </a:lnTo>
                <a:lnTo>
                  <a:pt x="313803" y="301512"/>
                </a:lnTo>
                <a:lnTo>
                  <a:pt x="303159" y="314548"/>
                </a:lnTo>
                <a:lnTo>
                  <a:pt x="262463" y="343019"/>
                </a:lnTo>
                <a:lnTo>
                  <a:pt x="213811" y="359055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17"/>
                </a:moveTo>
                <a:lnTo>
                  <a:pt x="292173" y="133590"/>
                </a:lnTo>
                <a:lnTo>
                  <a:pt x="266411" y="95046"/>
                </a:lnTo>
                <a:lnTo>
                  <a:pt x="228363" y="68908"/>
                </a:lnTo>
                <a:lnTo>
                  <a:pt x="181211" y="59272"/>
                </a:lnTo>
                <a:lnTo>
                  <a:pt x="315735" y="59272"/>
                </a:lnTo>
                <a:lnTo>
                  <a:pt x="316571" y="60020"/>
                </a:lnTo>
                <a:lnTo>
                  <a:pt x="341007" y="95620"/>
                </a:lnTo>
                <a:lnTo>
                  <a:pt x="356716" y="136275"/>
                </a:lnTo>
                <a:lnTo>
                  <a:pt x="358819" y="151201"/>
                </a:lnTo>
                <a:lnTo>
                  <a:pt x="333464" y="151201"/>
                </a:lnTo>
                <a:lnTo>
                  <a:pt x="312433" y="158514"/>
                </a:lnTo>
                <a:lnTo>
                  <a:pt x="302356" y="180417"/>
                </a:lnTo>
                <a:close/>
              </a:path>
              <a:path w="363219" h="361314">
                <a:moveTo>
                  <a:pt x="333426" y="209625"/>
                </a:moveTo>
                <a:lnTo>
                  <a:pt x="312407" y="202297"/>
                </a:lnTo>
                <a:lnTo>
                  <a:pt x="302356" y="180417"/>
                </a:lnTo>
                <a:lnTo>
                  <a:pt x="312436" y="158508"/>
                </a:lnTo>
                <a:lnTo>
                  <a:pt x="333464" y="151201"/>
                </a:lnTo>
                <a:lnTo>
                  <a:pt x="354084" y="158514"/>
                </a:lnTo>
                <a:lnTo>
                  <a:pt x="362914" y="180417"/>
                </a:lnTo>
                <a:lnTo>
                  <a:pt x="354055" y="202350"/>
                </a:lnTo>
                <a:lnTo>
                  <a:pt x="333426" y="209625"/>
                </a:lnTo>
                <a:close/>
              </a:path>
              <a:path w="363219" h="361314">
                <a:moveTo>
                  <a:pt x="362925" y="180442"/>
                </a:moveTo>
                <a:lnTo>
                  <a:pt x="354084" y="158514"/>
                </a:lnTo>
                <a:lnTo>
                  <a:pt x="333464" y="151201"/>
                </a:lnTo>
                <a:lnTo>
                  <a:pt x="358819" y="151201"/>
                </a:lnTo>
                <a:lnTo>
                  <a:pt x="362935" y="180417"/>
                </a:lnTo>
                <a:close/>
              </a:path>
              <a:path w="363219" h="361314">
                <a:moveTo>
                  <a:pt x="313803" y="301512"/>
                </a:moveTo>
                <a:lnTo>
                  <a:pt x="181211" y="301512"/>
                </a:lnTo>
                <a:lnTo>
                  <a:pt x="228341" y="291876"/>
                </a:lnTo>
                <a:lnTo>
                  <a:pt x="266420" y="265725"/>
                </a:lnTo>
                <a:lnTo>
                  <a:pt x="292180" y="227193"/>
                </a:lnTo>
                <a:lnTo>
                  <a:pt x="302356" y="180417"/>
                </a:lnTo>
                <a:lnTo>
                  <a:pt x="312407" y="202297"/>
                </a:lnTo>
                <a:lnTo>
                  <a:pt x="333426" y="209625"/>
                </a:lnTo>
                <a:lnTo>
                  <a:pt x="358241" y="209625"/>
                </a:lnTo>
                <a:lnTo>
                  <a:pt x="354852" y="230678"/>
                </a:lnTo>
                <a:lnTo>
                  <a:pt x="334441" y="276236"/>
                </a:lnTo>
                <a:lnTo>
                  <a:pt x="313803" y="301512"/>
                </a:lnTo>
                <a:close/>
              </a:path>
              <a:path w="363219" h="361314">
                <a:moveTo>
                  <a:pt x="358241" y="209625"/>
                </a:moveTo>
                <a:lnTo>
                  <a:pt x="333426" y="209625"/>
                </a:lnTo>
                <a:lnTo>
                  <a:pt x="354055" y="202350"/>
                </a:lnTo>
                <a:lnTo>
                  <a:pt x="362925" y="180442"/>
                </a:lnTo>
                <a:lnTo>
                  <a:pt x="358241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31586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50"/>
                </a:moveTo>
                <a:lnTo>
                  <a:pt x="125962" y="352917"/>
                </a:lnTo>
                <a:lnTo>
                  <a:pt x="86132" y="334812"/>
                </a:lnTo>
                <a:lnTo>
                  <a:pt x="51589" y="307655"/>
                </a:lnTo>
                <a:lnTo>
                  <a:pt x="24251" y="272169"/>
                </a:lnTo>
                <a:lnTo>
                  <a:pt x="6700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74" y="101238"/>
                </a:lnTo>
                <a:lnTo>
                  <a:pt x="42311" y="63508"/>
                </a:lnTo>
                <a:lnTo>
                  <a:pt x="75163" y="33142"/>
                </a:lnTo>
                <a:lnTo>
                  <a:pt x="114066" y="12033"/>
                </a:lnTo>
                <a:lnTo>
                  <a:pt x="156768" y="784"/>
                </a:lnTo>
                <a:lnTo>
                  <a:pt x="201020" y="0"/>
                </a:lnTo>
                <a:lnTo>
                  <a:pt x="244571" y="10282"/>
                </a:lnTo>
                <a:lnTo>
                  <a:pt x="284171" y="31064"/>
                </a:lnTo>
                <a:lnTo>
                  <a:pt x="315735" y="59291"/>
                </a:lnTo>
                <a:lnTo>
                  <a:pt x="181211" y="59291"/>
                </a:lnTo>
                <a:lnTo>
                  <a:pt x="134401" y="68928"/>
                </a:lnTo>
                <a:lnTo>
                  <a:pt x="95827" y="95085"/>
                </a:lnTo>
                <a:lnTo>
                  <a:pt x="69662" y="133631"/>
                </a:lnTo>
                <a:lnTo>
                  <a:pt x="60065" y="180437"/>
                </a:lnTo>
                <a:lnTo>
                  <a:pt x="69723" y="227220"/>
                </a:lnTo>
                <a:lnTo>
                  <a:pt x="95840" y="265755"/>
                </a:lnTo>
                <a:lnTo>
                  <a:pt x="134355" y="291908"/>
                </a:lnTo>
                <a:lnTo>
                  <a:pt x="181211" y="301544"/>
                </a:lnTo>
                <a:lnTo>
                  <a:pt x="313798" y="301544"/>
                </a:lnTo>
                <a:lnTo>
                  <a:pt x="303159" y="314574"/>
                </a:lnTo>
                <a:lnTo>
                  <a:pt x="262463" y="343047"/>
                </a:lnTo>
                <a:lnTo>
                  <a:pt x="213811" y="359087"/>
                </a:lnTo>
                <a:lnTo>
                  <a:pt x="169161" y="361250"/>
                </a:lnTo>
                <a:close/>
              </a:path>
              <a:path w="363219" h="361314">
                <a:moveTo>
                  <a:pt x="302356" y="180437"/>
                </a:moveTo>
                <a:lnTo>
                  <a:pt x="292173" y="133609"/>
                </a:lnTo>
                <a:lnTo>
                  <a:pt x="266411" y="95066"/>
                </a:lnTo>
                <a:lnTo>
                  <a:pt x="228363" y="68928"/>
                </a:lnTo>
                <a:lnTo>
                  <a:pt x="181211" y="59291"/>
                </a:lnTo>
                <a:lnTo>
                  <a:pt x="315735" y="59291"/>
                </a:lnTo>
                <a:lnTo>
                  <a:pt x="316571" y="60039"/>
                </a:lnTo>
                <a:lnTo>
                  <a:pt x="341007" y="95639"/>
                </a:lnTo>
                <a:lnTo>
                  <a:pt x="356716" y="136295"/>
                </a:lnTo>
                <a:lnTo>
                  <a:pt x="358821" y="151239"/>
                </a:lnTo>
                <a:lnTo>
                  <a:pt x="333464" y="151239"/>
                </a:lnTo>
                <a:lnTo>
                  <a:pt x="312436" y="158535"/>
                </a:lnTo>
                <a:lnTo>
                  <a:pt x="302356" y="180437"/>
                </a:lnTo>
                <a:close/>
              </a:path>
              <a:path w="363219" h="361314">
                <a:moveTo>
                  <a:pt x="333426" y="209650"/>
                </a:moveTo>
                <a:lnTo>
                  <a:pt x="312407" y="202318"/>
                </a:lnTo>
                <a:lnTo>
                  <a:pt x="302356" y="180437"/>
                </a:lnTo>
                <a:lnTo>
                  <a:pt x="312436" y="158535"/>
                </a:lnTo>
                <a:lnTo>
                  <a:pt x="333464" y="151239"/>
                </a:lnTo>
                <a:lnTo>
                  <a:pt x="354084" y="158555"/>
                </a:lnTo>
                <a:lnTo>
                  <a:pt x="362914" y="180437"/>
                </a:lnTo>
                <a:lnTo>
                  <a:pt x="354055" y="202375"/>
                </a:lnTo>
                <a:lnTo>
                  <a:pt x="333426" y="209650"/>
                </a:lnTo>
                <a:close/>
              </a:path>
              <a:path w="363219" h="361314">
                <a:moveTo>
                  <a:pt x="362925" y="180462"/>
                </a:moveTo>
                <a:lnTo>
                  <a:pt x="354084" y="158555"/>
                </a:lnTo>
                <a:lnTo>
                  <a:pt x="333464" y="151239"/>
                </a:lnTo>
                <a:lnTo>
                  <a:pt x="358821" y="151239"/>
                </a:lnTo>
                <a:lnTo>
                  <a:pt x="362935" y="180437"/>
                </a:lnTo>
                <a:close/>
              </a:path>
              <a:path w="363219" h="361314">
                <a:moveTo>
                  <a:pt x="313798" y="301544"/>
                </a:moveTo>
                <a:lnTo>
                  <a:pt x="181211" y="301544"/>
                </a:lnTo>
                <a:lnTo>
                  <a:pt x="228341" y="291908"/>
                </a:lnTo>
                <a:lnTo>
                  <a:pt x="266420" y="265755"/>
                </a:lnTo>
                <a:lnTo>
                  <a:pt x="292180" y="227220"/>
                </a:lnTo>
                <a:lnTo>
                  <a:pt x="302356" y="180437"/>
                </a:lnTo>
                <a:lnTo>
                  <a:pt x="312407" y="202318"/>
                </a:lnTo>
                <a:lnTo>
                  <a:pt x="333426" y="209650"/>
                </a:lnTo>
                <a:lnTo>
                  <a:pt x="358241" y="209650"/>
                </a:lnTo>
                <a:lnTo>
                  <a:pt x="354852" y="230702"/>
                </a:lnTo>
                <a:lnTo>
                  <a:pt x="334441" y="276262"/>
                </a:lnTo>
                <a:lnTo>
                  <a:pt x="313798" y="301544"/>
                </a:lnTo>
                <a:close/>
              </a:path>
              <a:path w="363219" h="361314">
                <a:moveTo>
                  <a:pt x="358241" y="209650"/>
                </a:moveTo>
                <a:lnTo>
                  <a:pt x="333426" y="209650"/>
                </a:lnTo>
                <a:lnTo>
                  <a:pt x="354055" y="202375"/>
                </a:lnTo>
                <a:lnTo>
                  <a:pt x="362925" y="180462"/>
                </a:lnTo>
                <a:lnTo>
                  <a:pt x="358241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37378" y="78716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47" y="361250"/>
                </a:moveTo>
                <a:lnTo>
                  <a:pt x="125951" y="352933"/>
                </a:lnTo>
                <a:lnTo>
                  <a:pt x="86129" y="334835"/>
                </a:lnTo>
                <a:lnTo>
                  <a:pt x="51601" y="307681"/>
                </a:lnTo>
                <a:lnTo>
                  <a:pt x="24288" y="272195"/>
                </a:lnTo>
                <a:lnTo>
                  <a:pt x="6712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86" y="101219"/>
                </a:lnTo>
                <a:lnTo>
                  <a:pt x="42347" y="63483"/>
                </a:lnTo>
                <a:lnTo>
                  <a:pt x="75175" y="33142"/>
                </a:lnTo>
                <a:lnTo>
                  <a:pt x="114063" y="12045"/>
                </a:lnTo>
                <a:lnTo>
                  <a:pt x="156757" y="797"/>
                </a:lnTo>
                <a:lnTo>
                  <a:pt x="201006" y="0"/>
                </a:lnTo>
                <a:lnTo>
                  <a:pt x="244557" y="10258"/>
                </a:lnTo>
                <a:lnTo>
                  <a:pt x="284177" y="31064"/>
                </a:lnTo>
                <a:lnTo>
                  <a:pt x="315758" y="59318"/>
                </a:lnTo>
                <a:lnTo>
                  <a:pt x="181209" y="59318"/>
                </a:lnTo>
                <a:lnTo>
                  <a:pt x="134384" y="68954"/>
                </a:lnTo>
                <a:lnTo>
                  <a:pt x="95832" y="95068"/>
                </a:lnTo>
                <a:lnTo>
                  <a:pt x="69658" y="133598"/>
                </a:lnTo>
                <a:lnTo>
                  <a:pt x="60051" y="180425"/>
                </a:lnTo>
                <a:lnTo>
                  <a:pt x="69740" y="227230"/>
                </a:lnTo>
                <a:lnTo>
                  <a:pt x="95870" y="265777"/>
                </a:lnTo>
                <a:lnTo>
                  <a:pt x="134380" y="291933"/>
                </a:lnTo>
                <a:lnTo>
                  <a:pt x="181209" y="301570"/>
                </a:lnTo>
                <a:lnTo>
                  <a:pt x="313785" y="301570"/>
                </a:lnTo>
                <a:lnTo>
                  <a:pt x="303165" y="314575"/>
                </a:lnTo>
                <a:lnTo>
                  <a:pt x="262459" y="343042"/>
                </a:lnTo>
                <a:lnTo>
                  <a:pt x="213797" y="359063"/>
                </a:lnTo>
                <a:lnTo>
                  <a:pt x="169147" y="361250"/>
                </a:lnTo>
                <a:close/>
              </a:path>
              <a:path w="363219" h="361315">
                <a:moveTo>
                  <a:pt x="302354" y="180425"/>
                </a:moveTo>
                <a:lnTo>
                  <a:pt x="292171" y="133641"/>
                </a:lnTo>
                <a:lnTo>
                  <a:pt x="266409" y="95106"/>
                </a:lnTo>
                <a:lnTo>
                  <a:pt x="228333" y="68954"/>
                </a:lnTo>
                <a:lnTo>
                  <a:pt x="181209" y="59318"/>
                </a:lnTo>
                <a:lnTo>
                  <a:pt x="315758" y="59318"/>
                </a:lnTo>
                <a:lnTo>
                  <a:pt x="316579" y="60052"/>
                </a:lnTo>
                <a:lnTo>
                  <a:pt x="341008" y="95654"/>
                </a:lnTo>
                <a:lnTo>
                  <a:pt x="356707" y="136301"/>
                </a:lnTo>
                <a:lnTo>
                  <a:pt x="358808" y="151223"/>
                </a:lnTo>
                <a:lnTo>
                  <a:pt x="333452" y="151223"/>
                </a:lnTo>
                <a:lnTo>
                  <a:pt x="312423" y="158538"/>
                </a:lnTo>
                <a:lnTo>
                  <a:pt x="302354" y="180425"/>
                </a:lnTo>
                <a:close/>
              </a:path>
              <a:path w="363219" h="361315">
                <a:moveTo>
                  <a:pt x="333418" y="209667"/>
                </a:moveTo>
                <a:lnTo>
                  <a:pt x="312404" y="202328"/>
                </a:lnTo>
                <a:lnTo>
                  <a:pt x="302354" y="180425"/>
                </a:lnTo>
                <a:lnTo>
                  <a:pt x="312427" y="158531"/>
                </a:lnTo>
                <a:lnTo>
                  <a:pt x="333452" y="151223"/>
                </a:lnTo>
                <a:lnTo>
                  <a:pt x="354070" y="158538"/>
                </a:lnTo>
                <a:lnTo>
                  <a:pt x="362885" y="180425"/>
                </a:lnTo>
                <a:lnTo>
                  <a:pt x="354043" y="202385"/>
                </a:lnTo>
                <a:lnTo>
                  <a:pt x="333418" y="209667"/>
                </a:lnTo>
                <a:close/>
              </a:path>
              <a:path w="363219" h="361315">
                <a:moveTo>
                  <a:pt x="362903" y="180469"/>
                </a:moveTo>
                <a:lnTo>
                  <a:pt x="354070" y="158538"/>
                </a:lnTo>
                <a:lnTo>
                  <a:pt x="333452" y="151223"/>
                </a:lnTo>
                <a:lnTo>
                  <a:pt x="358808" y="151223"/>
                </a:lnTo>
                <a:lnTo>
                  <a:pt x="362921" y="180425"/>
                </a:lnTo>
                <a:close/>
              </a:path>
              <a:path w="363219" h="361315">
                <a:moveTo>
                  <a:pt x="313785" y="301570"/>
                </a:moveTo>
                <a:lnTo>
                  <a:pt x="181209" y="301570"/>
                </a:lnTo>
                <a:lnTo>
                  <a:pt x="228333" y="291933"/>
                </a:lnTo>
                <a:lnTo>
                  <a:pt x="266409" y="265777"/>
                </a:lnTo>
                <a:lnTo>
                  <a:pt x="292171" y="227230"/>
                </a:lnTo>
                <a:lnTo>
                  <a:pt x="302354" y="180425"/>
                </a:lnTo>
                <a:lnTo>
                  <a:pt x="312404" y="202328"/>
                </a:lnTo>
                <a:lnTo>
                  <a:pt x="333418" y="209667"/>
                </a:lnTo>
                <a:lnTo>
                  <a:pt x="358238" y="209667"/>
                </a:lnTo>
                <a:lnTo>
                  <a:pt x="354859" y="230709"/>
                </a:lnTo>
                <a:lnTo>
                  <a:pt x="334452" y="276263"/>
                </a:lnTo>
                <a:lnTo>
                  <a:pt x="313785" y="301570"/>
                </a:lnTo>
                <a:close/>
              </a:path>
              <a:path w="363219" h="361315">
                <a:moveTo>
                  <a:pt x="358238" y="209667"/>
                </a:moveTo>
                <a:lnTo>
                  <a:pt x="333418" y="209667"/>
                </a:lnTo>
                <a:lnTo>
                  <a:pt x="354043" y="202385"/>
                </a:lnTo>
                <a:lnTo>
                  <a:pt x="362903" y="180469"/>
                </a:lnTo>
                <a:lnTo>
                  <a:pt x="358238" y="2096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37378" y="139249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50"/>
                </a:moveTo>
                <a:lnTo>
                  <a:pt x="125951" y="352930"/>
                </a:lnTo>
                <a:lnTo>
                  <a:pt x="86129" y="334824"/>
                </a:lnTo>
                <a:lnTo>
                  <a:pt x="51601" y="307655"/>
                </a:lnTo>
                <a:lnTo>
                  <a:pt x="24288" y="272144"/>
                </a:lnTo>
                <a:lnTo>
                  <a:pt x="6712" y="230789"/>
                </a:lnTo>
                <a:lnTo>
                  <a:pt x="0" y="187061"/>
                </a:lnTo>
                <a:lnTo>
                  <a:pt x="3880" y="143147"/>
                </a:lnTo>
                <a:lnTo>
                  <a:pt x="18086" y="101230"/>
                </a:lnTo>
                <a:lnTo>
                  <a:pt x="42347" y="63496"/>
                </a:lnTo>
                <a:lnTo>
                  <a:pt x="75175" y="33148"/>
                </a:lnTo>
                <a:lnTo>
                  <a:pt x="114063" y="12048"/>
                </a:lnTo>
                <a:lnTo>
                  <a:pt x="156757" y="797"/>
                </a:lnTo>
                <a:lnTo>
                  <a:pt x="201006" y="0"/>
                </a:lnTo>
                <a:lnTo>
                  <a:pt x="244557" y="10257"/>
                </a:lnTo>
                <a:lnTo>
                  <a:pt x="284177" y="31044"/>
                </a:lnTo>
                <a:lnTo>
                  <a:pt x="315782" y="59318"/>
                </a:lnTo>
                <a:lnTo>
                  <a:pt x="181209" y="59318"/>
                </a:lnTo>
                <a:lnTo>
                  <a:pt x="134397" y="68947"/>
                </a:lnTo>
                <a:lnTo>
                  <a:pt x="95822" y="95087"/>
                </a:lnTo>
                <a:lnTo>
                  <a:pt x="69654" y="133620"/>
                </a:lnTo>
                <a:lnTo>
                  <a:pt x="60051" y="180425"/>
                </a:lnTo>
                <a:lnTo>
                  <a:pt x="69740" y="227222"/>
                </a:lnTo>
                <a:lnTo>
                  <a:pt x="95870" y="265751"/>
                </a:lnTo>
                <a:lnTo>
                  <a:pt x="134380" y="291890"/>
                </a:lnTo>
                <a:lnTo>
                  <a:pt x="181209" y="301519"/>
                </a:lnTo>
                <a:lnTo>
                  <a:pt x="313822" y="301519"/>
                </a:lnTo>
                <a:lnTo>
                  <a:pt x="303165" y="314571"/>
                </a:lnTo>
                <a:lnTo>
                  <a:pt x="262459" y="343042"/>
                </a:lnTo>
                <a:lnTo>
                  <a:pt x="213797" y="359063"/>
                </a:lnTo>
                <a:lnTo>
                  <a:pt x="169147" y="361250"/>
                </a:lnTo>
                <a:close/>
              </a:path>
              <a:path w="363219" h="361314">
                <a:moveTo>
                  <a:pt x="302354" y="180425"/>
                </a:moveTo>
                <a:lnTo>
                  <a:pt x="292160" y="133604"/>
                </a:lnTo>
                <a:lnTo>
                  <a:pt x="266388" y="95073"/>
                </a:lnTo>
                <a:lnTo>
                  <a:pt x="228306" y="68941"/>
                </a:lnTo>
                <a:lnTo>
                  <a:pt x="181209" y="59318"/>
                </a:lnTo>
                <a:lnTo>
                  <a:pt x="315782" y="59318"/>
                </a:lnTo>
                <a:lnTo>
                  <a:pt x="316579" y="60030"/>
                </a:lnTo>
                <a:lnTo>
                  <a:pt x="341008" y="95640"/>
                </a:lnTo>
                <a:lnTo>
                  <a:pt x="356707" y="136296"/>
                </a:lnTo>
                <a:lnTo>
                  <a:pt x="358808" y="151216"/>
                </a:lnTo>
                <a:lnTo>
                  <a:pt x="333452" y="151216"/>
                </a:lnTo>
                <a:lnTo>
                  <a:pt x="312420" y="158531"/>
                </a:lnTo>
                <a:lnTo>
                  <a:pt x="302354" y="180425"/>
                </a:lnTo>
                <a:close/>
              </a:path>
              <a:path w="363219" h="361314">
                <a:moveTo>
                  <a:pt x="333418" y="209647"/>
                </a:moveTo>
                <a:lnTo>
                  <a:pt x="312404" y="202320"/>
                </a:lnTo>
                <a:lnTo>
                  <a:pt x="302354" y="180425"/>
                </a:lnTo>
                <a:lnTo>
                  <a:pt x="312427" y="158515"/>
                </a:lnTo>
                <a:lnTo>
                  <a:pt x="333452" y="151216"/>
                </a:lnTo>
                <a:lnTo>
                  <a:pt x="354070" y="158531"/>
                </a:lnTo>
                <a:lnTo>
                  <a:pt x="362905" y="180425"/>
                </a:lnTo>
                <a:lnTo>
                  <a:pt x="354043" y="202363"/>
                </a:lnTo>
                <a:lnTo>
                  <a:pt x="333418" y="209647"/>
                </a:lnTo>
                <a:close/>
              </a:path>
              <a:path w="363219" h="361314">
                <a:moveTo>
                  <a:pt x="362913" y="180444"/>
                </a:moveTo>
                <a:lnTo>
                  <a:pt x="354070" y="158531"/>
                </a:lnTo>
                <a:lnTo>
                  <a:pt x="333452" y="151216"/>
                </a:lnTo>
                <a:lnTo>
                  <a:pt x="358808" y="151216"/>
                </a:lnTo>
                <a:lnTo>
                  <a:pt x="362913" y="180444"/>
                </a:lnTo>
                <a:close/>
              </a:path>
              <a:path w="363219" h="361314">
                <a:moveTo>
                  <a:pt x="313822" y="301519"/>
                </a:moveTo>
                <a:lnTo>
                  <a:pt x="181209" y="301519"/>
                </a:lnTo>
                <a:lnTo>
                  <a:pt x="228333" y="291890"/>
                </a:lnTo>
                <a:lnTo>
                  <a:pt x="266409" y="265751"/>
                </a:lnTo>
                <a:lnTo>
                  <a:pt x="292171" y="227222"/>
                </a:lnTo>
                <a:lnTo>
                  <a:pt x="302354" y="180425"/>
                </a:lnTo>
                <a:lnTo>
                  <a:pt x="312404" y="202320"/>
                </a:lnTo>
                <a:lnTo>
                  <a:pt x="333418" y="209647"/>
                </a:lnTo>
                <a:lnTo>
                  <a:pt x="358236" y="209647"/>
                </a:lnTo>
                <a:lnTo>
                  <a:pt x="354859" y="230683"/>
                </a:lnTo>
                <a:lnTo>
                  <a:pt x="334452" y="276252"/>
                </a:lnTo>
                <a:lnTo>
                  <a:pt x="313822" y="301519"/>
                </a:lnTo>
                <a:close/>
              </a:path>
              <a:path w="363219" h="361314">
                <a:moveTo>
                  <a:pt x="358236" y="209647"/>
                </a:moveTo>
                <a:lnTo>
                  <a:pt x="333418" y="209647"/>
                </a:lnTo>
                <a:lnTo>
                  <a:pt x="354043" y="202363"/>
                </a:lnTo>
                <a:lnTo>
                  <a:pt x="362913" y="180444"/>
                </a:lnTo>
                <a:lnTo>
                  <a:pt x="358236" y="20964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37378" y="19980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19"/>
                </a:moveTo>
                <a:lnTo>
                  <a:pt x="125951" y="352901"/>
                </a:lnTo>
                <a:lnTo>
                  <a:pt x="86129" y="334805"/>
                </a:lnTo>
                <a:lnTo>
                  <a:pt x="51601" y="307654"/>
                </a:lnTo>
                <a:lnTo>
                  <a:pt x="24288" y="272169"/>
                </a:lnTo>
                <a:lnTo>
                  <a:pt x="6712" y="230792"/>
                </a:lnTo>
                <a:lnTo>
                  <a:pt x="0" y="187057"/>
                </a:lnTo>
                <a:lnTo>
                  <a:pt x="3880" y="143138"/>
                </a:lnTo>
                <a:lnTo>
                  <a:pt x="18086" y="101213"/>
                </a:lnTo>
                <a:lnTo>
                  <a:pt x="42347" y="63457"/>
                </a:lnTo>
                <a:lnTo>
                  <a:pt x="75175" y="33116"/>
                </a:lnTo>
                <a:lnTo>
                  <a:pt x="114063" y="12022"/>
                </a:lnTo>
                <a:lnTo>
                  <a:pt x="156757" y="782"/>
                </a:lnTo>
                <a:lnTo>
                  <a:pt x="201006" y="0"/>
                </a:lnTo>
                <a:lnTo>
                  <a:pt x="244557" y="10282"/>
                </a:lnTo>
                <a:lnTo>
                  <a:pt x="284177" y="31064"/>
                </a:lnTo>
                <a:lnTo>
                  <a:pt x="315742" y="59292"/>
                </a:lnTo>
                <a:lnTo>
                  <a:pt x="181209" y="59292"/>
                </a:lnTo>
                <a:lnTo>
                  <a:pt x="134394" y="68928"/>
                </a:lnTo>
                <a:lnTo>
                  <a:pt x="95819" y="95085"/>
                </a:lnTo>
                <a:lnTo>
                  <a:pt x="69653" y="133631"/>
                </a:lnTo>
                <a:lnTo>
                  <a:pt x="60051" y="180437"/>
                </a:lnTo>
                <a:lnTo>
                  <a:pt x="69740" y="227213"/>
                </a:lnTo>
                <a:lnTo>
                  <a:pt x="95870" y="265744"/>
                </a:lnTo>
                <a:lnTo>
                  <a:pt x="134380" y="291896"/>
                </a:lnTo>
                <a:lnTo>
                  <a:pt x="181209" y="301531"/>
                </a:lnTo>
                <a:lnTo>
                  <a:pt x="313806" y="301531"/>
                </a:lnTo>
                <a:lnTo>
                  <a:pt x="303165" y="314560"/>
                </a:lnTo>
                <a:lnTo>
                  <a:pt x="262459" y="343020"/>
                </a:lnTo>
                <a:lnTo>
                  <a:pt x="213797" y="359037"/>
                </a:lnTo>
                <a:lnTo>
                  <a:pt x="169147" y="361219"/>
                </a:lnTo>
                <a:close/>
              </a:path>
              <a:path w="363219" h="361314">
                <a:moveTo>
                  <a:pt x="302354" y="180437"/>
                </a:moveTo>
                <a:lnTo>
                  <a:pt x="292157" y="133610"/>
                </a:lnTo>
                <a:lnTo>
                  <a:pt x="266381" y="95066"/>
                </a:lnTo>
                <a:lnTo>
                  <a:pt x="228333" y="68928"/>
                </a:lnTo>
                <a:lnTo>
                  <a:pt x="181209" y="59292"/>
                </a:lnTo>
                <a:lnTo>
                  <a:pt x="315742" y="59292"/>
                </a:lnTo>
                <a:lnTo>
                  <a:pt x="316579" y="60040"/>
                </a:lnTo>
                <a:lnTo>
                  <a:pt x="341008" y="95640"/>
                </a:lnTo>
                <a:lnTo>
                  <a:pt x="356707" y="136295"/>
                </a:lnTo>
                <a:lnTo>
                  <a:pt x="358810" y="151240"/>
                </a:lnTo>
                <a:lnTo>
                  <a:pt x="333452" y="151240"/>
                </a:lnTo>
                <a:lnTo>
                  <a:pt x="312427" y="158535"/>
                </a:lnTo>
                <a:lnTo>
                  <a:pt x="302354" y="180437"/>
                </a:lnTo>
                <a:close/>
              </a:path>
              <a:path w="363219" h="361314">
                <a:moveTo>
                  <a:pt x="333418" y="209645"/>
                </a:moveTo>
                <a:lnTo>
                  <a:pt x="312404" y="202316"/>
                </a:lnTo>
                <a:lnTo>
                  <a:pt x="302354" y="180437"/>
                </a:lnTo>
                <a:lnTo>
                  <a:pt x="312427" y="158535"/>
                </a:lnTo>
                <a:lnTo>
                  <a:pt x="333452" y="151240"/>
                </a:lnTo>
                <a:lnTo>
                  <a:pt x="354070" y="158556"/>
                </a:lnTo>
                <a:lnTo>
                  <a:pt x="362900" y="180437"/>
                </a:lnTo>
                <a:lnTo>
                  <a:pt x="354043" y="202370"/>
                </a:lnTo>
                <a:lnTo>
                  <a:pt x="333418" y="209645"/>
                </a:lnTo>
                <a:close/>
              </a:path>
              <a:path w="363219" h="361314">
                <a:moveTo>
                  <a:pt x="362910" y="180462"/>
                </a:moveTo>
                <a:lnTo>
                  <a:pt x="354070" y="158556"/>
                </a:lnTo>
                <a:lnTo>
                  <a:pt x="333452" y="151240"/>
                </a:lnTo>
                <a:lnTo>
                  <a:pt x="358810" y="151240"/>
                </a:lnTo>
                <a:lnTo>
                  <a:pt x="362921" y="180437"/>
                </a:lnTo>
                <a:close/>
              </a:path>
              <a:path w="363219" h="361314">
                <a:moveTo>
                  <a:pt x="313806" y="301531"/>
                </a:moveTo>
                <a:lnTo>
                  <a:pt x="181209" y="301531"/>
                </a:lnTo>
                <a:lnTo>
                  <a:pt x="228333" y="291896"/>
                </a:lnTo>
                <a:lnTo>
                  <a:pt x="266409" y="265744"/>
                </a:lnTo>
                <a:lnTo>
                  <a:pt x="292171" y="227213"/>
                </a:lnTo>
                <a:lnTo>
                  <a:pt x="302354" y="180437"/>
                </a:lnTo>
                <a:lnTo>
                  <a:pt x="312404" y="202316"/>
                </a:lnTo>
                <a:lnTo>
                  <a:pt x="333418" y="209645"/>
                </a:lnTo>
                <a:lnTo>
                  <a:pt x="358239" y="209645"/>
                </a:lnTo>
                <a:lnTo>
                  <a:pt x="354859" y="230698"/>
                </a:lnTo>
                <a:lnTo>
                  <a:pt x="334452" y="276254"/>
                </a:lnTo>
                <a:lnTo>
                  <a:pt x="313806" y="301531"/>
                </a:lnTo>
                <a:close/>
              </a:path>
              <a:path w="363219" h="361314">
                <a:moveTo>
                  <a:pt x="358239" y="209645"/>
                </a:moveTo>
                <a:lnTo>
                  <a:pt x="333418" y="209645"/>
                </a:lnTo>
                <a:lnTo>
                  <a:pt x="354043" y="202370"/>
                </a:lnTo>
                <a:lnTo>
                  <a:pt x="362910" y="180462"/>
                </a:lnTo>
                <a:lnTo>
                  <a:pt x="358239" y="20964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37378" y="260351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19"/>
                </a:moveTo>
                <a:lnTo>
                  <a:pt x="125951" y="352890"/>
                </a:lnTo>
                <a:lnTo>
                  <a:pt x="86129" y="334788"/>
                </a:lnTo>
                <a:lnTo>
                  <a:pt x="51601" y="307634"/>
                </a:lnTo>
                <a:lnTo>
                  <a:pt x="24288" y="272149"/>
                </a:lnTo>
                <a:lnTo>
                  <a:pt x="6712" y="230773"/>
                </a:lnTo>
                <a:lnTo>
                  <a:pt x="0" y="187040"/>
                </a:lnTo>
                <a:lnTo>
                  <a:pt x="3880" y="143129"/>
                </a:lnTo>
                <a:lnTo>
                  <a:pt x="18086" y="101219"/>
                </a:lnTo>
                <a:lnTo>
                  <a:pt x="42347" y="63488"/>
                </a:lnTo>
                <a:lnTo>
                  <a:pt x="75175" y="33127"/>
                </a:lnTo>
                <a:lnTo>
                  <a:pt x="114063" y="12028"/>
                </a:lnTo>
                <a:lnTo>
                  <a:pt x="156757" y="787"/>
                </a:lnTo>
                <a:lnTo>
                  <a:pt x="201006" y="0"/>
                </a:lnTo>
                <a:lnTo>
                  <a:pt x="244557" y="10262"/>
                </a:lnTo>
                <a:lnTo>
                  <a:pt x="284177" y="31044"/>
                </a:lnTo>
                <a:lnTo>
                  <a:pt x="315742" y="59272"/>
                </a:lnTo>
                <a:lnTo>
                  <a:pt x="181209" y="59272"/>
                </a:lnTo>
                <a:lnTo>
                  <a:pt x="134394" y="68908"/>
                </a:lnTo>
                <a:lnTo>
                  <a:pt x="95819" y="95065"/>
                </a:lnTo>
                <a:lnTo>
                  <a:pt x="69653" y="133611"/>
                </a:lnTo>
                <a:lnTo>
                  <a:pt x="60051" y="180417"/>
                </a:lnTo>
                <a:lnTo>
                  <a:pt x="69740" y="227193"/>
                </a:lnTo>
                <a:lnTo>
                  <a:pt x="95870" y="265725"/>
                </a:lnTo>
                <a:lnTo>
                  <a:pt x="134380" y="291876"/>
                </a:lnTo>
                <a:lnTo>
                  <a:pt x="181209" y="301512"/>
                </a:lnTo>
                <a:lnTo>
                  <a:pt x="313811" y="301512"/>
                </a:lnTo>
                <a:lnTo>
                  <a:pt x="303165" y="314548"/>
                </a:lnTo>
                <a:lnTo>
                  <a:pt x="262459" y="343019"/>
                </a:lnTo>
                <a:lnTo>
                  <a:pt x="213797" y="359055"/>
                </a:lnTo>
                <a:lnTo>
                  <a:pt x="169147" y="361219"/>
                </a:lnTo>
                <a:close/>
              </a:path>
              <a:path w="363219" h="361314">
                <a:moveTo>
                  <a:pt x="302354" y="180417"/>
                </a:moveTo>
                <a:lnTo>
                  <a:pt x="292157" y="133590"/>
                </a:lnTo>
                <a:lnTo>
                  <a:pt x="266381" y="95046"/>
                </a:lnTo>
                <a:lnTo>
                  <a:pt x="228333" y="68908"/>
                </a:lnTo>
                <a:lnTo>
                  <a:pt x="181209" y="59272"/>
                </a:lnTo>
                <a:lnTo>
                  <a:pt x="315742" y="59272"/>
                </a:lnTo>
                <a:lnTo>
                  <a:pt x="316579" y="60020"/>
                </a:lnTo>
                <a:lnTo>
                  <a:pt x="341008" y="95620"/>
                </a:lnTo>
                <a:lnTo>
                  <a:pt x="356707" y="136275"/>
                </a:lnTo>
                <a:lnTo>
                  <a:pt x="358808" y="151201"/>
                </a:lnTo>
                <a:lnTo>
                  <a:pt x="333452" y="151201"/>
                </a:lnTo>
                <a:lnTo>
                  <a:pt x="312424" y="158514"/>
                </a:lnTo>
                <a:lnTo>
                  <a:pt x="302354" y="180417"/>
                </a:lnTo>
                <a:close/>
              </a:path>
              <a:path w="363219" h="361314">
                <a:moveTo>
                  <a:pt x="333418" y="209625"/>
                </a:moveTo>
                <a:lnTo>
                  <a:pt x="312404" y="202297"/>
                </a:lnTo>
                <a:lnTo>
                  <a:pt x="302354" y="180417"/>
                </a:lnTo>
                <a:lnTo>
                  <a:pt x="312427" y="158508"/>
                </a:lnTo>
                <a:lnTo>
                  <a:pt x="333452" y="151201"/>
                </a:lnTo>
                <a:lnTo>
                  <a:pt x="354070" y="158514"/>
                </a:lnTo>
                <a:lnTo>
                  <a:pt x="362900" y="180417"/>
                </a:lnTo>
                <a:lnTo>
                  <a:pt x="354043" y="202350"/>
                </a:lnTo>
                <a:lnTo>
                  <a:pt x="333418" y="209625"/>
                </a:lnTo>
                <a:close/>
              </a:path>
              <a:path w="363219" h="361314">
                <a:moveTo>
                  <a:pt x="362910" y="180442"/>
                </a:moveTo>
                <a:lnTo>
                  <a:pt x="354070" y="158514"/>
                </a:lnTo>
                <a:lnTo>
                  <a:pt x="333452" y="151201"/>
                </a:lnTo>
                <a:lnTo>
                  <a:pt x="358808" y="151201"/>
                </a:lnTo>
                <a:lnTo>
                  <a:pt x="362921" y="180417"/>
                </a:lnTo>
                <a:close/>
              </a:path>
              <a:path w="363219" h="361314">
                <a:moveTo>
                  <a:pt x="313811" y="301512"/>
                </a:moveTo>
                <a:lnTo>
                  <a:pt x="181209" y="301512"/>
                </a:lnTo>
                <a:lnTo>
                  <a:pt x="228333" y="291876"/>
                </a:lnTo>
                <a:lnTo>
                  <a:pt x="266409" y="265725"/>
                </a:lnTo>
                <a:lnTo>
                  <a:pt x="292171" y="227193"/>
                </a:lnTo>
                <a:lnTo>
                  <a:pt x="302354" y="180417"/>
                </a:lnTo>
                <a:lnTo>
                  <a:pt x="312404" y="202297"/>
                </a:lnTo>
                <a:lnTo>
                  <a:pt x="333418" y="209625"/>
                </a:lnTo>
                <a:lnTo>
                  <a:pt x="358239" y="209625"/>
                </a:lnTo>
                <a:lnTo>
                  <a:pt x="354859" y="230678"/>
                </a:lnTo>
                <a:lnTo>
                  <a:pt x="334452" y="276236"/>
                </a:lnTo>
                <a:lnTo>
                  <a:pt x="313811" y="301512"/>
                </a:lnTo>
                <a:close/>
              </a:path>
              <a:path w="363219" h="361314">
                <a:moveTo>
                  <a:pt x="358239" y="209625"/>
                </a:moveTo>
                <a:lnTo>
                  <a:pt x="333418" y="209625"/>
                </a:lnTo>
                <a:lnTo>
                  <a:pt x="354043" y="202350"/>
                </a:lnTo>
                <a:lnTo>
                  <a:pt x="362910" y="180442"/>
                </a:lnTo>
                <a:lnTo>
                  <a:pt x="358239" y="20962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37378" y="32091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50"/>
                </a:moveTo>
                <a:lnTo>
                  <a:pt x="125951" y="352917"/>
                </a:lnTo>
                <a:lnTo>
                  <a:pt x="86129" y="334812"/>
                </a:lnTo>
                <a:lnTo>
                  <a:pt x="51601" y="307655"/>
                </a:lnTo>
                <a:lnTo>
                  <a:pt x="24288" y="272169"/>
                </a:lnTo>
                <a:lnTo>
                  <a:pt x="6712" y="230792"/>
                </a:lnTo>
                <a:lnTo>
                  <a:pt x="0" y="187060"/>
                </a:lnTo>
                <a:lnTo>
                  <a:pt x="3880" y="143149"/>
                </a:lnTo>
                <a:lnTo>
                  <a:pt x="18086" y="101238"/>
                </a:lnTo>
                <a:lnTo>
                  <a:pt x="42347" y="63508"/>
                </a:lnTo>
                <a:lnTo>
                  <a:pt x="75175" y="33142"/>
                </a:lnTo>
                <a:lnTo>
                  <a:pt x="114063" y="12033"/>
                </a:lnTo>
                <a:lnTo>
                  <a:pt x="156757" y="784"/>
                </a:lnTo>
                <a:lnTo>
                  <a:pt x="201006" y="0"/>
                </a:lnTo>
                <a:lnTo>
                  <a:pt x="244557" y="10282"/>
                </a:lnTo>
                <a:lnTo>
                  <a:pt x="284177" y="31064"/>
                </a:lnTo>
                <a:lnTo>
                  <a:pt x="315742" y="59291"/>
                </a:lnTo>
                <a:lnTo>
                  <a:pt x="181209" y="59291"/>
                </a:lnTo>
                <a:lnTo>
                  <a:pt x="134394" y="68928"/>
                </a:lnTo>
                <a:lnTo>
                  <a:pt x="95819" y="95085"/>
                </a:lnTo>
                <a:lnTo>
                  <a:pt x="69653" y="133631"/>
                </a:lnTo>
                <a:lnTo>
                  <a:pt x="60051" y="180437"/>
                </a:lnTo>
                <a:lnTo>
                  <a:pt x="69740" y="227220"/>
                </a:lnTo>
                <a:lnTo>
                  <a:pt x="95870" y="265755"/>
                </a:lnTo>
                <a:lnTo>
                  <a:pt x="134380" y="291908"/>
                </a:lnTo>
                <a:lnTo>
                  <a:pt x="181209" y="301544"/>
                </a:lnTo>
                <a:lnTo>
                  <a:pt x="313806" y="301544"/>
                </a:lnTo>
                <a:lnTo>
                  <a:pt x="303165" y="314574"/>
                </a:lnTo>
                <a:lnTo>
                  <a:pt x="262459" y="343047"/>
                </a:lnTo>
                <a:lnTo>
                  <a:pt x="213797" y="359087"/>
                </a:lnTo>
                <a:lnTo>
                  <a:pt x="169147" y="361250"/>
                </a:lnTo>
                <a:close/>
              </a:path>
              <a:path w="363219" h="361314">
                <a:moveTo>
                  <a:pt x="302354" y="180437"/>
                </a:moveTo>
                <a:lnTo>
                  <a:pt x="292157" y="133609"/>
                </a:lnTo>
                <a:lnTo>
                  <a:pt x="266381" y="95066"/>
                </a:lnTo>
                <a:lnTo>
                  <a:pt x="228333" y="68928"/>
                </a:lnTo>
                <a:lnTo>
                  <a:pt x="181209" y="59291"/>
                </a:lnTo>
                <a:lnTo>
                  <a:pt x="315742" y="59291"/>
                </a:lnTo>
                <a:lnTo>
                  <a:pt x="316579" y="60039"/>
                </a:lnTo>
                <a:lnTo>
                  <a:pt x="341008" y="95639"/>
                </a:lnTo>
                <a:lnTo>
                  <a:pt x="356707" y="136295"/>
                </a:lnTo>
                <a:lnTo>
                  <a:pt x="358810" y="151239"/>
                </a:lnTo>
                <a:lnTo>
                  <a:pt x="333452" y="151239"/>
                </a:lnTo>
                <a:lnTo>
                  <a:pt x="312427" y="158535"/>
                </a:lnTo>
                <a:lnTo>
                  <a:pt x="302354" y="180437"/>
                </a:lnTo>
                <a:close/>
              </a:path>
              <a:path w="363219" h="361314">
                <a:moveTo>
                  <a:pt x="333418" y="209650"/>
                </a:moveTo>
                <a:lnTo>
                  <a:pt x="312404" y="202318"/>
                </a:lnTo>
                <a:lnTo>
                  <a:pt x="302354" y="180437"/>
                </a:lnTo>
                <a:lnTo>
                  <a:pt x="312427" y="158535"/>
                </a:lnTo>
                <a:lnTo>
                  <a:pt x="333452" y="151239"/>
                </a:lnTo>
                <a:lnTo>
                  <a:pt x="354070" y="158555"/>
                </a:lnTo>
                <a:lnTo>
                  <a:pt x="362900" y="180437"/>
                </a:lnTo>
                <a:lnTo>
                  <a:pt x="354043" y="202375"/>
                </a:lnTo>
                <a:lnTo>
                  <a:pt x="333418" y="209650"/>
                </a:lnTo>
                <a:close/>
              </a:path>
              <a:path w="363219" h="361314">
                <a:moveTo>
                  <a:pt x="362910" y="180462"/>
                </a:moveTo>
                <a:lnTo>
                  <a:pt x="354070" y="158555"/>
                </a:lnTo>
                <a:lnTo>
                  <a:pt x="333452" y="151239"/>
                </a:lnTo>
                <a:lnTo>
                  <a:pt x="358810" y="151239"/>
                </a:lnTo>
                <a:lnTo>
                  <a:pt x="362921" y="180437"/>
                </a:lnTo>
                <a:close/>
              </a:path>
              <a:path w="363219" h="361314">
                <a:moveTo>
                  <a:pt x="313806" y="301544"/>
                </a:moveTo>
                <a:lnTo>
                  <a:pt x="181209" y="301544"/>
                </a:lnTo>
                <a:lnTo>
                  <a:pt x="228333" y="291908"/>
                </a:lnTo>
                <a:lnTo>
                  <a:pt x="266409" y="265755"/>
                </a:lnTo>
                <a:lnTo>
                  <a:pt x="292171" y="227220"/>
                </a:lnTo>
                <a:lnTo>
                  <a:pt x="302354" y="180437"/>
                </a:lnTo>
                <a:lnTo>
                  <a:pt x="312404" y="202318"/>
                </a:lnTo>
                <a:lnTo>
                  <a:pt x="333418" y="209650"/>
                </a:lnTo>
                <a:lnTo>
                  <a:pt x="358239" y="209650"/>
                </a:lnTo>
                <a:lnTo>
                  <a:pt x="354859" y="230702"/>
                </a:lnTo>
                <a:lnTo>
                  <a:pt x="334452" y="276262"/>
                </a:lnTo>
                <a:lnTo>
                  <a:pt x="313806" y="301544"/>
                </a:lnTo>
                <a:close/>
              </a:path>
              <a:path w="363219" h="361314">
                <a:moveTo>
                  <a:pt x="358239" y="209650"/>
                </a:moveTo>
                <a:lnTo>
                  <a:pt x="333418" y="209650"/>
                </a:lnTo>
                <a:lnTo>
                  <a:pt x="354043" y="202375"/>
                </a:lnTo>
                <a:lnTo>
                  <a:pt x="362910" y="180462"/>
                </a:lnTo>
                <a:lnTo>
                  <a:pt x="358239" y="2096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176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67" y="361216"/>
                </a:moveTo>
                <a:lnTo>
                  <a:pt x="125980" y="352873"/>
                </a:lnTo>
                <a:lnTo>
                  <a:pt x="86159" y="334761"/>
                </a:lnTo>
                <a:lnTo>
                  <a:pt x="51614" y="307606"/>
                </a:lnTo>
                <a:lnTo>
                  <a:pt x="24251" y="272139"/>
                </a:lnTo>
                <a:lnTo>
                  <a:pt x="6700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4" y="101222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36"/>
                </a:lnTo>
                <a:lnTo>
                  <a:pt x="315778" y="59313"/>
                </a:lnTo>
                <a:lnTo>
                  <a:pt x="181223" y="59313"/>
                </a:lnTo>
                <a:lnTo>
                  <a:pt x="134407" y="68943"/>
                </a:lnTo>
                <a:lnTo>
                  <a:pt x="95820" y="95087"/>
                </a:lnTo>
                <a:lnTo>
                  <a:pt x="69653" y="133620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774" y="301514"/>
                </a:lnTo>
                <a:lnTo>
                  <a:pt x="303168" y="314506"/>
                </a:lnTo>
                <a:lnTo>
                  <a:pt x="262469" y="342992"/>
                </a:lnTo>
                <a:lnTo>
                  <a:pt x="213811" y="359058"/>
                </a:lnTo>
                <a:lnTo>
                  <a:pt x="169167" y="361216"/>
                </a:lnTo>
                <a:close/>
              </a:path>
              <a:path w="363220" h="361315">
                <a:moveTo>
                  <a:pt x="302369" y="180420"/>
                </a:moveTo>
                <a:lnTo>
                  <a:pt x="292128" y="133599"/>
                </a:lnTo>
                <a:lnTo>
                  <a:pt x="266357" y="95068"/>
                </a:lnTo>
                <a:lnTo>
                  <a:pt x="228332" y="68943"/>
                </a:lnTo>
                <a:lnTo>
                  <a:pt x="181223" y="59313"/>
                </a:lnTo>
                <a:lnTo>
                  <a:pt x="315778" y="59313"/>
                </a:lnTo>
                <a:lnTo>
                  <a:pt x="316562" y="60014"/>
                </a:lnTo>
                <a:lnTo>
                  <a:pt x="340989" y="95618"/>
                </a:lnTo>
                <a:lnTo>
                  <a:pt x="356698" y="136277"/>
                </a:lnTo>
                <a:lnTo>
                  <a:pt x="358805" y="151188"/>
                </a:lnTo>
                <a:lnTo>
                  <a:pt x="333433" y="151188"/>
                </a:lnTo>
                <a:lnTo>
                  <a:pt x="312418" y="158503"/>
                </a:lnTo>
                <a:lnTo>
                  <a:pt x="302369" y="180420"/>
                </a:lnTo>
                <a:close/>
              </a:path>
              <a:path w="363220" h="361315">
                <a:moveTo>
                  <a:pt x="333433" y="209624"/>
                </a:moveTo>
                <a:lnTo>
                  <a:pt x="312418" y="202294"/>
                </a:lnTo>
                <a:lnTo>
                  <a:pt x="302369" y="180420"/>
                </a:lnTo>
                <a:lnTo>
                  <a:pt x="312418" y="158503"/>
                </a:lnTo>
                <a:lnTo>
                  <a:pt x="333433" y="151188"/>
                </a:lnTo>
                <a:lnTo>
                  <a:pt x="354063" y="158503"/>
                </a:lnTo>
                <a:lnTo>
                  <a:pt x="362935" y="180420"/>
                </a:lnTo>
                <a:lnTo>
                  <a:pt x="354057" y="202351"/>
                </a:lnTo>
                <a:lnTo>
                  <a:pt x="333433" y="209624"/>
                </a:lnTo>
                <a:close/>
              </a:path>
              <a:path w="363220" h="361315">
                <a:moveTo>
                  <a:pt x="362935" y="180420"/>
                </a:moveTo>
                <a:lnTo>
                  <a:pt x="354057" y="158489"/>
                </a:lnTo>
                <a:lnTo>
                  <a:pt x="333433" y="151188"/>
                </a:lnTo>
                <a:lnTo>
                  <a:pt x="358805" y="151188"/>
                </a:lnTo>
                <a:lnTo>
                  <a:pt x="362935" y="180420"/>
                </a:lnTo>
                <a:close/>
              </a:path>
              <a:path w="363220" h="361315">
                <a:moveTo>
                  <a:pt x="31377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294"/>
                </a:lnTo>
                <a:lnTo>
                  <a:pt x="333433" y="209624"/>
                </a:lnTo>
                <a:lnTo>
                  <a:pt x="358237" y="209624"/>
                </a:lnTo>
                <a:lnTo>
                  <a:pt x="354858" y="230629"/>
                </a:lnTo>
                <a:lnTo>
                  <a:pt x="334450" y="276188"/>
                </a:lnTo>
                <a:lnTo>
                  <a:pt x="313774" y="301514"/>
                </a:lnTo>
                <a:close/>
              </a:path>
              <a:path w="363220" h="361315">
                <a:moveTo>
                  <a:pt x="358237" y="209624"/>
                </a:moveTo>
                <a:lnTo>
                  <a:pt x="333433" y="209624"/>
                </a:lnTo>
                <a:lnTo>
                  <a:pt x="354057" y="202351"/>
                </a:lnTo>
                <a:lnTo>
                  <a:pt x="362935" y="180420"/>
                </a:lnTo>
                <a:lnTo>
                  <a:pt x="358237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765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8"/>
                </a:lnTo>
                <a:lnTo>
                  <a:pt x="86115" y="334830"/>
                </a:lnTo>
                <a:lnTo>
                  <a:pt x="51575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60"/>
                </a:lnTo>
                <a:lnTo>
                  <a:pt x="315751" y="59325"/>
                </a:lnTo>
                <a:lnTo>
                  <a:pt x="181223" y="59325"/>
                </a:lnTo>
                <a:lnTo>
                  <a:pt x="134407" y="68961"/>
                </a:lnTo>
                <a:lnTo>
                  <a:pt x="95820" y="95112"/>
                </a:lnTo>
                <a:lnTo>
                  <a:pt x="69653" y="133644"/>
                </a:lnTo>
                <a:lnTo>
                  <a:pt x="60078" y="180420"/>
                </a:lnTo>
                <a:lnTo>
                  <a:pt x="69736" y="227226"/>
                </a:lnTo>
                <a:lnTo>
                  <a:pt x="95852" y="265772"/>
                </a:lnTo>
                <a:lnTo>
                  <a:pt x="134368" y="291928"/>
                </a:lnTo>
                <a:lnTo>
                  <a:pt x="181223" y="301565"/>
                </a:lnTo>
                <a:lnTo>
                  <a:pt x="313788" y="301565"/>
                </a:lnTo>
                <a:lnTo>
                  <a:pt x="303168" y="314571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622"/>
                </a:lnTo>
                <a:lnTo>
                  <a:pt x="266357" y="95093"/>
                </a:lnTo>
                <a:lnTo>
                  <a:pt x="228332" y="68961"/>
                </a:lnTo>
                <a:lnTo>
                  <a:pt x="181223" y="59325"/>
                </a:lnTo>
                <a:lnTo>
                  <a:pt x="315751" y="59325"/>
                </a:lnTo>
                <a:lnTo>
                  <a:pt x="316562" y="60051"/>
                </a:lnTo>
                <a:lnTo>
                  <a:pt x="340989" y="95655"/>
                </a:lnTo>
                <a:lnTo>
                  <a:pt x="356698" y="136301"/>
                </a:lnTo>
                <a:lnTo>
                  <a:pt x="358812" y="151257"/>
                </a:lnTo>
                <a:lnTo>
                  <a:pt x="333433" y="151257"/>
                </a:lnTo>
                <a:lnTo>
                  <a:pt x="312418" y="158540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18" y="158540"/>
                </a:lnTo>
                <a:lnTo>
                  <a:pt x="333433" y="151257"/>
                </a:lnTo>
                <a:lnTo>
                  <a:pt x="354057" y="158581"/>
                </a:lnTo>
                <a:lnTo>
                  <a:pt x="362894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20" h="361314">
                <a:moveTo>
                  <a:pt x="362914" y="180471"/>
                </a:moveTo>
                <a:lnTo>
                  <a:pt x="354057" y="158581"/>
                </a:lnTo>
                <a:lnTo>
                  <a:pt x="333433" y="151257"/>
                </a:lnTo>
                <a:lnTo>
                  <a:pt x="358812" y="151257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788" y="301565"/>
                </a:moveTo>
                <a:lnTo>
                  <a:pt x="181223" y="301565"/>
                </a:lnTo>
                <a:lnTo>
                  <a:pt x="228340" y="291928"/>
                </a:lnTo>
                <a:lnTo>
                  <a:pt x="266404" y="265772"/>
                </a:lnTo>
                <a:lnTo>
                  <a:pt x="292164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45" y="209662"/>
                </a:lnTo>
                <a:lnTo>
                  <a:pt x="354858" y="230710"/>
                </a:lnTo>
                <a:lnTo>
                  <a:pt x="334450" y="276261"/>
                </a:lnTo>
                <a:lnTo>
                  <a:pt x="313788" y="301565"/>
                </a:lnTo>
                <a:close/>
              </a:path>
              <a:path w="363220" h="361314">
                <a:moveTo>
                  <a:pt x="358245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4" y="180471"/>
                </a:lnTo>
                <a:lnTo>
                  <a:pt x="358245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765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30"/>
                </a:moveTo>
                <a:lnTo>
                  <a:pt x="125951" y="352908"/>
                </a:lnTo>
                <a:lnTo>
                  <a:pt x="86115" y="334809"/>
                </a:lnTo>
                <a:lnTo>
                  <a:pt x="51575" y="307650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66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7"/>
                </a:lnTo>
                <a:lnTo>
                  <a:pt x="95852" y="265750"/>
                </a:lnTo>
                <a:lnTo>
                  <a:pt x="134368" y="291890"/>
                </a:lnTo>
                <a:lnTo>
                  <a:pt x="181223" y="301519"/>
                </a:lnTo>
                <a:lnTo>
                  <a:pt x="313823" y="301519"/>
                </a:lnTo>
                <a:lnTo>
                  <a:pt x="303168" y="314572"/>
                </a:lnTo>
                <a:lnTo>
                  <a:pt x="262469" y="343042"/>
                </a:lnTo>
                <a:lnTo>
                  <a:pt x="213811" y="359063"/>
                </a:lnTo>
                <a:lnTo>
                  <a:pt x="169157" y="361230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66" y="59318"/>
                </a:lnTo>
                <a:lnTo>
                  <a:pt x="316562" y="60030"/>
                </a:lnTo>
                <a:lnTo>
                  <a:pt x="340989" y="95637"/>
                </a:lnTo>
                <a:lnTo>
                  <a:pt x="356698" y="136290"/>
                </a:lnTo>
                <a:lnTo>
                  <a:pt x="358808" y="151215"/>
                </a:lnTo>
                <a:lnTo>
                  <a:pt x="333433" y="151215"/>
                </a:lnTo>
                <a:lnTo>
                  <a:pt x="312418" y="158510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44"/>
                </a:moveTo>
                <a:lnTo>
                  <a:pt x="312418" y="202315"/>
                </a:lnTo>
                <a:lnTo>
                  <a:pt x="302369" y="180412"/>
                </a:lnTo>
                <a:lnTo>
                  <a:pt x="312418" y="158510"/>
                </a:lnTo>
                <a:lnTo>
                  <a:pt x="333433" y="151215"/>
                </a:lnTo>
                <a:lnTo>
                  <a:pt x="354057" y="158531"/>
                </a:lnTo>
                <a:lnTo>
                  <a:pt x="362914" y="180412"/>
                </a:lnTo>
                <a:lnTo>
                  <a:pt x="354057" y="202358"/>
                </a:lnTo>
                <a:lnTo>
                  <a:pt x="333433" y="209644"/>
                </a:lnTo>
                <a:close/>
              </a:path>
              <a:path w="363220" h="361314">
                <a:moveTo>
                  <a:pt x="362925" y="180438"/>
                </a:moveTo>
                <a:lnTo>
                  <a:pt x="354057" y="158531"/>
                </a:lnTo>
                <a:lnTo>
                  <a:pt x="333433" y="151215"/>
                </a:lnTo>
                <a:lnTo>
                  <a:pt x="358808" y="151215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823" y="301519"/>
                </a:moveTo>
                <a:lnTo>
                  <a:pt x="181223" y="301519"/>
                </a:lnTo>
                <a:lnTo>
                  <a:pt x="228340" y="291890"/>
                </a:lnTo>
                <a:lnTo>
                  <a:pt x="266404" y="265750"/>
                </a:lnTo>
                <a:lnTo>
                  <a:pt x="292164" y="227217"/>
                </a:lnTo>
                <a:lnTo>
                  <a:pt x="302369" y="180412"/>
                </a:lnTo>
                <a:lnTo>
                  <a:pt x="312418" y="202315"/>
                </a:lnTo>
                <a:lnTo>
                  <a:pt x="333433" y="209644"/>
                </a:lnTo>
                <a:lnTo>
                  <a:pt x="358242" y="209644"/>
                </a:lnTo>
                <a:lnTo>
                  <a:pt x="354858" y="230683"/>
                </a:lnTo>
                <a:lnTo>
                  <a:pt x="334450" y="276252"/>
                </a:lnTo>
                <a:lnTo>
                  <a:pt x="313823" y="301519"/>
                </a:lnTo>
                <a:close/>
              </a:path>
              <a:path w="363220" h="361314">
                <a:moveTo>
                  <a:pt x="358242" y="209644"/>
                </a:moveTo>
                <a:lnTo>
                  <a:pt x="333433" y="209644"/>
                </a:lnTo>
                <a:lnTo>
                  <a:pt x="354057" y="202358"/>
                </a:lnTo>
                <a:lnTo>
                  <a:pt x="362925" y="180438"/>
                </a:lnTo>
                <a:lnTo>
                  <a:pt x="358242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765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4"/>
                </a:lnTo>
                <a:lnTo>
                  <a:pt x="86115" y="334820"/>
                </a:lnTo>
                <a:lnTo>
                  <a:pt x="51575" y="307654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66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0"/>
                </a:lnTo>
                <a:lnTo>
                  <a:pt x="95852" y="265739"/>
                </a:lnTo>
                <a:lnTo>
                  <a:pt x="134368" y="291878"/>
                </a:lnTo>
                <a:lnTo>
                  <a:pt x="181223" y="301507"/>
                </a:lnTo>
                <a:lnTo>
                  <a:pt x="313830" y="301507"/>
                </a:lnTo>
                <a:lnTo>
                  <a:pt x="303168" y="314568"/>
                </a:lnTo>
                <a:lnTo>
                  <a:pt x="262469" y="343040"/>
                </a:lnTo>
                <a:lnTo>
                  <a:pt x="213811" y="359063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66" y="59318"/>
                </a:lnTo>
                <a:lnTo>
                  <a:pt x="316562" y="60030"/>
                </a:lnTo>
                <a:lnTo>
                  <a:pt x="340989" y="95637"/>
                </a:lnTo>
                <a:lnTo>
                  <a:pt x="356698" y="136290"/>
                </a:lnTo>
                <a:lnTo>
                  <a:pt x="358805" y="151196"/>
                </a:lnTo>
                <a:lnTo>
                  <a:pt x="333433" y="151196"/>
                </a:lnTo>
                <a:lnTo>
                  <a:pt x="312415" y="158509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40"/>
                </a:moveTo>
                <a:lnTo>
                  <a:pt x="312418" y="202313"/>
                </a:lnTo>
                <a:lnTo>
                  <a:pt x="302369" y="180412"/>
                </a:lnTo>
                <a:lnTo>
                  <a:pt x="312418" y="158503"/>
                </a:lnTo>
                <a:lnTo>
                  <a:pt x="333433" y="151196"/>
                </a:lnTo>
                <a:lnTo>
                  <a:pt x="354057" y="158509"/>
                </a:lnTo>
                <a:lnTo>
                  <a:pt x="362914" y="180412"/>
                </a:lnTo>
                <a:lnTo>
                  <a:pt x="354057" y="202352"/>
                </a:lnTo>
                <a:lnTo>
                  <a:pt x="333433" y="209640"/>
                </a:lnTo>
                <a:close/>
              </a:path>
              <a:path w="363220" h="361314">
                <a:moveTo>
                  <a:pt x="362925" y="180438"/>
                </a:moveTo>
                <a:lnTo>
                  <a:pt x="354057" y="158509"/>
                </a:lnTo>
                <a:lnTo>
                  <a:pt x="333433" y="151196"/>
                </a:lnTo>
                <a:lnTo>
                  <a:pt x="358805" y="151196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830" y="301507"/>
                </a:moveTo>
                <a:lnTo>
                  <a:pt x="181223" y="301507"/>
                </a:lnTo>
                <a:lnTo>
                  <a:pt x="228340" y="291878"/>
                </a:lnTo>
                <a:lnTo>
                  <a:pt x="266404" y="265739"/>
                </a:lnTo>
                <a:lnTo>
                  <a:pt x="292164" y="227210"/>
                </a:lnTo>
                <a:lnTo>
                  <a:pt x="302369" y="180412"/>
                </a:lnTo>
                <a:lnTo>
                  <a:pt x="312418" y="202313"/>
                </a:lnTo>
                <a:lnTo>
                  <a:pt x="333433" y="209640"/>
                </a:lnTo>
                <a:lnTo>
                  <a:pt x="358242" y="209640"/>
                </a:lnTo>
                <a:lnTo>
                  <a:pt x="354858" y="230678"/>
                </a:lnTo>
                <a:lnTo>
                  <a:pt x="334450" y="276247"/>
                </a:lnTo>
                <a:lnTo>
                  <a:pt x="313830" y="301507"/>
                </a:lnTo>
                <a:close/>
              </a:path>
              <a:path w="363220" h="361314">
                <a:moveTo>
                  <a:pt x="358242" y="209640"/>
                </a:moveTo>
                <a:lnTo>
                  <a:pt x="333433" y="209640"/>
                </a:lnTo>
                <a:lnTo>
                  <a:pt x="354057" y="202352"/>
                </a:lnTo>
                <a:lnTo>
                  <a:pt x="362925" y="180438"/>
                </a:lnTo>
                <a:lnTo>
                  <a:pt x="358242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1765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5"/>
                </a:lnTo>
                <a:lnTo>
                  <a:pt x="86115" y="334819"/>
                </a:lnTo>
                <a:lnTo>
                  <a:pt x="51575" y="307650"/>
                </a:lnTo>
                <a:lnTo>
                  <a:pt x="24251" y="272139"/>
                </a:lnTo>
                <a:lnTo>
                  <a:pt x="6700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39"/>
                </a:lnTo>
                <a:lnTo>
                  <a:pt x="315765" y="59313"/>
                </a:lnTo>
                <a:lnTo>
                  <a:pt x="181223" y="59313"/>
                </a:lnTo>
                <a:lnTo>
                  <a:pt x="134407" y="68943"/>
                </a:lnTo>
                <a:lnTo>
                  <a:pt x="95820" y="95087"/>
                </a:lnTo>
                <a:lnTo>
                  <a:pt x="69653" y="133620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599"/>
                </a:lnTo>
                <a:lnTo>
                  <a:pt x="266357" y="95068"/>
                </a:lnTo>
                <a:lnTo>
                  <a:pt x="228332" y="68943"/>
                </a:lnTo>
                <a:lnTo>
                  <a:pt x="181223" y="59313"/>
                </a:lnTo>
                <a:lnTo>
                  <a:pt x="315765" y="59313"/>
                </a:lnTo>
                <a:lnTo>
                  <a:pt x="316562" y="60025"/>
                </a:lnTo>
                <a:lnTo>
                  <a:pt x="340989" y="95635"/>
                </a:lnTo>
                <a:lnTo>
                  <a:pt x="356698" y="136291"/>
                </a:lnTo>
                <a:lnTo>
                  <a:pt x="358807" y="151213"/>
                </a:lnTo>
                <a:lnTo>
                  <a:pt x="333433" y="151213"/>
                </a:lnTo>
                <a:lnTo>
                  <a:pt x="312418" y="158511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43"/>
                </a:moveTo>
                <a:lnTo>
                  <a:pt x="312418" y="202315"/>
                </a:lnTo>
                <a:lnTo>
                  <a:pt x="302369" y="180420"/>
                </a:lnTo>
                <a:lnTo>
                  <a:pt x="312418" y="158511"/>
                </a:lnTo>
                <a:lnTo>
                  <a:pt x="333433" y="151213"/>
                </a:lnTo>
                <a:lnTo>
                  <a:pt x="354057" y="158531"/>
                </a:lnTo>
                <a:lnTo>
                  <a:pt x="362914" y="180420"/>
                </a:lnTo>
                <a:lnTo>
                  <a:pt x="354057" y="202358"/>
                </a:lnTo>
                <a:lnTo>
                  <a:pt x="333433" y="209643"/>
                </a:lnTo>
                <a:close/>
              </a:path>
              <a:path w="363220" h="361314">
                <a:moveTo>
                  <a:pt x="362925" y="180445"/>
                </a:moveTo>
                <a:lnTo>
                  <a:pt x="354057" y="158531"/>
                </a:lnTo>
                <a:lnTo>
                  <a:pt x="333433" y="151213"/>
                </a:lnTo>
                <a:lnTo>
                  <a:pt x="358807" y="151213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82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315"/>
                </a:lnTo>
                <a:lnTo>
                  <a:pt x="333433" y="209643"/>
                </a:lnTo>
                <a:lnTo>
                  <a:pt x="358243" y="209643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20" h="361314">
                <a:moveTo>
                  <a:pt x="358243" y="209643"/>
                </a:moveTo>
                <a:lnTo>
                  <a:pt x="333433" y="209643"/>
                </a:lnTo>
                <a:lnTo>
                  <a:pt x="354057" y="202358"/>
                </a:lnTo>
                <a:lnTo>
                  <a:pt x="362925" y="180445"/>
                </a:lnTo>
                <a:lnTo>
                  <a:pt x="358243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6749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5" y="361225"/>
                </a:moveTo>
                <a:lnTo>
                  <a:pt x="125965" y="352903"/>
                </a:lnTo>
                <a:lnTo>
                  <a:pt x="86137" y="334805"/>
                </a:lnTo>
                <a:lnTo>
                  <a:pt x="51597" y="307645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6"/>
                </a:lnTo>
                <a:lnTo>
                  <a:pt x="315778" y="59313"/>
                </a:lnTo>
                <a:lnTo>
                  <a:pt x="181220" y="59313"/>
                </a:lnTo>
                <a:lnTo>
                  <a:pt x="134403" y="68943"/>
                </a:lnTo>
                <a:lnTo>
                  <a:pt x="95817" y="95087"/>
                </a:lnTo>
                <a:lnTo>
                  <a:pt x="69650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72" y="343017"/>
                </a:lnTo>
                <a:lnTo>
                  <a:pt x="213821" y="359058"/>
                </a:lnTo>
                <a:lnTo>
                  <a:pt x="169165" y="361225"/>
                </a:lnTo>
                <a:close/>
              </a:path>
              <a:path w="363219" h="361315">
                <a:moveTo>
                  <a:pt x="302365" y="180420"/>
                </a:moveTo>
                <a:lnTo>
                  <a:pt x="292153" y="133599"/>
                </a:lnTo>
                <a:lnTo>
                  <a:pt x="266382" y="95068"/>
                </a:lnTo>
                <a:lnTo>
                  <a:pt x="228343" y="68943"/>
                </a:lnTo>
                <a:lnTo>
                  <a:pt x="181220" y="59313"/>
                </a:lnTo>
                <a:lnTo>
                  <a:pt x="315778" y="59313"/>
                </a:lnTo>
                <a:lnTo>
                  <a:pt x="316563" y="60014"/>
                </a:lnTo>
                <a:lnTo>
                  <a:pt x="340993" y="95618"/>
                </a:lnTo>
                <a:lnTo>
                  <a:pt x="356706" y="136277"/>
                </a:lnTo>
                <a:lnTo>
                  <a:pt x="358814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5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5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14" y="151194"/>
                </a:lnTo>
                <a:lnTo>
                  <a:pt x="362944" y="180420"/>
                </a:lnTo>
                <a:close/>
              </a:path>
              <a:path w="363219" h="361315">
                <a:moveTo>
                  <a:pt x="313808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5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67495" y="148705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45"/>
                </a:moveTo>
                <a:lnTo>
                  <a:pt x="125965" y="352928"/>
                </a:lnTo>
                <a:lnTo>
                  <a:pt x="86137" y="334830"/>
                </a:lnTo>
                <a:lnTo>
                  <a:pt x="51597" y="307676"/>
                </a:lnTo>
                <a:lnTo>
                  <a:pt x="24260" y="272190"/>
                </a:lnTo>
                <a:lnTo>
                  <a:pt x="6703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46"/>
                </a:lnTo>
                <a:lnTo>
                  <a:pt x="315770" y="59325"/>
                </a:lnTo>
                <a:lnTo>
                  <a:pt x="181220" y="59325"/>
                </a:lnTo>
                <a:lnTo>
                  <a:pt x="134393" y="68961"/>
                </a:lnTo>
                <a:lnTo>
                  <a:pt x="95830" y="95074"/>
                </a:lnTo>
                <a:lnTo>
                  <a:pt x="69654" y="133601"/>
                </a:lnTo>
                <a:lnTo>
                  <a:pt x="60074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4" y="291928"/>
                </a:lnTo>
                <a:lnTo>
                  <a:pt x="181220" y="301565"/>
                </a:lnTo>
                <a:lnTo>
                  <a:pt x="313783" y="301565"/>
                </a:lnTo>
                <a:lnTo>
                  <a:pt x="303168" y="314567"/>
                </a:lnTo>
                <a:lnTo>
                  <a:pt x="262472" y="343037"/>
                </a:lnTo>
                <a:lnTo>
                  <a:pt x="213821" y="359058"/>
                </a:lnTo>
                <a:lnTo>
                  <a:pt x="169165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7" y="133644"/>
                </a:lnTo>
                <a:lnTo>
                  <a:pt x="266410" y="95112"/>
                </a:lnTo>
                <a:lnTo>
                  <a:pt x="228343" y="68961"/>
                </a:lnTo>
                <a:lnTo>
                  <a:pt x="181220" y="59325"/>
                </a:lnTo>
                <a:lnTo>
                  <a:pt x="315770" y="59325"/>
                </a:lnTo>
                <a:lnTo>
                  <a:pt x="316563" y="60035"/>
                </a:lnTo>
                <a:lnTo>
                  <a:pt x="340993" y="95644"/>
                </a:lnTo>
                <a:lnTo>
                  <a:pt x="356706" y="136298"/>
                </a:lnTo>
                <a:lnTo>
                  <a:pt x="358812" y="151199"/>
                </a:lnTo>
                <a:lnTo>
                  <a:pt x="333474" y="151199"/>
                </a:lnTo>
                <a:lnTo>
                  <a:pt x="312440" y="158515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6" y="202323"/>
                </a:lnTo>
                <a:lnTo>
                  <a:pt x="302365" y="180420"/>
                </a:lnTo>
                <a:lnTo>
                  <a:pt x="312445" y="158505"/>
                </a:lnTo>
                <a:lnTo>
                  <a:pt x="333474" y="151199"/>
                </a:lnTo>
                <a:lnTo>
                  <a:pt x="354093" y="158515"/>
                </a:lnTo>
                <a:lnTo>
                  <a:pt x="362923" y="180420"/>
                </a:lnTo>
                <a:lnTo>
                  <a:pt x="354064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5"/>
                </a:lnTo>
                <a:lnTo>
                  <a:pt x="333474" y="151199"/>
                </a:lnTo>
                <a:lnTo>
                  <a:pt x="358812" y="151199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783" y="301565"/>
                </a:moveTo>
                <a:lnTo>
                  <a:pt x="181220" y="301565"/>
                </a:lnTo>
                <a:lnTo>
                  <a:pt x="228343" y="291928"/>
                </a:lnTo>
                <a:lnTo>
                  <a:pt x="266410" y="265772"/>
                </a:lnTo>
                <a:lnTo>
                  <a:pt x="292167" y="227226"/>
                </a:lnTo>
                <a:lnTo>
                  <a:pt x="302365" y="180420"/>
                </a:lnTo>
                <a:lnTo>
                  <a:pt x="312416" y="202323"/>
                </a:lnTo>
                <a:lnTo>
                  <a:pt x="333436" y="209662"/>
                </a:lnTo>
                <a:lnTo>
                  <a:pt x="358245" y="209662"/>
                </a:lnTo>
                <a:lnTo>
                  <a:pt x="354861" y="230684"/>
                </a:lnTo>
                <a:lnTo>
                  <a:pt x="334450" y="276250"/>
                </a:lnTo>
                <a:lnTo>
                  <a:pt x="313783" y="301565"/>
                </a:lnTo>
                <a:close/>
              </a:path>
              <a:path w="363219" h="361314">
                <a:moveTo>
                  <a:pt x="358245" y="209662"/>
                </a:moveTo>
                <a:lnTo>
                  <a:pt x="333436" y="209662"/>
                </a:lnTo>
                <a:lnTo>
                  <a:pt x="354064" y="202380"/>
                </a:lnTo>
                <a:lnTo>
                  <a:pt x="362934" y="180445"/>
                </a:lnTo>
                <a:lnTo>
                  <a:pt x="358245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67495" y="209263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5"/>
                </a:moveTo>
                <a:lnTo>
                  <a:pt x="125965" y="352893"/>
                </a:lnTo>
                <a:lnTo>
                  <a:pt x="86137" y="334788"/>
                </a:lnTo>
                <a:lnTo>
                  <a:pt x="51597" y="307631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27" y="59267"/>
                </a:lnTo>
                <a:lnTo>
                  <a:pt x="181220" y="59267"/>
                </a:lnTo>
                <a:lnTo>
                  <a:pt x="134403" y="68904"/>
                </a:lnTo>
                <a:lnTo>
                  <a:pt x="95817" y="95060"/>
                </a:lnTo>
                <a:lnTo>
                  <a:pt x="69650" y="133606"/>
                </a:lnTo>
                <a:lnTo>
                  <a:pt x="60074" y="180412"/>
                </a:lnTo>
                <a:lnTo>
                  <a:pt x="69733" y="227196"/>
                </a:lnTo>
                <a:lnTo>
                  <a:pt x="95849" y="265731"/>
                </a:lnTo>
                <a:lnTo>
                  <a:pt x="134364" y="291883"/>
                </a:lnTo>
                <a:lnTo>
                  <a:pt x="181220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72" y="343022"/>
                </a:lnTo>
                <a:lnTo>
                  <a:pt x="213821" y="359063"/>
                </a:lnTo>
                <a:lnTo>
                  <a:pt x="169165" y="36122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53" y="133585"/>
                </a:lnTo>
                <a:lnTo>
                  <a:pt x="266382" y="95041"/>
                </a:lnTo>
                <a:lnTo>
                  <a:pt x="228343" y="68904"/>
                </a:lnTo>
                <a:lnTo>
                  <a:pt x="181220" y="59267"/>
                </a:lnTo>
                <a:lnTo>
                  <a:pt x="315727" y="59267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5"/>
                </a:moveTo>
                <a:lnTo>
                  <a:pt x="312416" y="202293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51"/>
                </a:lnTo>
                <a:lnTo>
                  <a:pt x="333436" y="209625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5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20" y="301519"/>
                </a:lnTo>
                <a:lnTo>
                  <a:pt x="228343" y="291883"/>
                </a:lnTo>
                <a:lnTo>
                  <a:pt x="266410" y="265731"/>
                </a:lnTo>
                <a:lnTo>
                  <a:pt x="292167" y="227196"/>
                </a:lnTo>
                <a:lnTo>
                  <a:pt x="302365" y="180412"/>
                </a:lnTo>
                <a:lnTo>
                  <a:pt x="312416" y="202293"/>
                </a:lnTo>
                <a:lnTo>
                  <a:pt x="333436" y="209625"/>
                </a:lnTo>
                <a:lnTo>
                  <a:pt x="358250" y="209625"/>
                </a:lnTo>
                <a:lnTo>
                  <a:pt x="354861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50" y="209625"/>
                </a:moveTo>
                <a:lnTo>
                  <a:pt x="333436" y="209625"/>
                </a:lnTo>
                <a:lnTo>
                  <a:pt x="354064" y="202351"/>
                </a:lnTo>
                <a:lnTo>
                  <a:pt x="362934" y="180437"/>
                </a:lnTo>
                <a:lnTo>
                  <a:pt x="358250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67495" y="269806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30"/>
                </a:moveTo>
                <a:lnTo>
                  <a:pt x="125965" y="352908"/>
                </a:lnTo>
                <a:lnTo>
                  <a:pt x="86137" y="334809"/>
                </a:lnTo>
                <a:lnTo>
                  <a:pt x="51597" y="307650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83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2"/>
                </a:lnTo>
                <a:lnTo>
                  <a:pt x="95849" y="265745"/>
                </a:lnTo>
                <a:lnTo>
                  <a:pt x="134364" y="291889"/>
                </a:lnTo>
                <a:lnTo>
                  <a:pt x="181220" y="301519"/>
                </a:lnTo>
                <a:lnTo>
                  <a:pt x="313807" y="301519"/>
                </a:lnTo>
                <a:lnTo>
                  <a:pt x="303168" y="314550"/>
                </a:lnTo>
                <a:lnTo>
                  <a:pt x="262472" y="343022"/>
                </a:lnTo>
                <a:lnTo>
                  <a:pt x="213821" y="359063"/>
                </a:lnTo>
                <a:lnTo>
                  <a:pt x="169165" y="36123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53" y="133593"/>
                </a:lnTo>
                <a:lnTo>
                  <a:pt x="266382" y="95067"/>
                </a:lnTo>
                <a:lnTo>
                  <a:pt x="228343" y="68946"/>
                </a:lnTo>
                <a:lnTo>
                  <a:pt x="181220" y="59318"/>
                </a:lnTo>
                <a:lnTo>
                  <a:pt x="315783" y="59318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2" y="151177"/>
                </a:lnTo>
                <a:lnTo>
                  <a:pt x="333474" y="151177"/>
                </a:lnTo>
                <a:lnTo>
                  <a:pt x="312445" y="158482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5"/>
                </a:moveTo>
                <a:lnTo>
                  <a:pt x="312416" y="202293"/>
                </a:lnTo>
                <a:lnTo>
                  <a:pt x="302365" y="180412"/>
                </a:lnTo>
                <a:lnTo>
                  <a:pt x="312445" y="158482"/>
                </a:lnTo>
                <a:lnTo>
                  <a:pt x="333474" y="151177"/>
                </a:lnTo>
                <a:lnTo>
                  <a:pt x="354093" y="158502"/>
                </a:lnTo>
                <a:lnTo>
                  <a:pt x="362923" y="180412"/>
                </a:lnTo>
                <a:lnTo>
                  <a:pt x="354064" y="202351"/>
                </a:lnTo>
                <a:lnTo>
                  <a:pt x="333436" y="209625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2"/>
                </a:lnTo>
                <a:lnTo>
                  <a:pt x="333474" y="151177"/>
                </a:lnTo>
                <a:lnTo>
                  <a:pt x="358812" y="151177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07" y="301519"/>
                </a:moveTo>
                <a:lnTo>
                  <a:pt x="181220" y="301519"/>
                </a:lnTo>
                <a:lnTo>
                  <a:pt x="228343" y="291889"/>
                </a:lnTo>
                <a:lnTo>
                  <a:pt x="266410" y="265745"/>
                </a:lnTo>
                <a:lnTo>
                  <a:pt x="292167" y="227212"/>
                </a:lnTo>
                <a:lnTo>
                  <a:pt x="302365" y="180412"/>
                </a:lnTo>
                <a:lnTo>
                  <a:pt x="312416" y="202293"/>
                </a:lnTo>
                <a:lnTo>
                  <a:pt x="333436" y="209625"/>
                </a:lnTo>
                <a:lnTo>
                  <a:pt x="358250" y="209625"/>
                </a:lnTo>
                <a:lnTo>
                  <a:pt x="354861" y="230678"/>
                </a:lnTo>
                <a:lnTo>
                  <a:pt x="334450" y="276238"/>
                </a:lnTo>
                <a:lnTo>
                  <a:pt x="313807" y="301519"/>
                </a:lnTo>
                <a:close/>
              </a:path>
              <a:path w="363219" h="361314">
                <a:moveTo>
                  <a:pt x="358250" y="209625"/>
                </a:moveTo>
                <a:lnTo>
                  <a:pt x="333436" y="209625"/>
                </a:lnTo>
                <a:lnTo>
                  <a:pt x="354064" y="202351"/>
                </a:lnTo>
                <a:lnTo>
                  <a:pt x="362934" y="180437"/>
                </a:lnTo>
                <a:lnTo>
                  <a:pt x="358250" y="209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7495" y="330374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1"/>
                </a:moveTo>
                <a:lnTo>
                  <a:pt x="125965" y="352888"/>
                </a:lnTo>
                <a:lnTo>
                  <a:pt x="86137" y="334783"/>
                </a:lnTo>
                <a:lnTo>
                  <a:pt x="51597" y="307626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36"/>
                </a:lnTo>
                <a:lnTo>
                  <a:pt x="315736" y="59275"/>
                </a:lnTo>
                <a:lnTo>
                  <a:pt x="181220" y="59275"/>
                </a:lnTo>
                <a:lnTo>
                  <a:pt x="134403" y="68911"/>
                </a:lnTo>
                <a:lnTo>
                  <a:pt x="95817" y="95068"/>
                </a:lnTo>
                <a:lnTo>
                  <a:pt x="69650" y="133614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72" y="343017"/>
                </a:lnTo>
                <a:lnTo>
                  <a:pt x="213821" y="359058"/>
                </a:lnTo>
                <a:lnTo>
                  <a:pt x="169165" y="361221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53" y="133593"/>
                </a:lnTo>
                <a:lnTo>
                  <a:pt x="266382" y="95049"/>
                </a:lnTo>
                <a:lnTo>
                  <a:pt x="228343" y="68911"/>
                </a:lnTo>
                <a:lnTo>
                  <a:pt x="181220" y="59275"/>
                </a:lnTo>
                <a:lnTo>
                  <a:pt x="315736" y="59275"/>
                </a:lnTo>
                <a:lnTo>
                  <a:pt x="316563" y="60014"/>
                </a:lnTo>
                <a:lnTo>
                  <a:pt x="340993" y="95618"/>
                </a:lnTo>
                <a:lnTo>
                  <a:pt x="356706" y="136277"/>
                </a:lnTo>
                <a:lnTo>
                  <a:pt x="358814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14" y="151194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08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4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73165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3"/>
                </a:lnTo>
                <a:lnTo>
                  <a:pt x="86130" y="334805"/>
                </a:lnTo>
                <a:lnTo>
                  <a:pt x="51589" y="307645"/>
                </a:lnTo>
                <a:lnTo>
                  <a:pt x="24266" y="272139"/>
                </a:lnTo>
                <a:lnTo>
                  <a:pt x="6710" y="230769"/>
                </a:lnTo>
                <a:lnTo>
                  <a:pt x="0" y="187040"/>
                </a:lnTo>
                <a:lnTo>
                  <a:pt x="3873" y="143131"/>
                </a:lnTo>
                <a:lnTo>
                  <a:pt x="18069" y="101222"/>
                </a:lnTo>
                <a:lnTo>
                  <a:pt x="42325" y="63491"/>
                </a:lnTo>
                <a:lnTo>
                  <a:pt x="75179" y="33145"/>
                </a:lnTo>
                <a:lnTo>
                  <a:pt x="114084" y="12047"/>
                </a:lnTo>
                <a:lnTo>
                  <a:pt x="156788" y="798"/>
                </a:lnTo>
                <a:lnTo>
                  <a:pt x="201039" y="0"/>
                </a:lnTo>
                <a:lnTo>
                  <a:pt x="244585" y="10253"/>
                </a:lnTo>
                <a:lnTo>
                  <a:pt x="284186" y="31036"/>
                </a:lnTo>
                <a:lnTo>
                  <a:pt x="315792" y="59313"/>
                </a:lnTo>
                <a:lnTo>
                  <a:pt x="181238" y="59313"/>
                </a:lnTo>
                <a:lnTo>
                  <a:pt x="134416" y="68943"/>
                </a:lnTo>
                <a:lnTo>
                  <a:pt x="95829" y="95087"/>
                </a:lnTo>
                <a:lnTo>
                  <a:pt x="69661" y="133620"/>
                </a:lnTo>
                <a:lnTo>
                  <a:pt x="60080" y="180420"/>
                </a:lnTo>
                <a:lnTo>
                  <a:pt x="69740" y="227218"/>
                </a:lnTo>
                <a:lnTo>
                  <a:pt x="95861" y="265746"/>
                </a:lnTo>
                <a:lnTo>
                  <a:pt x="134380" y="291886"/>
                </a:lnTo>
                <a:lnTo>
                  <a:pt x="181238" y="301514"/>
                </a:lnTo>
                <a:lnTo>
                  <a:pt x="313823" y="301514"/>
                </a:lnTo>
                <a:lnTo>
                  <a:pt x="303182" y="314545"/>
                </a:lnTo>
                <a:lnTo>
                  <a:pt x="262484" y="34301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20"/>
                </a:moveTo>
                <a:lnTo>
                  <a:pt x="292164" y="133599"/>
                </a:lnTo>
                <a:lnTo>
                  <a:pt x="266391" y="95068"/>
                </a:lnTo>
                <a:lnTo>
                  <a:pt x="228354" y="68943"/>
                </a:lnTo>
                <a:lnTo>
                  <a:pt x="181238" y="59313"/>
                </a:lnTo>
                <a:lnTo>
                  <a:pt x="315792" y="59313"/>
                </a:lnTo>
                <a:lnTo>
                  <a:pt x="316577" y="60014"/>
                </a:lnTo>
                <a:lnTo>
                  <a:pt x="341003" y="95618"/>
                </a:lnTo>
                <a:lnTo>
                  <a:pt x="356712" y="136277"/>
                </a:lnTo>
                <a:lnTo>
                  <a:pt x="358820" y="151194"/>
                </a:lnTo>
                <a:lnTo>
                  <a:pt x="333409" y="151194"/>
                </a:lnTo>
                <a:lnTo>
                  <a:pt x="312401" y="158510"/>
                </a:lnTo>
                <a:lnTo>
                  <a:pt x="302383" y="180420"/>
                </a:lnTo>
                <a:close/>
              </a:path>
              <a:path w="363219" h="361315">
                <a:moveTo>
                  <a:pt x="333409" y="209624"/>
                </a:moveTo>
                <a:lnTo>
                  <a:pt x="312404" y="202294"/>
                </a:lnTo>
                <a:lnTo>
                  <a:pt x="302383" y="180420"/>
                </a:lnTo>
                <a:lnTo>
                  <a:pt x="312404" y="158504"/>
                </a:lnTo>
                <a:lnTo>
                  <a:pt x="333409" y="151194"/>
                </a:lnTo>
                <a:lnTo>
                  <a:pt x="354043" y="158510"/>
                </a:lnTo>
                <a:lnTo>
                  <a:pt x="362929" y="180420"/>
                </a:lnTo>
                <a:lnTo>
                  <a:pt x="354043" y="202351"/>
                </a:lnTo>
                <a:lnTo>
                  <a:pt x="333409" y="209624"/>
                </a:lnTo>
                <a:close/>
              </a:path>
              <a:path w="363219" h="361315">
                <a:moveTo>
                  <a:pt x="362939" y="180445"/>
                </a:moveTo>
                <a:lnTo>
                  <a:pt x="354043" y="158510"/>
                </a:lnTo>
                <a:lnTo>
                  <a:pt x="333409" y="151194"/>
                </a:lnTo>
                <a:lnTo>
                  <a:pt x="358820" y="151194"/>
                </a:lnTo>
                <a:lnTo>
                  <a:pt x="362949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04" y="202294"/>
                </a:lnTo>
                <a:lnTo>
                  <a:pt x="333409" y="209624"/>
                </a:lnTo>
                <a:lnTo>
                  <a:pt x="358260" y="209624"/>
                </a:lnTo>
                <a:lnTo>
                  <a:pt x="354873" y="230680"/>
                </a:lnTo>
                <a:lnTo>
                  <a:pt x="334465" y="276235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60" y="209624"/>
                </a:moveTo>
                <a:lnTo>
                  <a:pt x="333409" y="209624"/>
                </a:lnTo>
                <a:lnTo>
                  <a:pt x="354043" y="202351"/>
                </a:lnTo>
                <a:lnTo>
                  <a:pt x="362939" y="180445"/>
                </a:lnTo>
                <a:lnTo>
                  <a:pt x="358260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73165" y="148724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0"/>
                </a:moveTo>
                <a:lnTo>
                  <a:pt x="125965" y="352908"/>
                </a:lnTo>
                <a:lnTo>
                  <a:pt x="86130" y="334809"/>
                </a:lnTo>
                <a:lnTo>
                  <a:pt x="51589" y="307650"/>
                </a:lnTo>
                <a:lnTo>
                  <a:pt x="24266" y="272144"/>
                </a:lnTo>
                <a:lnTo>
                  <a:pt x="6710" y="230789"/>
                </a:lnTo>
                <a:lnTo>
                  <a:pt x="0" y="187061"/>
                </a:lnTo>
                <a:lnTo>
                  <a:pt x="3873" y="143144"/>
                </a:lnTo>
                <a:lnTo>
                  <a:pt x="18069" y="101224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16" y="68946"/>
                </a:lnTo>
                <a:lnTo>
                  <a:pt x="95829" y="95086"/>
                </a:lnTo>
                <a:lnTo>
                  <a:pt x="69661" y="133614"/>
                </a:lnTo>
                <a:lnTo>
                  <a:pt x="60080" y="180412"/>
                </a:lnTo>
                <a:lnTo>
                  <a:pt x="69740" y="227217"/>
                </a:lnTo>
                <a:lnTo>
                  <a:pt x="95861" y="265750"/>
                </a:lnTo>
                <a:lnTo>
                  <a:pt x="134380" y="291890"/>
                </a:lnTo>
                <a:lnTo>
                  <a:pt x="181238" y="301519"/>
                </a:lnTo>
                <a:lnTo>
                  <a:pt x="313838" y="301519"/>
                </a:lnTo>
                <a:lnTo>
                  <a:pt x="303182" y="314572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3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593"/>
                </a:lnTo>
                <a:lnTo>
                  <a:pt x="266391" y="95067"/>
                </a:lnTo>
                <a:lnTo>
                  <a:pt x="228354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19" y="151196"/>
                </a:lnTo>
                <a:lnTo>
                  <a:pt x="333409" y="151196"/>
                </a:lnTo>
                <a:lnTo>
                  <a:pt x="312401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44"/>
                </a:moveTo>
                <a:lnTo>
                  <a:pt x="312404" y="202315"/>
                </a:lnTo>
                <a:lnTo>
                  <a:pt x="302383" y="180412"/>
                </a:lnTo>
                <a:lnTo>
                  <a:pt x="312404" y="158503"/>
                </a:lnTo>
                <a:lnTo>
                  <a:pt x="333409" y="151196"/>
                </a:lnTo>
                <a:lnTo>
                  <a:pt x="354043" y="158509"/>
                </a:lnTo>
                <a:lnTo>
                  <a:pt x="362929" y="180412"/>
                </a:lnTo>
                <a:lnTo>
                  <a:pt x="354043" y="202358"/>
                </a:lnTo>
                <a:lnTo>
                  <a:pt x="333409" y="209644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043" y="158509"/>
                </a:lnTo>
                <a:lnTo>
                  <a:pt x="333409" y="151196"/>
                </a:lnTo>
                <a:lnTo>
                  <a:pt x="358819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38" y="301519"/>
                </a:moveTo>
                <a:lnTo>
                  <a:pt x="181238" y="301519"/>
                </a:lnTo>
                <a:lnTo>
                  <a:pt x="228354" y="291890"/>
                </a:lnTo>
                <a:lnTo>
                  <a:pt x="266418" y="265750"/>
                </a:lnTo>
                <a:lnTo>
                  <a:pt x="292178" y="227217"/>
                </a:lnTo>
                <a:lnTo>
                  <a:pt x="302383" y="180412"/>
                </a:lnTo>
                <a:lnTo>
                  <a:pt x="312404" y="202315"/>
                </a:lnTo>
                <a:lnTo>
                  <a:pt x="333409" y="209644"/>
                </a:lnTo>
                <a:lnTo>
                  <a:pt x="358256" y="209644"/>
                </a:lnTo>
                <a:lnTo>
                  <a:pt x="354873" y="230683"/>
                </a:lnTo>
                <a:lnTo>
                  <a:pt x="334465" y="276252"/>
                </a:lnTo>
                <a:lnTo>
                  <a:pt x="313838" y="301519"/>
                </a:lnTo>
                <a:close/>
              </a:path>
              <a:path w="363219" h="361314">
                <a:moveTo>
                  <a:pt x="358256" y="209644"/>
                </a:moveTo>
                <a:lnTo>
                  <a:pt x="333409" y="209644"/>
                </a:lnTo>
                <a:lnTo>
                  <a:pt x="354043" y="202358"/>
                </a:lnTo>
                <a:lnTo>
                  <a:pt x="362939" y="180438"/>
                </a:lnTo>
                <a:lnTo>
                  <a:pt x="358256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7495" y="209278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7"/>
                </a:lnTo>
                <a:lnTo>
                  <a:pt x="86130" y="334831"/>
                </a:lnTo>
                <a:lnTo>
                  <a:pt x="51589" y="307680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06" y="68954"/>
                </a:lnTo>
                <a:lnTo>
                  <a:pt x="95841" y="95067"/>
                </a:lnTo>
                <a:lnTo>
                  <a:pt x="69665" y="133593"/>
                </a:lnTo>
                <a:lnTo>
                  <a:pt x="60080" y="180412"/>
                </a:lnTo>
                <a:lnTo>
                  <a:pt x="69740" y="227218"/>
                </a:lnTo>
                <a:lnTo>
                  <a:pt x="95861" y="265764"/>
                </a:lnTo>
                <a:lnTo>
                  <a:pt x="134380" y="291921"/>
                </a:lnTo>
                <a:lnTo>
                  <a:pt x="181238" y="301557"/>
                </a:lnTo>
                <a:lnTo>
                  <a:pt x="313808" y="301557"/>
                </a:lnTo>
                <a:lnTo>
                  <a:pt x="303182" y="314571"/>
                </a:lnTo>
                <a:lnTo>
                  <a:pt x="262484" y="343041"/>
                </a:lnTo>
                <a:lnTo>
                  <a:pt x="213826" y="359063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8" y="133636"/>
                </a:lnTo>
                <a:lnTo>
                  <a:pt x="266418" y="95105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09" y="151221"/>
                </a:lnTo>
                <a:lnTo>
                  <a:pt x="312398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59"/>
                </a:moveTo>
                <a:lnTo>
                  <a:pt x="312404" y="202320"/>
                </a:lnTo>
                <a:lnTo>
                  <a:pt x="302383" y="180412"/>
                </a:lnTo>
                <a:lnTo>
                  <a:pt x="312404" y="158525"/>
                </a:lnTo>
                <a:lnTo>
                  <a:pt x="333409" y="151221"/>
                </a:lnTo>
                <a:lnTo>
                  <a:pt x="354043" y="158538"/>
                </a:lnTo>
                <a:lnTo>
                  <a:pt x="362908" y="180412"/>
                </a:lnTo>
                <a:lnTo>
                  <a:pt x="354043" y="202374"/>
                </a:lnTo>
                <a:lnTo>
                  <a:pt x="333409" y="209659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3" y="158538"/>
                </a:lnTo>
                <a:lnTo>
                  <a:pt x="333409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38" y="301557"/>
                </a:lnTo>
                <a:lnTo>
                  <a:pt x="228354" y="291921"/>
                </a:lnTo>
                <a:lnTo>
                  <a:pt x="266418" y="265764"/>
                </a:lnTo>
                <a:lnTo>
                  <a:pt x="292178" y="227218"/>
                </a:lnTo>
                <a:lnTo>
                  <a:pt x="302383" y="180412"/>
                </a:lnTo>
                <a:lnTo>
                  <a:pt x="312404" y="202320"/>
                </a:lnTo>
                <a:lnTo>
                  <a:pt x="333409" y="209659"/>
                </a:lnTo>
                <a:lnTo>
                  <a:pt x="358259" y="209659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9" y="209659"/>
                </a:moveTo>
                <a:lnTo>
                  <a:pt x="333409" y="209659"/>
                </a:lnTo>
                <a:lnTo>
                  <a:pt x="354043" y="202374"/>
                </a:lnTo>
                <a:lnTo>
                  <a:pt x="362929" y="180463"/>
                </a:lnTo>
                <a:lnTo>
                  <a:pt x="358259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73165" y="26982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8"/>
                </a:moveTo>
                <a:lnTo>
                  <a:pt x="125965" y="352921"/>
                </a:lnTo>
                <a:lnTo>
                  <a:pt x="86130" y="334825"/>
                </a:lnTo>
                <a:lnTo>
                  <a:pt x="51589" y="307675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3" y="59318"/>
                </a:lnTo>
                <a:lnTo>
                  <a:pt x="181238" y="59318"/>
                </a:lnTo>
                <a:lnTo>
                  <a:pt x="134416" y="68954"/>
                </a:lnTo>
                <a:lnTo>
                  <a:pt x="95829" y="95111"/>
                </a:lnTo>
                <a:lnTo>
                  <a:pt x="69661" y="133657"/>
                </a:lnTo>
                <a:lnTo>
                  <a:pt x="60080" y="180463"/>
                </a:lnTo>
                <a:lnTo>
                  <a:pt x="69740" y="227239"/>
                </a:lnTo>
                <a:lnTo>
                  <a:pt x="95861" y="265770"/>
                </a:lnTo>
                <a:lnTo>
                  <a:pt x="134380" y="291922"/>
                </a:lnTo>
                <a:lnTo>
                  <a:pt x="181238" y="301557"/>
                </a:lnTo>
                <a:lnTo>
                  <a:pt x="313806" y="301557"/>
                </a:lnTo>
                <a:lnTo>
                  <a:pt x="303182" y="314568"/>
                </a:lnTo>
                <a:lnTo>
                  <a:pt x="262484" y="343034"/>
                </a:lnTo>
                <a:lnTo>
                  <a:pt x="213826" y="359050"/>
                </a:lnTo>
                <a:lnTo>
                  <a:pt x="169172" y="361238"/>
                </a:lnTo>
                <a:close/>
              </a:path>
              <a:path w="363219" h="361314">
                <a:moveTo>
                  <a:pt x="302383" y="180463"/>
                </a:moveTo>
                <a:lnTo>
                  <a:pt x="292164" y="133636"/>
                </a:lnTo>
                <a:lnTo>
                  <a:pt x="266391" y="95092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3" y="59318"/>
                </a:lnTo>
                <a:lnTo>
                  <a:pt x="316577" y="60055"/>
                </a:lnTo>
                <a:lnTo>
                  <a:pt x="341003" y="95663"/>
                </a:lnTo>
                <a:lnTo>
                  <a:pt x="356712" y="136321"/>
                </a:lnTo>
                <a:lnTo>
                  <a:pt x="358813" y="151189"/>
                </a:lnTo>
                <a:lnTo>
                  <a:pt x="333409" y="151189"/>
                </a:lnTo>
                <a:lnTo>
                  <a:pt x="312404" y="158504"/>
                </a:lnTo>
                <a:lnTo>
                  <a:pt x="302383" y="180463"/>
                </a:lnTo>
                <a:close/>
              </a:path>
              <a:path w="363219" h="361314">
                <a:moveTo>
                  <a:pt x="333409" y="209671"/>
                </a:moveTo>
                <a:lnTo>
                  <a:pt x="312404" y="202342"/>
                </a:lnTo>
                <a:lnTo>
                  <a:pt x="302383" y="180463"/>
                </a:lnTo>
                <a:lnTo>
                  <a:pt x="312404" y="158504"/>
                </a:lnTo>
                <a:lnTo>
                  <a:pt x="333409" y="151189"/>
                </a:lnTo>
                <a:lnTo>
                  <a:pt x="354043" y="158524"/>
                </a:lnTo>
                <a:lnTo>
                  <a:pt x="362929" y="180463"/>
                </a:lnTo>
                <a:lnTo>
                  <a:pt x="354043" y="202396"/>
                </a:lnTo>
                <a:lnTo>
                  <a:pt x="333409" y="209671"/>
                </a:lnTo>
                <a:close/>
              </a:path>
              <a:path w="363219" h="361314">
                <a:moveTo>
                  <a:pt x="362939" y="180488"/>
                </a:moveTo>
                <a:lnTo>
                  <a:pt x="354043" y="158524"/>
                </a:lnTo>
                <a:lnTo>
                  <a:pt x="333409" y="151189"/>
                </a:lnTo>
                <a:lnTo>
                  <a:pt x="358813" y="151189"/>
                </a:lnTo>
                <a:lnTo>
                  <a:pt x="362949" y="180463"/>
                </a:lnTo>
                <a:close/>
              </a:path>
              <a:path w="363219" h="361314">
                <a:moveTo>
                  <a:pt x="313806" y="301557"/>
                </a:moveTo>
                <a:lnTo>
                  <a:pt x="181238" y="301557"/>
                </a:lnTo>
                <a:lnTo>
                  <a:pt x="228354" y="291922"/>
                </a:lnTo>
                <a:lnTo>
                  <a:pt x="266418" y="265770"/>
                </a:lnTo>
                <a:lnTo>
                  <a:pt x="292178" y="227239"/>
                </a:lnTo>
                <a:lnTo>
                  <a:pt x="302383" y="180463"/>
                </a:lnTo>
                <a:lnTo>
                  <a:pt x="312404" y="202342"/>
                </a:lnTo>
                <a:lnTo>
                  <a:pt x="333409" y="209671"/>
                </a:lnTo>
                <a:lnTo>
                  <a:pt x="358257" y="209671"/>
                </a:lnTo>
                <a:lnTo>
                  <a:pt x="354873" y="230704"/>
                </a:lnTo>
                <a:lnTo>
                  <a:pt x="334465" y="276257"/>
                </a:lnTo>
                <a:lnTo>
                  <a:pt x="313806" y="301557"/>
                </a:lnTo>
                <a:close/>
              </a:path>
              <a:path w="363219" h="361314">
                <a:moveTo>
                  <a:pt x="358257" y="209671"/>
                </a:moveTo>
                <a:lnTo>
                  <a:pt x="333409" y="209671"/>
                </a:lnTo>
                <a:lnTo>
                  <a:pt x="354043" y="202396"/>
                </a:lnTo>
                <a:lnTo>
                  <a:pt x="362939" y="180488"/>
                </a:lnTo>
                <a:lnTo>
                  <a:pt x="358257" y="2096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73165" y="33038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16" y="68954"/>
                </a:lnTo>
                <a:lnTo>
                  <a:pt x="95829" y="95105"/>
                </a:lnTo>
                <a:lnTo>
                  <a:pt x="69661" y="133636"/>
                </a:lnTo>
                <a:lnTo>
                  <a:pt x="60080" y="180412"/>
                </a:lnTo>
                <a:lnTo>
                  <a:pt x="69740" y="227225"/>
                </a:lnTo>
                <a:lnTo>
                  <a:pt x="95861" y="265775"/>
                </a:lnTo>
                <a:lnTo>
                  <a:pt x="134380" y="291933"/>
                </a:lnTo>
                <a:lnTo>
                  <a:pt x="181238" y="301570"/>
                </a:lnTo>
                <a:lnTo>
                  <a:pt x="313801" y="301570"/>
                </a:lnTo>
                <a:lnTo>
                  <a:pt x="303182" y="314575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614"/>
                </a:lnTo>
                <a:lnTo>
                  <a:pt x="266391" y="95086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3" y="151221"/>
                </a:lnTo>
                <a:lnTo>
                  <a:pt x="333409" y="151221"/>
                </a:lnTo>
                <a:lnTo>
                  <a:pt x="312398" y="158538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63"/>
                </a:moveTo>
                <a:lnTo>
                  <a:pt x="312404" y="202322"/>
                </a:lnTo>
                <a:lnTo>
                  <a:pt x="302383" y="180412"/>
                </a:lnTo>
                <a:lnTo>
                  <a:pt x="312404" y="158525"/>
                </a:lnTo>
                <a:lnTo>
                  <a:pt x="333409" y="151221"/>
                </a:lnTo>
                <a:lnTo>
                  <a:pt x="354043" y="158538"/>
                </a:lnTo>
                <a:lnTo>
                  <a:pt x="362908" y="180412"/>
                </a:lnTo>
                <a:lnTo>
                  <a:pt x="354043" y="202379"/>
                </a:lnTo>
                <a:lnTo>
                  <a:pt x="333409" y="209663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043" y="158538"/>
                </a:lnTo>
                <a:lnTo>
                  <a:pt x="333409" y="151221"/>
                </a:lnTo>
                <a:lnTo>
                  <a:pt x="358823" y="151221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1" y="301570"/>
                </a:moveTo>
                <a:lnTo>
                  <a:pt x="181238" y="301570"/>
                </a:lnTo>
                <a:lnTo>
                  <a:pt x="228354" y="291933"/>
                </a:lnTo>
                <a:lnTo>
                  <a:pt x="266418" y="265775"/>
                </a:lnTo>
                <a:lnTo>
                  <a:pt x="292178" y="227225"/>
                </a:lnTo>
                <a:lnTo>
                  <a:pt x="302383" y="180412"/>
                </a:lnTo>
                <a:lnTo>
                  <a:pt x="312404" y="202322"/>
                </a:lnTo>
                <a:lnTo>
                  <a:pt x="333409" y="209663"/>
                </a:lnTo>
                <a:lnTo>
                  <a:pt x="358259" y="209663"/>
                </a:lnTo>
                <a:lnTo>
                  <a:pt x="354873" y="230709"/>
                </a:lnTo>
                <a:lnTo>
                  <a:pt x="334465" y="276263"/>
                </a:lnTo>
                <a:lnTo>
                  <a:pt x="313801" y="301570"/>
                </a:lnTo>
                <a:close/>
              </a:path>
              <a:path w="363219" h="361314">
                <a:moveTo>
                  <a:pt x="358259" y="209663"/>
                </a:moveTo>
                <a:lnTo>
                  <a:pt x="333409" y="209663"/>
                </a:lnTo>
                <a:lnTo>
                  <a:pt x="354043" y="202379"/>
                </a:lnTo>
                <a:lnTo>
                  <a:pt x="362929" y="180463"/>
                </a:lnTo>
                <a:lnTo>
                  <a:pt x="358259" y="209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878892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3"/>
                </a:lnTo>
                <a:lnTo>
                  <a:pt x="86130" y="334805"/>
                </a:lnTo>
                <a:lnTo>
                  <a:pt x="51589" y="307645"/>
                </a:lnTo>
                <a:lnTo>
                  <a:pt x="24266" y="272139"/>
                </a:lnTo>
                <a:lnTo>
                  <a:pt x="6710" y="230769"/>
                </a:lnTo>
                <a:lnTo>
                  <a:pt x="0" y="187040"/>
                </a:lnTo>
                <a:lnTo>
                  <a:pt x="3873" y="143131"/>
                </a:lnTo>
                <a:lnTo>
                  <a:pt x="18069" y="101222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36"/>
                </a:lnTo>
                <a:lnTo>
                  <a:pt x="315792" y="59313"/>
                </a:lnTo>
                <a:lnTo>
                  <a:pt x="181238" y="59313"/>
                </a:lnTo>
                <a:lnTo>
                  <a:pt x="134422" y="68943"/>
                </a:lnTo>
                <a:lnTo>
                  <a:pt x="95835" y="95087"/>
                </a:lnTo>
                <a:lnTo>
                  <a:pt x="69668" y="133620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23" y="301514"/>
                </a:lnTo>
                <a:lnTo>
                  <a:pt x="303182" y="314545"/>
                </a:lnTo>
                <a:lnTo>
                  <a:pt x="262484" y="34301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20"/>
                </a:moveTo>
                <a:lnTo>
                  <a:pt x="292171" y="133599"/>
                </a:lnTo>
                <a:lnTo>
                  <a:pt x="266410" y="95068"/>
                </a:lnTo>
                <a:lnTo>
                  <a:pt x="228376" y="68943"/>
                </a:lnTo>
                <a:lnTo>
                  <a:pt x="181238" y="59313"/>
                </a:lnTo>
                <a:lnTo>
                  <a:pt x="315792" y="59313"/>
                </a:lnTo>
                <a:lnTo>
                  <a:pt x="316577" y="60014"/>
                </a:lnTo>
                <a:lnTo>
                  <a:pt x="341003" y="95618"/>
                </a:lnTo>
                <a:lnTo>
                  <a:pt x="356712" y="136277"/>
                </a:lnTo>
                <a:lnTo>
                  <a:pt x="358820" y="151194"/>
                </a:lnTo>
                <a:lnTo>
                  <a:pt x="333485" y="151194"/>
                </a:lnTo>
                <a:lnTo>
                  <a:pt x="312458" y="158510"/>
                </a:lnTo>
                <a:lnTo>
                  <a:pt x="302383" y="180420"/>
                </a:lnTo>
                <a:close/>
              </a:path>
              <a:path w="363219" h="361315">
                <a:moveTo>
                  <a:pt x="333428" y="209624"/>
                </a:moveTo>
                <a:lnTo>
                  <a:pt x="312411" y="202294"/>
                </a:lnTo>
                <a:lnTo>
                  <a:pt x="302383" y="180420"/>
                </a:lnTo>
                <a:lnTo>
                  <a:pt x="312461" y="158504"/>
                </a:lnTo>
                <a:lnTo>
                  <a:pt x="333485" y="151194"/>
                </a:lnTo>
                <a:lnTo>
                  <a:pt x="354100" y="158510"/>
                </a:lnTo>
                <a:lnTo>
                  <a:pt x="362929" y="180420"/>
                </a:lnTo>
                <a:lnTo>
                  <a:pt x="354065" y="202351"/>
                </a:lnTo>
                <a:lnTo>
                  <a:pt x="333428" y="209624"/>
                </a:lnTo>
                <a:close/>
              </a:path>
              <a:path w="363219" h="361315">
                <a:moveTo>
                  <a:pt x="362939" y="180445"/>
                </a:moveTo>
                <a:lnTo>
                  <a:pt x="354100" y="158510"/>
                </a:lnTo>
                <a:lnTo>
                  <a:pt x="333485" y="151194"/>
                </a:lnTo>
                <a:lnTo>
                  <a:pt x="358820" y="151194"/>
                </a:lnTo>
                <a:lnTo>
                  <a:pt x="362949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294"/>
                </a:lnTo>
                <a:lnTo>
                  <a:pt x="333428" y="209624"/>
                </a:lnTo>
                <a:lnTo>
                  <a:pt x="358260" y="209624"/>
                </a:lnTo>
                <a:lnTo>
                  <a:pt x="354873" y="230680"/>
                </a:lnTo>
                <a:lnTo>
                  <a:pt x="334465" y="276235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60" y="209624"/>
                </a:moveTo>
                <a:lnTo>
                  <a:pt x="333428" y="209624"/>
                </a:lnTo>
                <a:lnTo>
                  <a:pt x="354065" y="202351"/>
                </a:lnTo>
                <a:lnTo>
                  <a:pt x="362939" y="180445"/>
                </a:lnTo>
                <a:lnTo>
                  <a:pt x="358260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78892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8"/>
                </a:lnTo>
                <a:lnTo>
                  <a:pt x="86130" y="334830"/>
                </a:lnTo>
                <a:lnTo>
                  <a:pt x="51589" y="307676"/>
                </a:lnTo>
                <a:lnTo>
                  <a:pt x="24266" y="272190"/>
                </a:lnTo>
                <a:lnTo>
                  <a:pt x="6710" y="230815"/>
                </a:lnTo>
                <a:lnTo>
                  <a:pt x="0" y="187073"/>
                </a:lnTo>
                <a:lnTo>
                  <a:pt x="3873" y="143149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60"/>
                </a:lnTo>
                <a:lnTo>
                  <a:pt x="315766" y="59325"/>
                </a:lnTo>
                <a:lnTo>
                  <a:pt x="181238" y="59325"/>
                </a:lnTo>
                <a:lnTo>
                  <a:pt x="134422" y="68961"/>
                </a:lnTo>
                <a:lnTo>
                  <a:pt x="95835" y="95112"/>
                </a:lnTo>
                <a:lnTo>
                  <a:pt x="69668" y="133644"/>
                </a:lnTo>
                <a:lnTo>
                  <a:pt x="60093" y="180420"/>
                </a:lnTo>
                <a:lnTo>
                  <a:pt x="69751" y="227226"/>
                </a:lnTo>
                <a:lnTo>
                  <a:pt x="95867" y="265772"/>
                </a:lnTo>
                <a:lnTo>
                  <a:pt x="134382" y="291928"/>
                </a:lnTo>
                <a:lnTo>
                  <a:pt x="181238" y="301565"/>
                </a:lnTo>
                <a:lnTo>
                  <a:pt x="313802" y="301565"/>
                </a:lnTo>
                <a:lnTo>
                  <a:pt x="303182" y="314571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622"/>
                </a:lnTo>
                <a:lnTo>
                  <a:pt x="266410" y="95093"/>
                </a:lnTo>
                <a:lnTo>
                  <a:pt x="228376" y="68961"/>
                </a:lnTo>
                <a:lnTo>
                  <a:pt x="181238" y="59325"/>
                </a:lnTo>
                <a:lnTo>
                  <a:pt x="315766" y="59325"/>
                </a:lnTo>
                <a:lnTo>
                  <a:pt x="316577" y="60051"/>
                </a:lnTo>
                <a:lnTo>
                  <a:pt x="341003" y="95655"/>
                </a:lnTo>
                <a:lnTo>
                  <a:pt x="356712" y="136301"/>
                </a:lnTo>
                <a:lnTo>
                  <a:pt x="358827" y="151257"/>
                </a:lnTo>
                <a:lnTo>
                  <a:pt x="333485" y="151257"/>
                </a:lnTo>
                <a:lnTo>
                  <a:pt x="312461" y="158540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62"/>
                </a:moveTo>
                <a:lnTo>
                  <a:pt x="312411" y="202323"/>
                </a:lnTo>
                <a:lnTo>
                  <a:pt x="302383" y="180420"/>
                </a:lnTo>
                <a:lnTo>
                  <a:pt x="312461" y="158540"/>
                </a:lnTo>
                <a:lnTo>
                  <a:pt x="333485" y="151257"/>
                </a:lnTo>
                <a:lnTo>
                  <a:pt x="354100" y="158581"/>
                </a:lnTo>
                <a:lnTo>
                  <a:pt x="362908" y="180420"/>
                </a:lnTo>
                <a:lnTo>
                  <a:pt x="354065" y="202380"/>
                </a:lnTo>
                <a:lnTo>
                  <a:pt x="333428" y="209662"/>
                </a:lnTo>
                <a:close/>
              </a:path>
              <a:path w="363219" h="361314">
                <a:moveTo>
                  <a:pt x="362929" y="180471"/>
                </a:moveTo>
                <a:lnTo>
                  <a:pt x="354100" y="158581"/>
                </a:lnTo>
                <a:lnTo>
                  <a:pt x="333485" y="151257"/>
                </a:lnTo>
                <a:lnTo>
                  <a:pt x="358827" y="151257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02" y="301565"/>
                </a:moveTo>
                <a:lnTo>
                  <a:pt x="181238" y="301565"/>
                </a:lnTo>
                <a:lnTo>
                  <a:pt x="228354" y="291928"/>
                </a:lnTo>
                <a:lnTo>
                  <a:pt x="266418" y="265772"/>
                </a:lnTo>
                <a:lnTo>
                  <a:pt x="292178" y="227226"/>
                </a:lnTo>
                <a:lnTo>
                  <a:pt x="302383" y="180420"/>
                </a:lnTo>
                <a:lnTo>
                  <a:pt x="312411" y="202323"/>
                </a:lnTo>
                <a:lnTo>
                  <a:pt x="333428" y="209662"/>
                </a:lnTo>
                <a:lnTo>
                  <a:pt x="358260" y="209662"/>
                </a:lnTo>
                <a:lnTo>
                  <a:pt x="354873" y="230710"/>
                </a:lnTo>
                <a:lnTo>
                  <a:pt x="334465" y="276261"/>
                </a:lnTo>
                <a:lnTo>
                  <a:pt x="313802" y="301565"/>
                </a:lnTo>
                <a:close/>
              </a:path>
              <a:path w="363219" h="361314">
                <a:moveTo>
                  <a:pt x="358260" y="209662"/>
                </a:moveTo>
                <a:lnTo>
                  <a:pt x="333428" y="209662"/>
                </a:lnTo>
                <a:lnTo>
                  <a:pt x="354065" y="202380"/>
                </a:lnTo>
                <a:lnTo>
                  <a:pt x="362929" y="180471"/>
                </a:lnTo>
                <a:lnTo>
                  <a:pt x="358260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878892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30"/>
                </a:moveTo>
                <a:lnTo>
                  <a:pt x="125965" y="352908"/>
                </a:lnTo>
                <a:lnTo>
                  <a:pt x="86130" y="334809"/>
                </a:lnTo>
                <a:lnTo>
                  <a:pt x="51589" y="307650"/>
                </a:lnTo>
                <a:lnTo>
                  <a:pt x="24266" y="272144"/>
                </a:lnTo>
                <a:lnTo>
                  <a:pt x="6710" y="230788"/>
                </a:lnTo>
                <a:lnTo>
                  <a:pt x="0" y="187057"/>
                </a:lnTo>
                <a:lnTo>
                  <a:pt x="3873" y="143139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7"/>
                </a:lnTo>
                <a:lnTo>
                  <a:pt x="95867" y="265750"/>
                </a:lnTo>
                <a:lnTo>
                  <a:pt x="134382" y="291890"/>
                </a:lnTo>
                <a:lnTo>
                  <a:pt x="181238" y="301519"/>
                </a:lnTo>
                <a:lnTo>
                  <a:pt x="313838" y="301519"/>
                </a:lnTo>
                <a:lnTo>
                  <a:pt x="303182" y="314572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3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22" y="151215"/>
                </a:lnTo>
                <a:lnTo>
                  <a:pt x="333485" y="151215"/>
                </a:lnTo>
                <a:lnTo>
                  <a:pt x="312461" y="158510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44"/>
                </a:moveTo>
                <a:lnTo>
                  <a:pt x="312411" y="202315"/>
                </a:lnTo>
                <a:lnTo>
                  <a:pt x="302383" y="180412"/>
                </a:lnTo>
                <a:lnTo>
                  <a:pt x="312461" y="158510"/>
                </a:lnTo>
                <a:lnTo>
                  <a:pt x="333485" y="151215"/>
                </a:lnTo>
                <a:lnTo>
                  <a:pt x="354100" y="158531"/>
                </a:lnTo>
                <a:lnTo>
                  <a:pt x="362929" y="180412"/>
                </a:lnTo>
                <a:lnTo>
                  <a:pt x="354065" y="202358"/>
                </a:lnTo>
                <a:lnTo>
                  <a:pt x="333428" y="209644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100" y="158531"/>
                </a:lnTo>
                <a:lnTo>
                  <a:pt x="333485" y="151215"/>
                </a:lnTo>
                <a:lnTo>
                  <a:pt x="358822" y="151215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38" y="301519"/>
                </a:moveTo>
                <a:lnTo>
                  <a:pt x="181238" y="301519"/>
                </a:lnTo>
                <a:lnTo>
                  <a:pt x="228354" y="291890"/>
                </a:lnTo>
                <a:lnTo>
                  <a:pt x="266418" y="265750"/>
                </a:lnTo>
                <a:lnTo>
                  <a:pt x="292178" y="227217"/>
                </a:lnTo>
                <a:lnTo>
                  <a:pt x="302383" y="180412"/>
                </a:lnTo>
                <a:lnTo>
                  <a:pt x="312411" y="202315"/>
                </a:lnTo>
                <a:lnTo>
                  <a:pt x="333428" y="209644"/>
                </a:lnTo>
                <a:lnTo>
                  <a:pt x="358256" y="209644"/>
                </a:lnTo>
                <a:lnTo>
                  <a:pt x="354873" y="230683"/>
                </a:lnTo>
                <a:lnTo>
                  <a:pt x="334465" y="276252"/>
                </a:lnTo>
                <a:lnTo>
                  <a:pt x="313838" y="301519"/>
                </a:lnTo>
                <a:close/>
              </a:path>
              <a:path w="363219" h="361314">
                <a:moveTo>
                  <a:pt x="358256" y="209644"/>
                </a:moveTo>
                <a:lnTo>
                  <a:pt x="333428" y="209644"/>
                </a:lnTo>
                <a:lnTo>
                  <a:pt x="354065" y="202358"/>
                </a:lnTo>
                <a:lnTo>
                  <a:pt x="362939" y="180438"/>
                </a:lnTo>
                <a:lnTo>
                  <a:pt x="358256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878892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4"/>
                </a:lnTo>
                <a:lnTo>
                  <a:pt x="86130" y="334820"/>
                </a:lnTo>
                <a:lnTo>
                  <a:pt x="51589" y="307654"/>
                </a:lnTo>
                <a:lnTo>
                  <a:pt x="24266" y="272144"/>
                </a:lnTo>
                <a:lnTo>
                  <a:pt x="6710" y="230788"/>
                </a:lnTo>
                <a:lnTo>
                  <a:pt x="0" y="187057"/>
                </a:lnTo>
                <a:lnTo>
                  <a:pt x="3873" y="143139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0"/>
                </a:lnTo>
                <a:lnTo>
                  <a:pt x="95867" y="265739"/>
                </a:lnTo>
                <a:lnTo>
                  <a:pt x="134382" y="291878"/>
                </a:lnTo>
                <a:lnTo>
                  <a:pt x="181238" y="301507"/>
                </a:lnTo>
                <a:lnTo>
                  <a:pt x="313845" y="301507"/>
                </a:lnTo>
                <a:lnTo>
                  <a:pt x="303182" y="314568"/>
                </a:lnTo>
                <a:lnTo>
                  <a:pt x="262484" y="343040"/>
                </a:lnTo>
                <a:lnTo>
                  <a:pt x="213826" y="359063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19" y="151196"/>
                </a:lnTo>
                <a:lnTo>
                  <a:pt x="333485" y="151196"/>
                </a:lnTo>
                <a:lnTo>
                  <a:pt x="312458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40"/>
                </a:moveTo>
                <a:lnTo>
                  <a:pt x="312411" y="202313"/>
                </a:lnTo>
                <a:lnTo>
                  <a:pt x="302383" y="180412"/>
                </a:lnTo>
                <a:lnTo>
                  <a:pt x="312461" y="158503"/>
                </a:lnTo>
                <a:lnTo>
                  <a:pt x="333485" y="151196"/>
                </a:lnTo>
                <a:lnTo>
                  <a:pt x="354100" y="158509"/>
                </a:lnTo>
                <a:lnTo>
                  <a:pt x="362929" y="180412"/>
                </a:lnTo>
                <a:lnTo>
                  <a:pt x="354065" y="202352"/>
                </a:lnTo>
                <a:lnTo>
                  <a:pt x="333428" y="209640"/>
                </a:lnTo>
                <a:close/>
              </a:path>
              <a:path w="363219" h="361314">
                <a:moveTo>
                  <a:pt x="362939" y="180437"/>
                </a:moveTo>
                <a:lnTo>
                  <a:pt x="354100" y="158509"/>
                </a:lnTo>
                <a:lnTo>
                  <a:pt x="333485" y="151196"/>
                </a:lnTo>
                <a:lnTo>
                  <a:pt x="358819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45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11" y="202313"/>
                </a:lnTo>
                <a:lnTo>
                  <a:pt x="333428" y="209640"/>
                </a:lnTo>
                <a:lnTo>
                  <a:pt x="358257" y="209640"/>
                </a:lnTo>
                <a:lnTo>
                  <a:pt x="354873" y="230678"/>
                </a:lnTo>
                <a:lnTo>
                  <a:pt x="334465" y="276247"/>
                </a:lnTo>
                <a:lnTo>
                  <a:pt x="313845" y="301507"/>
                </a:lnTo>
                <a:close/>
              </a:path>
              <a:path w="363219" h="361314">
                <a:moveTo>
                  <a:pt x="358257" y="209640"/>
                </a:moveTo>
                <a:lnTo>
                  <a:pt x="333428" y="209640"/>
                </a:lnTo>
                <a:lnTo>
                  <a:pt x="354065" y="202352"/>
                </a:lnTo>
                <a:lnTo>
                  <a:pt x="362939" y="180437"/>
                </a:lnTo>
                <a:lnTo>
                  <a:pt x="358257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78892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5"/>
                </a:lnTo>
                <a:lnTo>
                  <a:pt x="86130" y="334819"/>
                </a:lnTo>
                <a:lnTo>
                  <a:pt x="51589" y="307650"/>
                </a:lnTo>
                <a:lnTo>
                  <a:pt x="24266" y="272139"/>
                </a:lnTo>
                <a:lnTo>
                  <a:pt x="6710" y="230789"/>
                </a:lnTo>
                <a:lnTo>
                  <a:pt x="0" y="187062"/>
                </a:lnTo>
                <a:lnTo>
                  <a:pt x="3873" y="143146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39"/>
                </a:lnTo>
                <a:lnTo>
                  <a:pt x="315780" y="59313"/>
                </a:lnTo>
                <a:lnTo>
                  <a:pt x="181238" y="59313"/>
                </a:lnTo>
                <a:lnTo>
                  <a:pt x="134422" y="68943"/>
                </a:lnTo>
                <a:lnTo>
                  <a:pt x="95835" y="95087"/>
                </a:lnTo>
                <a:lnTo>
                  <a:pt x="69668" y="133620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39" y="301514"/>
                </a:lnTo>
                <a:lnTo>
                  <a:pt x="303182" y="314567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599"/>
                </a:lnTo>
                <a:lnTo>
                  <a:pt x="266410" y="95068"/>
                </a:lnTo>
                <a:lnTo>
                  <a:pt x="228376" y="68943"/>
                </a:lnTo>
                <a:lnTo>
                  <a:pt x="181238" y="59313"/>
                </a:lnTo>
                <a:lnTo>
                  <a:pt x="315780" y="59313"/>
                </a:lnTo>
                <a:lnTo>
                  <a:pt x="316577" y="60025"/>
                </a:lnTo>
                <a:lnTo>
                  <a:pt x="341003" y="95635"/>
                </a:lnTo>
                <a:lnTo>
                  <a:pt x="356712" y="136291"/>
                </a:lnTo>
                <a:lnTo>
                  <a:pt x="358821" y="151213"/>
                </a:lnTo>
                <a:lnTo>
                  <a:pt x="333485" y="151213"/>
                </a:lnTo>
                <a:lnTo>
                  <a:pt x="312461" y="158511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43"/>
                </a:moveTo>
                <a:lnTo>
                  <a:pt x="312411" y="202315"/>
                </a:lnTo>
                <a:lnTo>
                  <a:pt x="302383" y="180420"/>
                </a:lnTo>
                <a:lnTo>
                  <a:pt x="312461" y="158511"/>
                </a:lnTo>
                <a:lnTo>
                  <a:pt x="333485" y="151213"/>
                </a:lnTo>
                <a:lnTo>
                  <a:pt x="354100" y="158531"/>
                </a:lnTo>
                <a:lnTo>
                  <a:pt x="362929" y="180420"/>
                </a:lnTo>
                <a:lnTo>
                  <a:pt x="354065" y="202358"/>
                </a:lnTo>
                <a:lnTo>
                  <a:pt x="333428" y="209643"/>
                </a:lnTo>
                <a:close/>
              </a:path>
              <a:path w="363219" h="361314">
                <a:moveTo>
                  <a:pt x="362939" y="180445"/>
                </a:moveTo>
                <a:lnTo>
                  <a:pt x="354100" y="158531"/>
                </a:lnTo>
                <a:lnTo>
                  <a:pt x="333485" y="151213"/>
                </a:lnTo>
                <a:lnTo>
                  <a:pt x="358821" y="151213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39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315"/>
                </a:lnTo>
                <a:lnTo>
                  <a:pt x="333428" y="209643"/>
                </a:lnTo>
                <a:lnTo>
                  <a:pt x="358257" y="209643"/>
                </a:lnTo>
                <a:lnTo>
                  <a:pt x="354873" y="230684"/>
                </a:lnTo>
                <a:lnTo>
                  <a:pt x="334465" y="276250"/>
                </a:lnTo>
                <a:lnTo>
                  <a:pt x="313839" y="301514"/>
                </a:lnTo>
                <a:close/>
              </a:path>
              <a:path w="363219" h="361314">
                <a:moveTo>
                  <a:pt x="358257" y="209643"/>
                </a:moveTo>
                <a:lnTo>
                  <a:pt x="333428" y="209643"/>
                </a:lnTo>
                <a:lnTo>
                  <a:pt x="354065" y="202358"/>
                </a:lnTo>
                <a:lnTo>
                  <a:pt x="362939" y="180445"/>
                </a:lnTo>
                <a:lnTo>
                  <a:pt x="358257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84687" y="8818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25"/>
                </a:moveTo>
                <a:lnTo>
                  <a:pt x="125963" y="352903"/>
                </a:lnTo>
                <a:lnTo>
                  <a:pt x="86137" y="334805"/>
                </a:lnTo>
                <a:lnTo>
                  <a:pt x="51597" y="307645"/>
                </a:lnTo>
                <a:lnTo>
                  <a:pt x="24260" y="272139"/>
                </a:lnTo>
                <a:lnTo>
                  <a:pt x="6703" y="230769"/>
                </a:lnTo>
                <a:lnTo>
                  <a:pt x="0" y="187040"/>
                </a:lnTo>
                <a:lnTo>
                  <a:pt x="3880" y="143131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36"/>
                </a:lnTo>
                <a:lnTo>
                  <a:pt x="315789" y="59313"/>
                </a:lnTo>
                <a:lnTo>
                  <a:pt x="181220" y="59313"/>
                </a:lnTo>
                <a:lnTo>
                  <a:pt x="134411" y="68943"/>
                </a:lnTo>
                <a:lnTo>
                  <a:pt x="95836" y="95087"/>
                </a:lnTo>
                <a:lnTo>
                  <a:pt x="69671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6" y="301514"/>
                </a:lnTo>
                <a:lnTo>
                  <a:pt x="303165" y="314545"/>
                </a:lnTo>
                <a:lnTo>
                  <a:pt x="262466" y="343017"/>
                </a:lnTo>
                <a:lnTo>
                  <a:pt x="213808" y="359058"/>
                </a:lnTo>
                <a:lnTo>
                  <a:pt x="169159" y="361225"/>
                </a:lnTo>
                <a:close/>
              </a:path>
              <a:path w="363219" h="361315">
                <a:moveTo>
                  <a:pt x="302365" y="180420"/>
                </a:moveTo>
                <a:lnTo>
                  <a:pt x="292169" y="133599"/>
                </a:lnTo>
                <a:lnTo>
                  <a:pt x="266396" y="95068"/>
                </a:lnTo>
                <a:lnTo>
                  <a:pt x="228349" y="68943"/>
                </a:lnTo>
                <a:lnTo>
                  <a:pt x="181220" y="59313"/>
                </a:lnTo>
                <a:lnTo>
                  <a:pt x="315789" y="59313"/>
                </a:lnTo>
                <a:lnTo>
                  <a:pt x="316574" y="60014"/>
                </a:lnTo>
                <a:lnTo>
                  <a:pt x="341010" y="95618"/>
                </a:lnTo>
                <a:lnTo>
                  <a:pt x="356720" y="136277"/>
                </a:lnTo>
                <a:lnTo>
                  <a:pt x="358823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5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5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23" y="151194"/>
                </a:lnTo>
                <a:lnTo>
                  <a:pt x="362944" y="180420"/>
                </a:lnTo>
                <a:close/>
              </a:path>
              <a:path w="363219" h="361315">
                <a:moveTo>
                  <a:pt x="313806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49" y="276235"/>
                </a:lnTo>
                <a:lnTo>
                  <a:pt x="313806" y="301514"/>
                </a:lnTo>
                <a:close/>
              </a:path>
              <a:path w="363219" h="361315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84687" y="148710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8"/>
                </a:lnTo>
                <a:lnTo>
                  <a:pt x="86137" y="334830"/>
                </a:lnTo>
                <a:lnTo>
                  <a:pt x="51597" y="307676"/>
                </a:lnTo>
                <a:lnTo>
                  <a:pt x="24260" y="272190"/>
                </a:lnTo>
                <a:lnTo>
                  <a:pt x="6703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60"/>
                </a:lnTo>
                <a:lnTo>
                  <a:pt x="315763" y="59325"/>
                </a:lnTo>
                <a:lnTo>
                  <a:pt x="181220" y="59325"/>
                </a:lnTo>
                <a:lnTo>
                  <a:pt x="134411" y="68961"/>
                </a:lnTo>
                <a:lnTo>
                  <a:pt x="95836" y="95112"/>
                </a:lnTo>
                <a:lnTo>
                  <a:pt x="69671" y="133644"/>
                </a:lnTo>
                <a:lnTo>
                  <a:pt x="60074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4" y="291928"/>
                </a:lnTo>
                <a:lnTo>
                  <a:pt x="181220" y="301565"/>
                </a:lnTo>
                <a:lnTo>
                  <a:pt x="313786" y="301565"/>
                </a:lnTo>
                <a:lnTo>
                  <a:pt x="303165" y="314571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622"/>
                </a:lnTo>
                <a:lnTo>
                  <a:pt x="266396" y="95093"/>
                </a:lnTo>
                <a:lnTo>
                  <a:pt x="228349" y="68961"/>
                </a:lnTo>
                <a:lnTo>
                  <a:pt x="181220" y="59325"/>
                </a:lnTo>
                <a:lnTo>
                  <a:pt x="315763" y="59325"/>
                </a:lnTo>
                <a:lnTo>
                  <a:pt x="316574" y="60051"/>
                </a:lnTo>
                <a:lnTo>
                  <a:pt x="341010" y="95655"/>
                </a:lnTo>
                <a:lnTo>
                  <a:pt x="356720" y="136301"/>
                </a:lnTo>
                <a:lnTo>
                  <a:pt x="358830" y="151257"/>
                </a:lnTo>
                <a:lnTo>
                  <a:pt x="333474" y="151257"/>
                </a:lnTo>
                <a:lnTo>
                  <a:pt x="312445" y="15854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6" y="202323"/>
                </a:lnTo>
                <a:lnTo>
                  <a:pt x="302365" y="180420"/>
                </a:lnTo>
                <a:lnTo>
                  <a:pt x="312445" y="158540"/>
                </a:lnTo>
                <a:lnTo>
                  <a:pt x="333474" y="151257"/>
                </a:lnTo>
                <a:lnTo>
                  <a:pt x="354093" y="158581"/>
                </a:lnTo>
                <a:lnTo>
                  <a:pt x="362903" y="180420"/>
                </a:lnTo>
                <a:lnTo>
                  <a:pt x="354064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23" y="180471"/>
                </a:moveTo>
                <a:lnTo>
                  <a:pt x="354093" y="158581"/>
                </a:lnTo>
                <a:lnTo>
                  <a:pt x="333474" y="151257"/>
                </a:lnTo>
                <a:lnTo>
                  <a:pt x="358830" y="151257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786" y="301565"/>
                </a:moveTo>
                <a:lnTo>
                  <a:pt x="181220" y="301565"/>
                </a:lnTo>
                <a:lnTo>
                  <a:pt x="228349" y="291928"/>
                </a:lnTo>
                <a:lnTo>
                  <a:pt x="266424" y="265772"/>
                </a:lnTo>
                <a:lnTo>
                  <a:pt x="292184" y="227226"/>
                </a:lnTo>
                <a:lnTo>
                  <a:pt x="302365" y="180420"/>
                </a:lnTo>
                <a:lnTo>
                  <a:pt x="312416" y="202323"/>
                </a:lnTo>
                <a:lnTo>
                  <a:pt x="333436" y="209662"/>
                </a:lnTo>
                <a:lnTo>
                  <a:pt x="358251" y="209662"/>
                </a:lnTo>
                <a:lnTo>
                  <a:pt x="354861" y="230710"/>
                </a:lnTo>
                <a:lnTo>
                  <a:pt x="334449" y="276261"/>
                </a:lnTo>
                <a:lnTo>
                  <a:pt x="313786" y="301565"/>
                </a:lnTo>
                <a:close/>
              </a:path>
              <a:path w="363219" h="361314">
                <a:moveTo>
                  <a:pt x="358251" y="209662"/>
                </a:moveTo>
                <a:lnTo>
                  <a:pt x="333436" y="209662"/>
                </a:lnTo>
                <a:lnTo>
                  <a:pt x="354064" y="202380"/>
                </a:lnTo>
                <a:lnTo>
                  <a:pt x="362923" y="180471"/>
                </a:lnTo>
                <a:lnTo>
                  <a:pt x="358251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84687" y="209268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30"/>
                </a:moveTo>
                <a:lnTo>
                  <a:pt x="125963" y="352908"/>
                </a:lnTo>
                <a:lnTo>
                  <a:pt x="86137" y="334809"/>
                </a:lnTo>
                <a:lnTo>
                  <a:pt x="51597" y="307650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44"/>
                </a:lnTo>
                <a:lnTo>
                  <a:pt x="315778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7"/>
                </a:lnTo>
                <a:lnTo>
                  <a:pt x="95849" y="265750"/>
                </a:lnTo>
                <a:lnTo>
                  <a:pt x="134364" y="291890"/>
                </a:lnTo>
                <a:lnTo>
                  <a:pt x="181220" y="301519"/>
                </a:lnTo>
                <a:lnTo>
                  <a:pt x="313821" y="301519"/>
                </a:lnTo>
                <a:lnTo>
                  <a:pt x="303165" y="314572"/>
                </a:lnTo>
                <a:lnTo>
                  <a:pt x="262466" y="343042"/>
                </a:lnTo>
                <a:lnTo>
                  <a:pt x="213808" y="359063"/>
                </a:lnTo>
                <a:lnTo>
                  <a:pt x="169159" y="36123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78" y="59318"/>
                </a:lnTo>
                <a:lnTo>
                  <a:pt x="316574" y="60030"/>
                </a:lnTo>
                <a:lnTo>
                  <a:pt x="341010" y="95637"/>
                </a:lnTo>
                <a:lnTo>
                  <a:pt x="356720" y="136290"/>
                </a:lnTo>
                <a:lnTo>
                  <a:pt x="358826" y="151215"/>
                </a:lnTo>
                <a:lnTo>
                  <a:pt x="333474" y="151215"/>
                </a:lnTo>
                <a:lnTo>
                  <a:pt x="312445" y="158510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6" y="202315"/>
                </a:lnTo>
                <a:lnTo>
                  <a:pt x="302365" y="180412"/>
                </a:lnTo>
                <a:lnTo>
                  <a:pt x="312445" y="158510"/>
                </a:lnTo>
                <a:lnTo>
                  <a:pt x="333474" y="151215"/>
                </a:lnTo>
                <a:lnTo>
                  <a:pt x="354093" y="158531"/>
                </a:lnTo>
                <a:lnTo>
                  <a:pt x="362923" y="180412"/>
                </a:lnTo>
                <a:lnTo>
                  <a:pt x="354064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93" y="158531"/>
                </a:lnTo>
                <a:lnTo>
                  <a:pt x="333474" y="151215"/>
                </a:lnTo>
                <a:lnTo>
                  <a:pt x="358826" y="151215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21" y="301519"/>
                </a:moveTo>
                <a:lnTo>
                  <a:pt x="181220" y="301519"/>
                </a:lnTo>
                <a:lnTo>
                  <a:pt x="228349" y="291890"/>
                </a:lnTo>
                <a:lnTo>
                  <a:pt x="266424" y="265750"/>
                </a:lnTo>
                <a:lnTo>
                  <a:pt x="292184" y="227217"/>
                </a:lnTo>
                <a:lnTo>
                  <a:pt x="302365" y="180412"/>
                </a:lnTo>
                <a:lnTo>
                  <a:pt x="312416" y="202315"/>
                </a:lnTo>
                <a:lnTo>
                  <a:pt x="333436" y="209644"/>
                </a:lnTo>
                <a:lnTo>
                  <a:pt x="358247" y="209644"/>
                </a:lnTo>
                <a:lnTo>
                  <a:pt x="354861" y="230683"/>
                </a:lnTo>
                <a:lnTo>
                  <a:pt x="334449" y="276252"/>
                </a:lnTo>
                <a:lnTo>
                  <a:pt x="313821" y="301519"/>
                </a:lnTo>
                <a:close/>
              </a:path>
              <a:path w="363219" h="361314">
                <a:moveTo>
                  <a:pt x="358247" y="209644"/>
                </a:moveTo>
                <a:lnTo>
                  <a:pt x="333436" y="209644"/>
                </a:lnTo>
                <a:lnTo>
                  <a:pt x="354064" y="202358"/>
                </a:lnTo>
                <a:lnTo>
                  <a:pt x="362934" y="180438"/>
                </a:lnTo>
                <a:lnTo>
                  <a:pt x="358247" y="20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84687" y="269811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4"/>
                </a:lnTo>
                <a:lnTo>
                  <a:pt x="86137" y="334820"/>
                </a:lnTo>
                <a:lnTo>
                  <a:pt x="51597" y="307654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44"/>
                </a:lnTo>
                <a:lnTo>
                  <a:pt x="315778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28" y="301507"/>
                </a:lnTo>
                <a:lnTo>
                  <a:pt x="303165" y="314568"/>
                </a:lnTo>
                <a:lnTo>
                  <a:pt x="262466" y="343040"/>
                </a:lnTo>
                <a:lnTo>
                  <a:pt x="213808" y="359063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78" y="59318"/>
                </a:lnTo>
                <a:lnTo>
                  <a:pt x="316574" y="60030"/>
                </a:lnTo>
                <a:lnTo>
                  <a:pt x="341010" y="95637"/>
                </a:lnTo>
                <a:lnTo>
                  <a:pt x="356720" y="136290"/>
                </a:lnTo>
                <a:lnTo>
                  <a:pt x="358823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40"/>
                </a:moveTo>
                <a:lnTo>
                  <a:pt x="312416" y="202313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52"/>
                </a:lnTo>
                <a:lnTo>
                  <a:pt x="333436" y="209640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23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28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4" y="265739"/>
                </a:lnTo>
                <a:lnTo>
                  <a:pt x="292184" y="227210"/>
                </a:lnTo>
                <a:lnTo>
                  <a:pt x="302365" y="180412"/>
                </a:lnTo>
                <a:lnTo>
                  <a:pt x="312416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1" y="230678"/>
                </a:lnTo>
                <a:lnTo>
                  <a:pt x="334449" y="276247"/>
                </a:lnTo>
                <a:lnTo>
                  <a:pt x="313828" y="301507"/>
                </a:lnTo>
                <a:close/>
              </a:path>
              <a:path w="363219" h="361314">
                <a:moveTo>
                  <a:pt x="358248" y="209640"/>
                </a:moveTo>
                <a:lnTo>
                  <a:pt x="333436" y="209640"/>
                </a:lnTo>
                <a:lnTo>
                  <a:pt x="354064" y="202352"/>
                </a:lnTo>
                <a:lnTo>
                  <a:pt x="362934" y="180437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84687" y="330379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5"/>
                </a:lnTo>
                <a:lnTo>
                  <a:pt x="86137" y="334819"/>
                </a:lnTo>
                <a:lnTo>
                  <a:pt x="51597" y="307650"/>
                </a:lnTo>
                <a:lnTo>
                  <a:pt x="24260" y="272139"/>
                </a:lnTo>
                <a:lnTo>
                  <a:pt x="6703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39"/>
                </a:lnTo>
                <a:lnTo>
                  <a:pt x="315777" y="59313"/>
                </a:lnTo>
                <a:lnTo>
                  <a:pt x="181220" y="59313"/>
                </a:lnTo>
                <a:lnTo>
                  <a:pt x="134411" y="68943"/>
                </a:lnTo>
                <a:lnTo>
                  <a:pt x="95836" y="95087"/>
                </a:lnTo>
                <a:lnTo>
                  <a:pt x="69671" y="133620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2" y="301514"/>
                </a:lnTo>
                <a:lnTo>
                  <a:pt x="303165" y="314567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599"/>
                </a:lnTo>
                <a:lnTo>
                  <a:pt x="266396" y="95068"/>
                </a:lnTo>
                <a:lnTo>
                  <a:pt x="228349" y="68943"/>
                </a:lnTo>
                <a:lnTo>
                  <a:pt x="181220" y="59313"/>
                </a:lnTo>
                <a:lnTo>
                  <a:pt x="315777" y="59313"/>
                </a:lnTo>
                <a:lnTo>
                  <a:pt x="316574" y="60025"/>
                </a:lnTo>
                <a:lnTo>
                  <a:pt x="341010" y="95635"/>
                </a:lnTo>
                <a:lnTo>
                  <a:pt x="356720" y="136291"/>
                </a:lnTo>
                <a:lnTo>
                  <a:pt x="358825" y="151213"/>
                </a:lnTo>
                <a:lnTo>
                  <a:pt x="333474" y="151213"/>
                </a:lnTo>
                <a:lnTo>
                  <a:pt x="312445" y="158511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45" y="158511"/>
                </a:lnTo>
                <a:lnTo>
                  <a:pt x="333474" y="151213"/>
                </a:lnTo>
                <a:lnTo>
                  <a:pt x="354093" y="158531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31"/>
                </a:lnTo>
                <a:lnTo>
                  <a:pt x="333474" y="151213"/>
                </a:lnTo>
                <a:lnTo>
                  <a:pt x="358825" y="151213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2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49" y="276250"/>
                </a:lnTo>
                <a:lnTo>
                  <a:pt x="313822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445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6" y="361235"/>
                </a:moveTo>
                <a:lnTo>
                  <a:pt x="125976" y="352911"/>
                </a:lnTo>
                <a:lnTo>
                  <a:pt x="86154" y="334810"/>
                </a:lnTo>
                <a:lnTo>
                  <a:pt x="51609" y="307661"/>
                </a:lnTo>
                <a:lnTo>
                  <a:pt x="24251" y="272196"/>
                </a:lnTo>
                <a:lnTo>
                  <a:pt x="6700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74" y="101221"/>
                </a:lnTo>
                <a:lnTo>
                  <a:pt x="42311" y="63484"/>
                </a:lnTo>
                <a:lnTo>
                  <a:pt x="75163" y="33138"/>
                </a:lnTo>
                <a:lnTo>
                  <a:pt x="114066" y="12041"/>
                </a:lnTo>
                <a:lnTo>
                  <a:pt x="156768" y="794"/>
                </a:lnTo>
                <a:lnTo>
                  <a:pt x="201020" y="0"/>
                </a:lnTo>
                <a:lnTo>
                  <a:pt x="244571" y="10259"/>
                </a:lnTo>
                <a:lnTo>
                  <a:pt x="284171" y="31065"/>
                </a:lnTo>
                <a:lnTo>
                  <a:pt x="315751" y="59319"/>
                </a:lnTo>
                <a:lnTo>
                  <a:pt x="181211" y="59319"/>
                </a:lnTo>
                <a:lnTo>
                  <a:pt x="134391" y="68955"/>
                </a:lnTo>
                <a:lnTo>
                  <a:pt x="95840" y="95068"/>
                </a:lnTo>
                <a:lnTo>
                  <a:pt x="69666" y="133594"/>
                </a:lnTo>
                <a:lnTo>
                  <a:pt x="60065" y="180413"/>
                </a:lnTo>
                <a:lnTo>
                  <a:pt x="69723" y="227219"/>
                </a:lnTo>
                <a:lnTo>
                  <a:pt x="95840" y="265765"/>
                </a:lnTo>
                <a:lnTo>
                  <a:pt x="134355" y="291922"/>
                </a:lnTo>
                <a:lnTo>
                  <a:pt x="181211" y="301559"/>
                </a:lnTo>
                <a:lnTo>
                  <a:pt x="313743" y="301559"/>
                </a:lnTo>
                <a:lnTo>
                  <a:pt x="303159" y="314527"/>
                </a:lnTo>
                <a:lnTo>
                  <a:pt x="262463" y="343010"/>
                </a:lnTo>
                <a:lnTo>
                  <a:pt x="213811" y="359052"/>
                </a:lnTo>
                <a:lnTo>
                  <a:pt x="169166" y="361235"/>
                </a:lnTo>
                <a:close/>
              </a:path>
              <a:path w="363220" h="361314">
                <a:moveTo>
                  <a:pt x="302356" y="180413"/>
                </a:moveTo>
                <a:lnTo>
                  <a:pt x="292137" y="133637"/>
                </a:lnTo>
                <a:lnTo>
                  <a:pt x="266381" y="95106"/>
                </a:lnTo>
                <a:lnTo>
                  <a:pt x="228327" y="68955"/>
                </a:lnTo>
                <a:lnTo>
                  <a:pt x="181211" y="59319"/>
                </a:lnTo>
                <a:lnTo>
                  <a:pt x="315751" y="59319"/>
                </a:lnTo>
                <a:lnTo>
                  <a:pt x="316571" y="60053"/>
                </a:lnTo>
                <a:lnTo>
                  <a:pt x="341007" y="95653"/>
                </a:lnTo>
                <a:lnTo>
                  <a:pt x="356716" y="136296"/>
                </a:lnTo>
                <a:lnTo>
                  <a:pt x="358818" y="151210"/>
                </a:lnTo>
                <a:lnTo>
                  <a:pt x="333426" y="151210"/>
                </a:lnTo>
                <a:lnTo>
                  <a:pt x="312407" y="158525"/>
                </a:lnTo>
                <a:lnTo>
                  <a:pt x="302356" y="180413"/>
                </a:lnTo>
                <a:close/>
              </a:path>
              <a:path w="363220" h="361314">
                <a:moveTo>
                  <a:pt x="333426" y="209655"/>
                </a:moveTo>
                <a:lnTo>
                  <a:pt x="312407" y="202316"/>
                </a:lnTo>
                <a:lnTo>
                  <a:pt x="302356" y="180413"/>
                </a:lnTo>
                <a:lnTo>
                  <a:pt x="312407" y="158525"/>
                </a:lnTo>
                <a:lnTo>
                  <a:pt x="333426" y="151210"/>
                </a:lnTo>
                <a:lnTo>
                  <a:pt x="354055" y="158496"/>
                </a:lnTo>
                <a:lnTo>
                  <a:pt x="362935" y="180413"/>
                </a:lnTo>
                <a:lnTo>
                  <a:pt x="354055" y="202373"/>
                </a:lnTo>
                <a:lnTo>
                  <a:pt x="333426" y="209655"/>
                </a:lnTo>
                <a:close/>
              </a:path>
              <a:path w="363220" h="361314">
                <a:moveTo>
                  <a:pt x="362935" y="180413"/>
                </a:moveTo>
                <a:lnTo>
                  <a:pt x="354055" y="158496"/>
                </a:lnTo>
                <a:lnTo>
                  <a:pt x="333426" y="151210"/>
                </a:lnTo>
                <a:lnTo>
                  <a:pt x="358818" y="151210"/>
                </a:lnTo>
                <a:lnTo>
                  <a:pt x="362935" y="180413"/>
                </a:lnTo>
                <a:close/>
              </a:path>
              <a:path w="363220" h="361314">
                <a:moveTo>
                  <a:pt x="313743" y="301559"/>
                </a:moveTo>
                <a:lnTo>
                  <a:pt x="181211" y="301559"/>
                </a:lnTo>
                <a:lnTo>
                  <a:pt x="228341" y="291922"/>
                </a:lnTo>
                <a:lnTo>
                  <a:pt x="266420" y="265765"/>
                </a:lnTo>
                <a:lnTo>
                  <a:pt x="292180" y="227219"/>
                </a:lnTo>
                <a:lnTo>
                  <a:pt x="302356" y="180413"/>
                </a:lnTo>
                <a:lnTo>
                  <a:pt x="312407" y="202316"/>
                </a:lnTo>
                <a:lnTo>
                  <a:pt x="333426" y="209655"/>
                </a:lnTo>
                <a:lnTo>
                  <a:pt x="358228" y="209655"/>
                </a:lnTo>
                <a:lnTo>
                  <a:pt x="354852" y="230629"/>
                </a:lnTo>
                <a:lnTo>
                  <a:pt x="334441" y="276200"/>
                </a:lnTo>
                <a:lnTo>
                  <a:pt x="313743" y="301559"/>
                </a:lnTo>
                <a:close/>
              </a:path>
              <a:path w="363220" h="361314">
                <a:moveTo>
                  <a:pt x="358228" y="209655"/>
                </a:moveTo>
                <a:lnTo>
                  <a:pt x="333426" y="209655"/>
                </a:lnTo>
                <a:lnTo>
                  <a:pt x="354055" y="202373"/>
                </a:lnTo>
                <a:lnTo>
                  <a:pt x="362935" y="180413"/>
                </a:lnTo>
                <a:lnTo>
                  <a:pt x="358228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445" y="44000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37"/>
                </a:moveTo>
                <a:lnTo>
                  <a:pt x="125962" y="352918"/>
                </a:lnTo>
                <a:lnTo>
                  <a:pt x="86132" y="334814"/>
                </a:lnTo>
                <a:lnTo>
                  <a:pt x="51589" y="307649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75" y="59318"/>
                </a:lnTo>
                <a:lnTo>
                  <a:pt x="181211" y="59318"/>
                </a:lnTo>
                <a:lnTo>
                  <a:pt x="134401" y="68946"/>
                </a:lnTo>
                <a:lnTo>
                  <a:pt x="95827" y="95086"/>
                </a:lnTo>
                <a:lnTo>
                  <a:pt x="69662" y="133614"/>
                </a:lnTo>
                <a:lnTo>
                  <a:pt x="60065" y="180412"/>
                </a:lnTo>
                <a:lnTo>
                  <a:pt x="69723" y="227210"/>
                </a:lnTo>
                <a:lnTo>
                  <a:pt x="95840" y="265739"/>
                </a:lnTo>
                <a:lnTo>
                  <a:pt x="134355" y="291878"/>
                </a:lnTo>
                <a:lnTo>
                  <a:pt x="181211" y="301507"/>
                </a:lnTo>
                <a:lnTo>
                  <a:pt x="313819" y="301507"/>
                </a:lnTo>
                <a:lnTo>
                  <a:pt x="303159" y="314565"/>
                </a:lnTo>
                <a:lnTo>
                  <a:pt x="262463" y="343034"/>
                </a:lnTo>
                <a:lnTo>
                  <a:pt x="213811" y="359050"/>
                </a:lnTo>
                <a:lnTo>
                  <a:pt x="169161" y="361237"/>
                </a:lnTo>
                <a:close/>
              </a:path>
              <a:path w="363220" h="361314">
                <a:moveTo>
                  <a:pt x="302356" y="180412"/>
                </a:moveTo>
                <a:lnTo>
                  <a:pt x="292123" y="133593"/>
                </a:lnTo>
                <a:lnTo>
                  <a:pt x="266354" y="95067"/>
                </a:lnTo>
                <a:lnTo>
                  <a:pt x="228327" y="68946"/>
                </a:lnTo>
                <a:lnTo>
                  <a:pt x="181211" y="59318"/>
                </a:lnTo>
                <a:lnTo>
                  <a:pt x="315775" y="59318"/>
                </a:lnTo>
                <a:lnTo>
                  <a:pt x="316571" y="60030"/>
                </a:lnTo>
                <a:lnTo>
                  <a:pt x="341007" y="95637"/>
                </a:lnTo>
                <a:lnTo>
                  <a:pt x="356716" y="136290"/>
                </a:lnTo>
                <a:lnTo>
                  <a:pt x="358820" y="151215"/>
                </a:lnTo>
                <a:lnTo>
                  <a:pt x="333426" y="151215"/>
                </a:lnTo>
                <a:lnTo>
                  <a:pt x="312407" y="158510"/>
                </a:lnTo>
                <a:lnTo>
                  <a:pt x="302356" y="180412"/>
                </a:lnTo>
                <a:close/>
              </a:path>
              <a:path w="363220" h="361314">
                <a:moveTo>
                  <a:pt x="333426" y="209640"/>
                </a:moveTo>
                <a:lnTo>
                  <a:pt x="312407" y="202313"/>
                </a:lnTo>
                <a:lnTo>
                  <a:pt x="302356" y="180412"/>
                </a:lnTo>
                <a:lnTo>
                  <a:pt x="312407" y="158510"/>
                </a:lnTo>
                <a:lnTo>
                  <a:pt x="333426" y="151215"/>
                </a:lnTo>
                <a:lnTo>
                  <a:pt x="354055" y="158531"/>
                </a:lnTo>
                <a:lnTo>
                  <a:pt x="362914" y="180412"/>
                </a:lnTo>
                <a:lnTo>
                  <a:pt x="354055" y="202352"/>
                </a:lnTo>
                <a:lnTo>
                  <a:pt x="333426" y="209640"/>
                </a:lnTo>
                <a:close/>
              </a:path>
              <a:path w="363220" h="361314">
                <a:moveTo>
                  <a:pt x="362925" y="180438"/>
                </a:moveTo>
                <a:lnTo>
                  <a:pt x="354055" y="158531"/>
                </a:lnTo>
                <a:lnTo>
                  <a:pt x="333426" y="151215"/>
                </a:lnTo>
                <a:lnTo>
                  <a:pt x="358820" y="151215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819" y="301507"/>
                </a:moveTo>
                <a:lnTo>
                  <a:pt x="181211" y="301507"/>
                </a:lnTo>
                <a:lnTo>
                  <a:pt x="228341" y="291878"/>
                </a:lnTo>
                <a:lnTo>
                  <a:pt x="266420" y="265739"/>
                </a:lnTo>
                <a:lnTo>
                  <a:pt x="292180" y="227210"/>
                </a:lnTo>
                <a:lnTo>
                  <a:pt x="302356" y="180412"/>
                </a:lnTo>
                <a:lnTo>
                  <a:pt x="312407" y="202313"/>
                </a:lnTo>
                <a:lnTo>
                  <a:pt x="333426" y="209640"/>
                </a:lnTo>
                <a:lnTo>
                  <a:pt x="358238" y="209640"/>
                </a:lnTo>
                <a:lnTo>
                  <a:pt x="354852" y="230678"/>
                </a:lnTo>
                <a:lnTo>
                  <a:pt x="334441" y="276246"/>
                </a:lnTo>
                <a:lnTo>
                  <a:pt x="313819" y="301507"/>
                </a:lnTo>
                <a:close/>
              </a:path>
              <a:path w="363220" h="361314">
                <a:moveTo>
                  <a:pt x="358238" y="209640"/>
                </a:moveTo>
                <a:lnTo>
                  <a:pt x="333426" y="209640"/>
                </a:lnTo>
                <a:lnTo>
                  <a:pt x="354055" y="202352"/>
                </a:lnTo>
                <a:lnTo>
                  <a:pt x="362925" y="180438"/>
                </a:lnTo>
                <a:lnTo>
                  <a:pt x="358238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4445" y="500557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19"/>
                </a:moveTo>
                <a:lnTo>
                  <a:pt x="125962" y="352902"/>
                </a:lnTo>
                <a:lnTo>
                  <a:pt x="86132" y="334804"/>
                </a:lnTo>
                <a:lnTo>
                  <a:pt x="51589" y="307650"/>
                </a:lnTo>
                <a:lnTo>
                  <a:pt x="24251" y="272164"/>
                </a:lnTo>
                <a:lnTo>
                  <a:pt x="6700" y="230794"/>
                </a:lnTo>
                <a:lnTo>
                  <a:pt x="0" y="187062"/>
                </a:lnTo>
                <a:lnTo>
                  <a:pt x="3880" y="143145"/>
                </a:lnTo>
                <a:lnTo>
                  <a:pt x="18074" y="101220"/>
                </a:lnTo>
                <a:lnTo>
                  <a:pt x="42311" y="63465"/>
                </a:lnTo>
                <a:lnTo>
                  <a:pt x="75163" y="33119"/>
                </a:lnTo>
                <a:lnTo>
                  <a:pt x="114066" y="12024"/>
                </a:lnTo>
                <a:lnTo>
                  <a:pt x="156768" y="783"/>
                </a:lnTo>
                <a:lnTo>
                  <a:pt x="201020" y="0"/>
                </a:lnTo>
                <a:lnTo>
                  <a:pt x="244571" y="10277"/>
                </a:lnTo>
                <a:lnTo>
                  <a:pt x="284171" y="31061"/>
                </a:lnTo>
                <a:lnTo>
                  <a:pt x="315744" y="59299"/>
                </a:lnTo>
                <a:lnTo>
                  <a:pt x="181211" y="59299"/>
                </a:lnTo>
                <a:lnTo>
                  <a:pt x="134401" y="68936"/>
                </a:lnTo>
                <a:lnTo>
                  <a:pt x="95827" y="95093"/>
                </a:lnTo>
                <a:lnTo>
                  <a:pt x="69662" y="133639"/>
                </a:lnTo>
                <a:lnTo>
                  <a:pt x="60065" y="180445"/>
                </a:lnTo>
                <a:lnTo>
                  <a:pt x="69723" y="227221"/>
                </a:lnTo>
                <a:lnTo>
                  <a:pt x="95840" y="265752"/>
                </a:lnTo>
                <a:lnTo>
                  <a:pt x="134355" y="291903"/>
                </a:lnTo>
                <a:lnTo>
                  <a:pt x="181211" y="301539"/>
                </a:lnTo>
                <a:lnTo>
                  <a:pt x="313792" y="301539"/>
                </a:lnTo>
                <a:lnTo>
                  <a:pt x="303159" y="314559"/>
                </a:lnTo>
                <a:lnTo>
                  <a:pt x="262463" y="343016"/>
                </a:lnTo>
                <a:lnTo>
                  <a:pt x="213811" y="359032"/>
                </a:lnTo>
                <a:lnTo>
                  <a:pt x="169161" y="361219"/>
                </a:lnTo>
                <a:close/>
              </a:path>
              <a:path w="363220" h="361314">
                <a:moveTo>
                  <a:pt x="302356" y="180445"/>
                </a:moveTo>
                <a:lnTo>
                  <a:pt x="292123" y="133618"/>
                </a:lnTo>
                <a:lnTo>
                  <a:pt x="266354" y="95074"/>
                </a:lnTo>
                <a:lnTo>
                  <a:pt x="228327" y="68936"/>
                </a:lnTo>
                <a:lnTo>
                  <a:pt x="181211" y="59299"/>
                </a:lnTo>
                <a:lnTo>
                  <a:pt x="315744" y="59299"/>
                </a:lnTo>
                <a:lnTo>
                  <a:pt x="316571" y="60039"/>
                </a:lnTo>
                <a:lnTo>
                  <a:pt x="341007" y="95643"/>
                </a:lnTo>
                <a:lnTo>
                  <a:pt x="356716" y="136302"/>
                </a:lnTo>
                <a:lnTo>
                  <a:pt x="358820" y="151238"/>
                </a:lnTo>
                <a:lnTo>
                  <a:pt x="333426" y="151238"/>
                </a:lnTo>
                <a:lnTo>
                  <a:pt x="312407" y="158536"/>
                </a:lnTo>
                <a:lnTo>
                  <a:pt x="302356" y="180445"/>
                </a:lnTo>
                <a:close/>
              </a:path>
              <a:path w="363220" h="361314">
                <a:moveTo>
                  <a:pt x="333426" y="209648"/>
                </a:moveTo>
                <a:lnTo>
                  <a:pt x="312407" y="202319"/>
                </a:lnTo>
                <a:lnTo>
                  <a:pt x="302356" y="180445"/>
                </a:lnTo>
                <a:lnTo>
                  <a:pt x="312407" y="158536"/>
                </a:lnTo>
                <a:lnTo>
                  <a:pt x="333426" y="151238"/>
                </a:lnTo>
                <a:lnTo>
                  <a:pt x="354055" y="158556"/>
                </a:lnTo>
                <a:lnTo>
                  <a:pt x="362914" y="180445"/>
                </a:lnTo>
                <a:lnTo>
                  <a:pt x="354055" y="202376"/>
                </a:lnTo>
                <a:lnTo>
                  <a:pt x="333426" y="209648"/>
                </a:lnTo>
                <a:close/>
              </a:path>
              <a:path w="363220" h="361314">
                <a:moveTo>
                  <a:pt x="362925" y="180470"/>
                </a:moveTo>
                <a:lnTo>
                  <a:pt x="354055" y="158556"/>
                </a:lnTo>
                <a:lnTo>
                  <a:pt x="333426" y="151238"/>
                </a:lnTo>
                <a:lnTo>
                  <a:pt x="358820" y="151238"/>
                </a:lnTo>
                <a:lnTo>
                  <a:pt x="362935" y="180445"/>
                </a:lnTo>
                <a:close/>
              </a:path>
              <a:path w="363220" h="361314">
                <a:moveTo>
                  <a:pt x="313792" y="301539"/>
                </a:moveTo>
                <a:lnTo>
                  <a:pt x="181211" y="301539"/>
                </a:lnTo>
                <a:lnTo>
                  <a:pt x="228341" y="291903"/>
                </a:lnTo>
                <a:lnTo>
                  <a:pt x="266420" y="265752"/>
                </a:lnTo>
                <a:lnTo>
                  <a:pt x="292180" y="227221"/>
                </a:lnTo>
                <a:lnTo>
                  <a:pt x="302356" y="180445"/>
                </a:lnTo>
                <a:lnTo>
                  <a:pt x="312407" y="202319"/>
                </a:lnTo>
                <a:lnTo>
                  <a:pt x="333426" y="209648"/>
                </a:lnTo>
                <a:lnTo>
                  <a:pt x="358242" y="209648"/>
                </a:lnTo>
                <a:lnTo>
                  <a:pt x="354852" y="230704"/>
                </a:lnTo>
                <a:lnTo>
                  <a:pt x="334441" y="276257"/>
                </a:lnTo>
                <a:lnTo>
                  <a:pt x="313792" y="301539"/>
                </a:lnTo>
                <a:close/>
              </a:path>
              <a:path w="363220" h="361314">
                <a:moveTo>
                  <a:pt x="358242" y="209648"/>
                </a:moveTo>
                <a:lnTo>
                  <a:pt x="333426" y="209648"/>
                </a:lnTo>
                <a:lnTo>
                  <a:pt x="354055" y="202376"/>
                </a:lnTo>
                <a:lnTo>
                  <a:pt x="362925" y="180470"/>
                </a:lnTo>
                <a:lnTo>
                  <a:pt x="358242" y="20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4445" y="561102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1" y="361230"/>
                </a:moveTo>
                <a:lnTo>
                  <a:pt x="125962" y="352898"/>
                </a:lnTo>
                <a:lnTo>
                  <a:pt x="86132" y="334792"/>
                </a:lnTo>
                <a:lnTo>
                  <a:pt x="51589" y="307636"/>
                </a:lnTo>
                <a:lnTo>
                  <a:pt x="24251" y="272149"/>
                </a:lnTo>
                <a:lnTo>
                  <a:pt x="6700" y="230774"/>
                </a:lnTo>
                <a:lnTo>
                  <a:pt x="0" y="187044"/>
                </a:lnTo>
                <a:lnTo>
                  <a:pt x="3880" y="143135"/>
                </a:lnTo>
                <a:lnTo>
                  <a:pt x="18074" y="101224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4" y="59272"/>
                </a:lnTo>
                <a:lnTo>
                  <a:pt x="181211" y="59272"/>
                </a:lnTo>
                <a:lnTo>
                  <a:pt x="134401" y="68909"/>
                </a:lnTo>
                <a:lnTo>
                  <a:pt x="95827" y="95067"/>
                </a:lnTo>
                <a:lnTo>
                  <a:pt x="69662" y="133617"/>
                </a:lnTo>
                <a:lnTo>
                  <a:pt x="60065" y="180430"/>
                </a:lnTo>
                <a:lnTo>
                  <a:pt x="69723" y="227206"/>
                </a:lnTo>
                <a:lnTo>
                  <a:pt x="95840" y="265737"/>
                </a:lnTo>
                <a:lnTo>
                  <a:pt x="134355" y="291888"/>
                </a:lnTo>
                <a:lnTo>
                  <a:pt x="181211" y="301524"/>
                </a:lnTo>
                <a:lnTo>
                  <a:pt x="313798" y="301524"/>
                </a:lnTo>
                <a:lnTo>
                  <a:pt x="303159" y="314555"/>
                </a:lnTo>
                <a:lnTo>
                  <a:pt x="262463" y="343027"/>
                </a:lnTo>
                <a:lnTo>
                  <a:pt x="213811" y="359068"/>
                </a:lnTo>
                <a:lnTo>
                  <a:pt x="169161" y="361230"/>
                </a:lnTo>
                <a:close/>
              </a:path>
              <a:path w="363220" h="361314">
                <a:moveTo>
                  <a:pt x="302356" y="180430"/>
                </a:moveTo>
                <a:lnTo>
                  <a:pt x="292123" y="133595"/>
                </a:lnTo>
                <a:lnTo>
                  <a:pt x="266354" y="95048"/>
                </a:lnTo>
                <a:lnTo>
                  <a:pt x="228327" y="68909"/>
                </a:lnTo>
                <a:lnTo>
                  <a:pt x="181211" y="59272"/>
                </a:lnTo>
                <a:lnTo>
                  <a:pt x="315734" y="59272"/>
                </a:lnTo>
                <a:lnTo>
                  <a:pt x="316571" y="60021"/>
                </a:lnTo>
                <a:lnTo>
                  <a:pt x="341007" y="95623"/>
                </a:lnTo>
                <a:lnTo>
                  <a:pt x="356716" y="136282"/>
                </a:lnTo>
                <a:lnTo>
                  <a:pt x="358818" y="151202"/>
                </a:lnTo>
                <a:lnTo>
                  <a:pt x="333426" y="151202"/>
                </a:lnTo>
                <a:lnTo>
                  <a:pt x="312407" y="158514"/>
                </a:lnTo>
                <a:lnTo>
                  <a:pt x="302356" y="180430"/>
                </a:lnTo>
                <a:close/>
              </a:path>
              <a:path w="363220" h="361314">
                <a:moveTo>
                  <a:pt x="333426" y="209633"/>
                </a:moveTo>
                <a:lnTo>
                  <a:pt x="312407" y="202304"/>
                </a:lnTo>
                <a:lnTo>
                  <a:pt x="302356" y="180430"/>
                </a:lnTo>
                <a:lnTo>
                  <a:pt x="312407" y="158513"/>
                </a:lnTo>
                <a:lnTo>
                  <a:pt x="333426" y="151202"/>
                </a:lnTo>
                <a:lnTo>
                  <a:pt x="354055" y="158514"/>
                </a:lnTo>
                <a:lnTo>
                  <a:pt x="362919" y="180430"/>
                </a:lnTo>
                <a:lnTo>
                  <a:pt x="354055" y="202361"/>
                </a:lnTo>
                <a:lnTo>
                  <a:pt x="333426" y="209633"/>
                </a:lnTo>
                <a:close/>
              </a:path>
              <a:path w="363220" h="361314">
                <a:moveTo>
                  <a:pt x="362927" y="180449"/>
                </a:moveTo>
                <a:lnTo>
                  <a:pt x="354052" y="158513"/>
                </a:lnTo>
                <a:lnTo>
                  <a:pt x="333426" y="151202"/>
                </a:lnTo>
                <a:lnTo>
                  <a:pt x="358818" y="151202"/>
                </a:lnTo>
                <a:lnTo>
                  <a:pt x="362927" y="180449"/>
                </a:lnTo>
                <a:close/>
              </a:path>
              <a:path w="363220" h="361314">
                <a:moveTo>
                  <a:pt x="313798" y="301524"/>
                </a:moveTo>
                <a:lnTo>
                  <a:pt x="181211" y="301524"/>
                </a:lnTo>
                <a:lnTo>
                  <a:pt x="228341" y="291888"/>
                </a:lnTo>
                <a:lnTo>
                  <a:pt x="266420" y="265737"/>
                </a:lnTo>
                <a:lnTo>
                  <a:pt x="292180" y="227206"/>
                </a:lnTo>
                <a:lnTo>
                  <a:pt x="302356" y="180430"/>
                </a:lnTo>
                <a:lnTo>
                  <a:pt x="312407" y="202304"/>
                </a:lnTo>
                <a:lnTo>
                  <a:pt x="333426" y="209633"/>
                </a:lnTo>
                <a:lnTo>
                  <a:pt x="358240" y="209633"/>
                </a:lnTo>
                <a:lnTo>
                  <a:pt x="354852" y="230683"/>
                </a:lnTo>
                <a:lnTo>
                  <a:pt x="334441" y="276242"/>
                </a:lnTo>
                <a:lnTo>
                  <a:pt x="313798" y="301524"/>
                </a:lnTo>
                <a:close/>
              </a:path>
              <a:path w="363220" h="361314">
                <a:moveTo>
                  <a:pt x="358240" y="209633"/>
                </a:moveTo>
                <a:lnTo>
                  <a:pt x="333426" y="209633"/>
                </a:lnTo>
                <a:lnTo>
                  <a:pt x="354055" y="202361"/>
                </a:lnTo>
                <a:lnTo>
                  <a:pt x="362927" y="180449"/>
                </a:lnTo>
                <a:lnTo>
                  <a:pt x="358240" y="2096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445" y="6216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61" y="361244"/>
                </a:moveTo>
                <a:lnTo>
                  <a:pt x="125962" y="352912"/>
                </a:lnTo>
                <a:lnTo>
                  <a:pt x="86132" y="334808"/>
                </a:lnTo>
                <a:lnTo>
                  <a:pt x="51589" y="307655"/>
                </a:lnTo>
                <a:lnTo>
                  <a:pt x="24251" y="272175"/>
                </a:lnTo>
                <a:lnTo>
                  <a:pt x="6700" y="230799"/>
                </a:lnTo>
                <a:lnTo>
                  <a:pt x="0" y="187066"/>
                </a:lnTo>
                <a:lnTo>
                  <a:pt x="3880" y="143155"/>
                </a:lnTo>
                <a:lnTo>
                  <a:pt x="18074" y="101245"/>
                </a:lnTo>
                <a:lnTo>
                  <a:pt x="42311" y="63514"/>
                </a:lnTo>
                <a:lnTo>
                  <a:pt x="75163" y="33148"/>
                </a:lnTo>
                <a:lnTo>
                  <a:pt x="114066" y="12039"/>
                </a:lnTo>
                <a:lnTo>
                  <a:pt x="156768" y="788"/>
                </a:lnTo>
                <a:lnTo>
                  <a:pt x="201020" y="0"/>
                </a:lnTo>
                <a:lnTo>
                  <a:pt x="244571" y="10276"/>
                </a:lnTo>
                <a:lnTo>
                  <a:pt x="284171" y="31064"/>
                </a:lnTo>
                <a:lnTo>
                  <a:pt x="315738" y="59298"/>
                </a:lnTo>
                <a:lnTo>
                  <a:pt x="181211" y="59298"/>
                </a:lnTo>
                <a:lnTo>
                  <a:pt x="134401" y="68934"/>
                </a:lnTo>
                <a:lnTo>
                  <a:pt x="95827" y="95091"/>
                </a:lnTo>
                <a:lnTo>
                  <a:pt x="69662" y="133637"/>
                </a:lnTo>
                <a:lnTo>
                  <a:pt x="60065" y="180443"/>
                </a:lnTo>
                <a:lnTo>
                  <a:pt x="69723" y="227219"/>
                </a:lnTo>
                <a:lnTo>
                  <a:pt x="95840" y="265751"/>
                </a:lnTo>
                <a:lnTo>
                  <a:pt x="134355" y="291902"/>
                </a:lnTo>
                <a:lnTo>
                  <a:pt x="181211" y="301538"/>
                </a:lnTo>
                <a:lnTo>
                  <a:pt x="313803" y="301538"/>
                </a:lnTo>
                <a:lnTo>
                  <a:pt x="303159" y="314574"/>
                </a:lnTo>
                <a:lnTo>
                  <a:pt x="262463" y="343045"/>
                </a:lnTo>
                <a:lnTo>
                  <a:pt x="213811" y="359081"/>
                </a:lnTo>
                <a:lnTo>
                  <a:pt x="169161" y="361244"/>
                </a:lnTo>
                <a:close/>
              </a:path>
              <a:path w="363220" h="361315">
                <a:moveTo>
                  <a:pt x="302356" y="180443"/>
                </a:moveTo>
                <a:lnTo>
                  <a:pt x="292123" y="133616"/>
                </a:lnTo>
                <a:lnTo>
                  <a:pt x="266354" y="95072"/>
                </a:lnTo>
                <a:lnTo>
                  <a:pt x="228327" y="68934"/>
                </a:lnTo>
                <a:lnTo>
                  <a:pt x="181211" y="59298"/>
                </a:lnTo>
                <a:lnTo>
                  <a:pt x="315738" y="59298"/>
                </a:lnTo>
                <a:lnTo>
                  <a:pt x="316571" y="60043"/>
                </a:lnTo>
                <a:lnTo>
                  <a:pt x="341007" y="95645"/>
                </a:lnTo>
                <a:lnTo>
                  <a:pt x="356716" y="136301"/>
                </a:lnTo>
                <a:lnTo>
                  <a:pt x="358821" y="151246"/>
                </a:lnTo>
                <a:lnTo>
                  <a:pt x="333426" y="151246"/>
                </a:lnTo>
                <a:lnTo>
                  <a:pt x="312407" y="158541"/>
                </a:lnTo>
                <a:lnTo>
                  <a:pt x="302356" y="180443"/>
                </a:lnTo>
                <a:close/>
              </a:path>
              <a:path w="363220" h="361315">
                <a:moveTo>
                  <a:pt x="333426" y="209651"/>
                </a:moveTo>
                <a:lnTo>
                  <a:pt x="312407" y="202323"/>
                </a:lnTo>
                <a:lnTo>
                  <a:pt x="302356" y="180443"/>
                </a:lnTo>
                <a:lnTo>
                  <a:pt x="312407" y="158541"/>
                </a:lnTo>
                <a:lnTo>
                  <a:pt x="333426" y="151246"/>
                </a:lnTo>
                <a:lnTo>
                  <a:pt x="354055" y="158562"/>
                </a:lnTo>
                <a:lnTo>
                  <a:pt x="362914" y="180443"/>
                </a:lnTo>
                <a:lnTo>
                  <a:pt x="354055" y="202376"/>
                </a:lnTo>
                <a:lnTo>
                  <a:pt x="333426" y="209651"/>
                </a:lnTo>
                <a:close/>
              </a:path>
              <a:path w="363220" h="361315">
                <a:moveTo>
                  <a:pt x="362925" y="180468"/>
                </a:moveTo>
                <a:lnTo>
                  <a:pt x="354055" y="158562"/>
                </a:lnTo>
                <a:lnTo>
                  <a:pt x="333426" y="151246"/>
                </a:lnTo>
                <a:lnTo>
                  <a:pt x="358821" y="151246"/>
                </a:lnTo>
                <a:lnTo>
                  <a:pt x="362935" y="180443"/>
                </a:lnTo>
                <a:close/>
              </a:path>
              <a:path w="363220" h="361315">
                <a:moveTo>
                  <a:pt x="313803" y="301538"/>
                </a:moveTo>
                <a:lnTo>
                  <a:pt x="181211" y="301538"/>
                </a:lnTo>
                <a:lnTo>
                  <a:pt x="228341" y="291902"/>
                </a:lnTo>
                <a:lnTo>
                  <a:pt x="266420" y="265751"/>
                </a:lnTo>
                <a:lnTo>
                  <a:pt x="292180" y="227219"/>
                </a:lnTo>
                <a:lnTo>
                  <a:pt x="302356" y="180443"/>
                </a:lnTo>
                <a:lnTo>
                  <a:pt x="312407" y="202323"/>
                </a:lnTo>
                <a:lnTo>
                  <a:pt x="333426" y="209651"/>
                </a:lnTo>
                <a:lnTo>
                  <a:pt x="358241" y="209651"/>
                </a:lnTo>
                <a:lnTo>
                  <a:pt x="354852" y="230704"/>
                </a:lnTo>
                <a:lnTo>
                  <a:pt x="334441" y="276262"/>
                </a:lnTo>
                <a:lnTo>
                  <a:pt x="313803" y="301538"/>
                </a:lnTo>
                <a:close/>
              </a:path>
              <a:path w="363220" h="361315">
                <a:moveTo>
                  <a:pt x="358241" y="209651"/>
                </a:moveTo>
                <a:lnTo>
                  <a:pt x="333426" y="209651"/>
                </a:lnTo>
                <a:lnTo>
                  <a:pt x="354055" y="202376"/>
                </a:lnTo>
                <a:lnTo>
                  <a:pt x="362925" y="180468"/>
                </a:lnTo>
                <a:lnTo>
                  <a:pt x="358241" y="2096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20171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9"/>
                </a:moveTo>
                <a:lnTo>
                  <a:pt x="125962" y="352922"/>
                </a:lnTo>
                <a:lnTo>
                  <a:pt x="86132" y="334826"/>
                </a:lnTo>
                <a:lnTo>
                  <a:pt x="51589" y="307676"/>
                </a:lnTo>
                <a:lnTo>
                  <a:pt x="24251" y="272196"/>
                </a:lnTo>
                <a:lnTo>
                  <a:pt x="6700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74" y="101221"/>
                </a:lnTo>
                <a:lnTo>
                  <a:pt x="42311" y="63484"/>
                </a:lnTo>
                <a:lnTo>
                  <a:pt x="75165" y="33138"/>
                </a:lnTo>
                <a:lnTo>
                  <a:pt x="114069" y="12041"/>
                </a:lnTo>
                <a:lnTo>
                  <a:pt x="156773" y="794"/>
                </a:lnTo>
                <a:lnTo>
                  <a:pt x="201024" y="0"/>
                </a:lnTo>
                <a:lnTo>
                  <a:pt x="244571" y="10259"/>
                </a:lnTo>
                <a:lnTo>
                  <a:pt x="284191" y="31065"/>
                </a:lnTo>
                <a:lnTo>
                  <a:pt x="315773" y="59319"/>
                </a:lnTo>
                <a:lnTo>
                  <a:pt x="181223" y="59319"/>
                </a:lnTo>
                <a:lnTo>
                  <a:pt x="134398" y="68955"/>
                </a:lnTo>
                <a:lnTo>
                  <a:pt x="95846" y="95068"/>
                </a:lnTo>
                <a:lnTo>
                  <a:pt x="69672" y="133594"/>
                </a:lnTo>
                <a:lnTo>
                  <a:pt x="60065" y="180413"/>
                </a:lnTo>
                <a:lnTo>
                  <a:pt x="69754" y="227219"/>
                </a:lnTo>
                <a:lnTo>
                  <a:pt x="95884" y="265765"/>
                </a:lnTo>
                <a:lnTo>
                  <a:pt x="134394" y="291922"/>
                </a:lnTo>
                <a:lnTo>
                  <a:pt x="181223" y="301559"/>
                </a:lnTo>
                <a:lnTo>
                  <a:pt x="313809" y="301559"/>
                </a:lnTo>
                <a:lnTo>
                  <a:pt x="303182" y="314570"/>
                </a:lnTo>
                <a:lnTo>
                  <a:pt x="262474" y="343036"/>
                </a:lnTo>
                <a:lnTo>
                  <a:pt x="213811" y="359052"/>
                </a:lnTo>
                <a:lnTo>
                  <a:pt x="169161" y="361239"/>
                </a:lnTo>
                <a:close/>
              </a:path>
              <a:path w="363219" h="361314">
                <a:moveTo>
                  <a:pt x="302369" y="180413"/>
                </a:moveTo>
                <a:lnTo>
                  <a:pt x="292185" y="133637"/>
                </a:lnTo>
                <a:lnTo>
                  <a:pt x="266423" y="95106"/>
                </a:lnTo>
                <a:lnTo>
                  <a:pt x="228347" y="68955"/>
                </a:lnTo>
                <a:lnTo>
                  <a:pt x="181223" y="59319"/>
                </a:lnTo>
                <a:lnTo>
                  <a:pt x="315773" y="59319"/>
                </a:lnTo>
                <a:lnTo>
                  <a:pt x="316593" y="60053"/>
                </a:lnTo>
                <a:lnTo>
                  <a:pt x="341022" y="95653"/>
                </a:lnTo>
                <a:lnTo>
                  <a:pt x="356721" y="136296"/>
                </a:lnTo>
                <a:lnTo>
                  <a:pt x="358823" y="151222"/>
                </a:lnTo>
                <a:lnTo>
                  <a:pt x="333471" y="151222"/>
                </a:lnTo>
                <a:lnTo>
                  <a:pt x="312441" y="158539"/>
                </a:lnTo>
                <a:lnTo>
                  <a:pt x="302369" y="180413"/>
                </a:lnTo>
                <a:close/>
              </a:path>
              <a:path w="363219" h="361314">
                <a:moveTo>
                  <a:pt x="333433" y="209655"/>
                </a:moveTo>
                <a:lnTo>
                  <a:pt x="312418" y="202316"/>
                </a:lnTo>
                <a:lnTo>
                  <a:pt x="302369" y="180413"/>
                </a:lnTo>
                <a:lnTo>
                  <a:pt x="312446" y="158527"/>
                </a:lnTo>
                <a:lnTo>
                  <a:pt x="333471" y="151222"/>
                </a:lnTo>
                <a:lnTo>
                  <a:pt x="354086" y="158539"/>
                </a:lnTo>
                <a:lnTo>
                  <a:pt x="362894" y="180413"/>
                </a:lnTo>
                <a:lnTo>
                  <a:pt x="354057" y="202373"/>
                </a:lnTo>
                <a:lnTo>
                  <a:pt x="333433" y="209655"/>
                </a:lnTo>
                <a:close/>
              </a:path>
              <a:path w="363219" h="361314">
                <a:moveTo>
                  <a:pt x="362914" y="180464"/>
                </a:moveTo>
                <a:lnTo>
                  <a:pt x="354086" y="158539"/>
                </a:lnTo>
                <a:lnTo>
                  <a:pt x="333471" y="151222"/>
                </a:lnTo>
                <a:lnTo>
                  <a:pt x="358823" y="151222"/>
                </a:lnTo>
                <a:lnTo>
                  <a:pt x="362935" y="180413"/>
                </a:lnTo>
                <a:close/>
              </a:path>
              <a:path w="363219" h="361314">
                <a:moveTo>
                  <a:pt x="313809" y="301559"/>
                </a:moveTo>
                <a:lnTo>
                  <a:pt x="181223" y="301559"/>
                </a:lnTo>
                <a:lnTo>
                  <a:pt x="228347" y="291922"/>
                </a:lnTo>
                <a:lnTo>
                  <a:pt x="266423" y="265765"/>
                </a:lnTo>
                <a:lnTo>
                  <a:pt x="292185" y="227219"/>
                </a:lnTo>
                <a:lnTo>
                  <a:pt x="302369" y="180413"/>
                </a:lnTo>
                <a:lnTo>
                  <a:pt x="312418" y="202316"/>
                </a:lnTo>
                <a:lnTo>
                  <a:pt x="333433" y="209655"/>
                </a:lnTo>
                <a:lnTo>
                  <a:pt x="358257" y="209655"/>
                </a:lnTo>
                <a:lnTo>
                  <a:pt x="354878" y="230705"/>
                </a:lnTo>
                <a:lnTo>
                  <a:pt x="334472" y="276258"/>
                </a:lnTo>
                <a:lnTo>
                  <a:pt x="313809" y="301559"/>
                </a:lnTo>
                <a:close/>
              </a:path>
              <a:path w="363219" h="361314">
                <a:moveTo>
                  <a:pt x="358257" y="209655"/>
                </a:moveTo>
                <a:lnTo>
                  <a:pt x="333433" y="209655"/>
                </a:lnTo>
                <a:lnTo>
                  <a:pt x="354057" y="202373"/>
                </a:lnTo>
                <a:lnTo>
                  <a:pt x="362914" y="180464"/>
                </a:lnTo>
                <a:lnTo>
                  <a:pt x="358257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20171" y="439996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25"/>
                </a:moveTo>
                <a:lnTo>
                  <a:pt x="125962" y="352902"/>
                </a:lnTo>
                <a:lnTo>
                  <a:pt x="86132" y="334806"/>
                </a:lnTo>
                <a:lnTo>
                  <a:pt x="51589" y="307649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39"/>
                </a:lnTo>
                <a:lnTo>
                  <a:pt x="315813" y="59318"/>
                </a:lnTo>
                <a:lnTo>
                  <a:pt x="181223" y="59318"/>
                </a:lnTo>
                <a:lnTo>
                  <a:pt x="134409" y="68946"/>
                </a:lnTo>
                <a:lnTo>
                  <a:pt x="95833" y="95086"/>
                </a:lnTo>
                <a:lnTo>
                  <a:pt x="69667" y="133614"/>
                </a:lnTo>
                <a:lnTo>
                  <a:pt x="60065" y="180412"/>
                </a:lnTo>
                <a:lnTo>
                  <a:pt x="69754" y="227210"/>
                </a:lnTo>
                <a:lnTo>
                  <a:pt x="95884" y="265739"/>
                </a:lnTo>
                <a:lnTo>
                  <a:pt x="134394" y="291878"/>
                </a:lnTo>
                <a:lnTo>
                  <a:pt x="181223" y="301507"/>
                </a:lnTo>
                <a:lnTo>
                  <a:pt x="313831" y="301507"/>
                </a:lnTo>
                <a:lnTo>
                  <a:pt x="303182" y="314546"/>
                </a:lnTo>
                <a:lnTo>
                  <a:pt x="262474" y="343021"/>
                </a:lnTo>
                <a:lnTo>
                  <a:pt x="213811" y="359063"/>
                </a:lnTo>
                <a:lnTo>
                  <a:pt x="169161" y="361225"/>
                </a:lnTo>
                <a:close/>
              </a:path>
              <a:path w="363219" h="361314">
                <a:moveTo>
                  <a:pt x="302369" y="180412"/>
                </a:moveTo>
                <a:lnTo>
                  <a:pt x="292171" y="133593"/>
                </a:lnTo>
                <a:lnTo>
                  <a:pt x="266395" y="95067"/>
                </a:lnTo>
                <a:lnTo>
                  <a:pt x="228347" y="68946"/>
                </a:lnTo>
                <a:lnTo>
                  <a:pt x="181223" y="59318"/>
                </a:lnTo>
                <a:lnTo>
                  <a:pt x="315813" y="59318"/>
                </a:lnTo>
                <a:lnTo>
                  <a:pt x="316593" y="60015"/>
                </a:lnTo>
                <a:lnTo>
                  <a:pt x="341022" y="95615"/>
                </a:lnTo>
                <a:lnTo>
                  <a:pt x="356721" y="136270"/>
                </a:lnTo>
                <a:lnTo>
                  <a:pt x="358822" y="151196"/>
                </a:lnTo>
                <a:lnTo>
                  <a:pt x="333471" y="151196"/>
                </a:lnTo>
                <a:lnTo>
                  <a:pt x="312443" y="158509"/>
                </a:lnTo>
                <a:lnTo>
                  <a:pt x="302369" y="180412"/>
                </a:lnTo>
                <a:close/>
              </a:path>
              <a:path w="363219" h="361314">
                <a:moveTo>
                  <a:pt x="333433" y="209621"/>
                </a:moveTo>
                <a:lnTo>
                  <a:pt x="312418" y="202292"/>
                </a:lnTo>
                <a:lnTo>
                  <a:pt x="302369" y="180412"/>
                </a:lnTo>
                <a:lnTo>
                  <a:pt x="312446" y="158503"/>
                </a:lnTo>
                <a:lnTo>
                  <a:pt x="333471" y="151196"/>
                </a:lnTo>
                <a:lnTo>
                  <a:pt x="354086" y="158509"/>
                </a:lnTo>
                <a:lnTo>
                  <a:pt x="362914" y="180412"/>
                </a:lnTo>
                <a:lnTo>
                  <a:pt x="354057" y="202345"/>
                </a:lnTo>
                <a:lnTo>
                  <a:pt x="333433" y="209621"/>
                </a:lnTo>
                <a:close/>
              </a:path>
              <a:path w="363219" h="361314">
                <a:moveTo>
                  <a:pt x="362925" y="180437"/>
                </a:moveTo>
                <a:lnTo>
                  <a:pt x="354086" y="158509"/>
                </a:lnTo>
                <a:lnTo>
                  <a:pt x="333471" y="151196"/>
                </a:lnTo>
                <a:lnTo>
                  <a:pt x="358822" y="151196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31" y="301507"/>
                </a:moveTo>
                <a:lnTo>
                  <a:pt x="181223" y="301507"/>
                </a:lnTo>
                <a:lnTo>
                  <a:pt x="228347" y="291878"/>
                </a:lnTo>
                <a:lnTo>
                  <a:pt x="266423" y="265739"/>
                </a:lnTo>
                <a:lnTo>
                  <a:pt x="292185" y="227210"/>
                </a:lnTo>
                <a:lnTo>
                  <a:pt x="302369" y="180412"/>
                </a:lnTo>
                <a:lnTo>
                  <a:pt x="312418" y="202292"/>
                </a:lnTo>
                <a:lnTo>
                  <a:pt x="333433" y="209621"/>
                </a:lnTo>
                <a:lnTo>
                  <a:pt x="358256" y="209621"/>
                </a:lnTo>
                <a:lnTo>
                  <a:pt x="354878" y="230673"/>
                </a:lnTo>
                <a:lnTo>
                  <a:pt x="334472" y="276232"/>
                </a:lnTo>
                <a:lnTo>
                  <a:pt x="313831" y="301507"/>
                </a:lnTo>
                <a:close/>
              </a:path>
              <a:path w="363219" h="361314">
                <a:moveTo>
                  <a:pt x="358256" y="209621"/>
                </a:moveTo>
                <a:lnTo>
                  <a:pt x="333433" y="209621"/>
                </a:lnTo>
                <a:lnTo>
                  <a:pt x="354057" y="202345"/>
                </a:lnTo>
                <a:lnTo>
                  <a:pt x="362925" y="180437"/>
                </a:lnTo>
                <a:lnTo>
                  <a:pt x="358256" y="20962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20171" y="500549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60"/>
                </a:lnTo>
                <a:lnTo>
                  <a:pt x="315782" y="59325"/>
                </a:lnTo>
                <a:lnTo>
                  <a:pt x="181223" y="59325"/>
                </a:lnTo>
                <a:lnTo>
                  <a:pt x="134398" y="68961"/>
                </a:lnTo>
                <a:lnTo>
                  <a:pt x="95846" y="95074"/>
                </a:lnTo>
                <a:lnTo>
                  <a:pt x="69672" y="133601"/>
                </a:lnTo>
                <a:lnTo>
                  <a:pt x="60065" y="180420"/>
                </a:lnTo>
                <a:lnTo>
                  <a:pt x="69754" y="227226"/>
                </a:lnTo>
                <a:lnTo>
                  <a:pt x="95884" y="265772"/>
                </a:lnTo>
                <a:lnTo>
                  <a:pt x="134394" y="291928"/>
                </a:lnTo>
                <a:lnTo>
                  <a:pt x="181223" y="301565"/>
                </a:lnTo>
                <a:lnTo>
                  <a:pt x="313805" y="301565"/>
                </a:lnTo>
                <a:lnTo>
                  <a:pt x="303182" y="314571"/>
                </a:lnTo>
                <a:lnTo>
                  <a:pt x="262474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85" y="133644"/>
                </a:lnTo>
                <a:lnTo>
                  <a:pt x="266423" y="95112"/>
                </a:lnTo>
                <a:lnTo>
                  <a:pt x="228347" y="68961"/>
                </a:lnTo>
                <a:lnTo>
                  <a:pt x="181223" y="59325"/>
                </a:lnTo>
                <a:lnTo>
                  <a:pt x="315782" y="59325"/>
                </a:lnTo>
                <a:lnTo>
                  <a:pt x="316593" y="60051"/>
                </a:lnTo>
                <a:lnTo>
                  <a:pt x="341022" y="95655"/>
                </a:lnTo>
                <a:lnTo>
                  <a:pt x="356721" y="136301"/>
                </a:lnTo>
                <a:lnTo>
                  <a:pt x="358820" y="151205"/>
                </a:lnTo>
                <a:lnTo>
                  <a:pt x="333471" y="151205"/>
                </a:lnTo>
                <a:lnTo>
                  <a:pt x="312446" y="158506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46" y="158506"/>
                </a:lnTo>
                <a:lnTo>
                  <a:pt x="333471" y="151205"/>
                </a:lnTo>
                <a:lnTo>
                  <a:pt x="354086" y="158537"/>
                </a:lnTo>
                <a:lnTo>
                  <a:pt x="362894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19" h="361314">
                <a:moveTo>
                  <a:pt x="362914" y="180471"/>
                </a:moveTo>
                <a:lnTo>
                  <a:pt x="354086" y="158537"/>
                </a:lnTo>
                <a:lnTo>
                  <a:pt x="333471" y="151205"/>
                </a:lnTo>
                <a:lnTo>
                  <a:pt x="358820" y="151205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5" y="301565"/>
                </a:moveTo>
                <a:lnTo>
                  <a:pt x="181223" y="301565"/>
                </a:lnTo>
                <a:lnTo>
                  <a:pt x="228347" y="291928"/>
                </a:lnTo>
                <a:lnTo>
                  <a:pt x="266423" y="265772"/>
                </a:lnTo>
                <a:lnTo>
                  <a:pt x="292185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57" y="209662"/>
                </a:lnTo>
                <a:lnTo>
                  <a:pt x="354878" y="230710"/>
                </a:lnTo>
                <a:lnTo>
                  <a:pt x="334472" y="276261"/>
                </a:lnTo>
                <a:lnTo>
                  <a:pt x="313805" y="301565"/>
                </a:lnTo>
                <a:close/>
              </a:path>
              <a:path w="363219" h="361314">
                <a:moveTo>
                  <a:pt x="358257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4" y="180471"/>
                </a:lnTo>
                <a:lnTo>
                  <a:pt x="358257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0171" y="561093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45"/>
                </a:moveTo>
                <a:lnTo>
                  <a:pt x="125962" y="352928"/>
                </a:lnTo>
                <a:lnTo>
                  <a:pt x="86132" y="334830"/>
                </a:lnTo>
                <a:lnTo>
                  <a:pt x="51589" y="307676"/>
                </a:lnTo>
                <a:lnTo>
                  <a:pt x="24251" y="272190"/>
                </a:lnTo>
                <a:lnTo>
                  <a:pt x="6700" y="230815"/>
                </a:lnTo>
                <a:lnTo>
                  <a:pt x="0" y="187073"/>
                </a:lnTo>
                <a:lnTo>
                  <a:pt x="3880" y="143149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5" y="33145"/>
                </a:lnTo>
                <a:lnTo>
                  <a:pt x="114069" y="12047"/>
                </a:lnTo>
                <a:lnTo>
                  <a:pt x="156773" y="798"/>
                </a:lnTo>
                <a:lnTo>
                  <a:pt x="201024" y="0"/>
                </a:lnTo>
                <a:lnTo>
                  <a:pt x="244571" y="10253"/>
                </a:lnTo>
                <a:lnTo>
                  <a:pt x="284191" y="31059"/>
                </a:lnTo>
                <a:lnTo>
                  <a:pt x="315786" y="59325"/>
                </a:lnTo>
                <a:lnTo>
                  <a:pt x="181223" y="59325"/>
                </a:lnTo>
                <a:lnTo>
                  <a:pt x="134401" y="68960"/>
                </a:lnTo>
                <a:lnTo>
                  <a:pt x="95846" y="95074"/>
                </a:lnTo>
                <a:lnTo>
                  <a:pt x="69672" y="133601"/>
                </a:lnTo>
                <a:lnTo>
                  <a:pt x="60065" y="180420"/>
                </a:lnTo>
                <a:lnTo>
                  <a:pt x="69754" y="227226"/>
                </a:lnTo>
                <a:lnTo>
                  <a:pt x="95884" y="265772"/>
                </a:lnTo>
                <a:lnTo>
                  <a:pt x="134394" y="291928"/>
                </a:lnTo>
                <a:lnTo>
                  <a:pt x="181223" y="301565"/>
                </a:lnTo>
                <a:lnTo>
                  <a:pt x="313805" y="301565"/>
                </a:lnTo>
                <a:lnTo>
                  <a:pt x="303182" y="314571"/>
                </a:lnTo>
                <a:lnTo>
                  <a:pt x="262474" y="343037"/>
                </a:lnTo>
                <a:lnTo>
                  <a:pt x="213811" y="359058"/>
                </a:lnTo>
                <a:lnTo>
                  <a:pt x="169161" y="361245"/>
                </a:lnTo>
                <a:close/>
              </a:path>
              <a:path w="363219" h="361314">
                <a:moveTo>
                  <a:pt x="302369" y="180420"/>
                </a:moveTo>
                <a:lnTo>
                  <a:pt x="292185" y="133638"/>
                </a:lnTo>
                <a:lnTo>
                  <a:pt x="266423" y="95108"/>
                </a:lnTo>
                <a:lnTo>
                  <a:pt x="228347" y="68960"/>
                </a:lnTo>
                <a:lnTo>
                  <a:pt x="181223" y="59325"/>
                </a:lnTo>
                <a:lnTo>
                  <a:pt x="315786" y="59325"/>
                </a:lnTo>
                <a:lnTo>
                  <a:pt x="316593" y="60047"/>
                </a:lnTo>
                <a:lnTo>
                  <a:pt x="341022" y="95649"/>
                </a:lnTo>
                <a:lnTo>
                  <a:pt x="356721" y="136296"/>
                </a:lnTo>
                <a:lnTo>
                  <a:pt x="358817" y="151181"/>
                </a:lnTo>
                <a:lnTo>
                  <a:pt x="333471" y="151181"/>
                </a:lnTo>
                <a:lnTo>
                  <a:pt x="312446" y="158483"/>
                </a:lnTo>
                <a:lnTo>
                  <a:pt x="302369" y="180420"/>
                </a:lnTo>
                <a:close/>
              </a:path>
              <a:path w="363219" h="361314">
                <a:moveTo>
                  <a:pt x="333433" y="209662"/>
                </a:moveTo>
                <a:lnTo>
                  <a:pt x="312418" y="202323"/>
                </a:lnTo>
                <a:lnTo>
                  <a:pt x="302369" y="180420"/>
                </a:lnTo>
                <a:lnTo>
                  <a:pt x="312446" y="158483"/>
                </a:lnTo>
                <a:lnTo>
                  <a:pt x="333471" y="151181"/>
                </a:lnTo>
                <a:lnTo>
                  <a:pt x="354086" y="158524"/>
                </a:lnTo>
                <a:lnTo>
                  <a:pt x="362894" y="180420"/>
                </a:lnTo>
                <a:lnTo>
                  <a:pt x="354057" y="202380"/>
                </a:lnTo>
                <a:lnTo>
                  <a:pt x="333433" y="209662"/>
                </a:lnTo>
                <a:close/>
              </a:path>
              <a:path w="363219" h="361314">
                <a:moveTo>
                  <a:pt x="362914" y="180471"/>
                </a:moveTo>
                <a:lnTo>
                  <a:pt x="354086" y="158524"/>
                </a:lnTo>
                <a:lnTo>
                  <a:pt x="333471" y="151181"/>
                </a:lnTo>
                <a:lnTo>
                  <a:pt x="358817" y="151181"/>
                </a:lnTo>
                <a:lnTo>
                  <a:pt x="362935" y="180420"/>
                </a:lnTo>
                <a:close/>
              </a:path>
              <a:path w="363219" h="361314">
                <a:moveTo>
                  <a:pt x="313805" y="301565"/>
                </a:moveTo>
                <a:lnTo>
                  <a:pt x="181223" y="301565"/>
                </a:lnTo>
                <a:lnTo>
                  <a:pt x="228347" y="291928"/>
                </a:lnTo>
                <a:lnTo>
                  <a:pt x="266423" y="265772"/>
                </a:lnTo>
                <a:lnTo>
                  <a:pt x="292185" y="227226"/>
                </a:lnTo>
                <a:lnTo>
                  <a:pt x="302369" y="180420"/>
                </a:lnTo>
                <a:lnTo>
                  <a:pt x="312418" y="202323"/>
                </a:lnTo>
                <a:lnTo>
                  <a:pt x="333433" y="209662"/>
                </a:lnTo>
                <a:lnTo>
                  <a:pt x="358257" y="209662"/>
                </a:lnTo>
                <a:lnTo>
                  <a:pt x="354878" y="230710"/>
                </a:lnTo>
                <a:lnTo>
                  <a:pt x="334472" y="276261"/>
                </a:lnTo>
                <a:lnTo>
                  <a:pt x="313805" y="301565"/>
                </a:lnTo>
                <a:close/>
              </a:path>
              <a:path w="363219" h="361314">
                <a:moveTo>
                  <a:pt x="358257" y="209662"/>
                </a:moveTo>
                <a:lnTo>
                  <a:pt x="333433" y="209662"/>
                </a:lnTo>
                <a:lnTo>
                  <a:pt x="354057" y="202380"/>
                </a:lnTo>
                <a:lnTo>
                  <a:pt x="362914" y="180471"/>
                </a:lnTo>
                <a:lnTo>
                  <a:pt x="358257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20171" y="621661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45"/>
                </a:moveTo>
                <a:lnTo>
                  <a:pt x="125962" y="352927"/>
                </a:lnTo>
                <a:lnTo>
                  <a:pt x="86132" y="334831"/>
                </a:lnTo>
                <a:lnTo>
                  <a:pt x="51589" y="307680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5" y="33142"/>
                </a:lnTo>
                <a:lnTo>
                  <a:pt x="114069" y="12045"/>
                </a:lnTo>
                <a:lnTo>
                  <a:pt x="156773" y="797"/>
                </a:lnTo>
                <a:lnTo>
                  <a:pt x="201024" y="0"/>
                </a:lnTo>
                <a:lnTo>
                  <a:pt x="244571" y="10258"/>
                </a:lnTo>
                <a:lnTo>
                  <a:pt x="284191" y="31064"/>
                </a:lnTo>
                <a:lnTo>
                  <a:pt x="315773" y="59318"/>
                </a:lnTo>
                <a:lnTo>
                  <a:pt x="181223" y="59318"/>
                </a:lnTo>
                <a:lnTo>
                  <a:pt x="134398" y="68954"/>
                </a:lnTo>
                <a:lnTo>
                  <a:pt x="95846" y="95067"/>
                </a:lnTo>
                <a:lnTo>
                  <a:pt x="69672" y="133593"/>
                </a:lnTo>
                <a:lnTo>
                  <a:pt x="60065" y="180412"/>
                </a:lnTo>
                <a:lnTo>
                  <a:pt x="69754" y="227218"/>
                </a:lnTo>
                <a:lnTo>
                  <a:pt x="95884" y="265764"/>
                </a:lnTo>
                <a:lnTo>
                  <a:pt x="134394" y="291921"/>
                </a:lnTo>
                <a:lnTo>
                  <a:pt x="181223" y="301557"/>
                </a:lnTo>
                <a:lnTo>
                  <a:pt x="313810" y="301557"/>
                </a:lnTo>
                <a:lnTo>
                  <a:pt x="303182" y="314571"/>
                </a:lnTo>
                <a:lnTo>
                  <a:pt x="262474" y="343041"/>
                </a:lnTo>
                <a:lnTo>
                  <a:pt x="213811" y="359063"/>
                </a:lnTo>
                <a:lnTo>
                  <a:pt x="169161" y="361245"/>
                </a:lnTo>
                <a:close/>
              </a:path>
              <a:path w="363219" h="361315">
                <a:moveTo>
                  <a:pt x="302369" y="180412"/>
                </a:moveTo>
                <a:lnTo>
                  <a:pt x="292185" y="133636"/>
                </a:lnTo>
                <a:lnTo>
                  <a:pt x="266423" y="95105"/>
                </a:lnTo>
                <a:lnTo>
                  <a:pt x="228347" y="68954"/>
                </a:lnTo>
                <a:lnTo>
                  <a:pt x="181223" y="59318"/>
                </a:lnTo>
                <a:lnTo>
                  <a:pt x="315773" y="59318"/>
                </a:lnTo>
                <a:lnTo>
                  <a:pt x="316593" y="60052"/>
                </a:lnTo>
                <a:lnTo>
                  <a:pt x="341022" y="95652"/>
                </a:lnTo>
                <a:lnTo>
                  <a:pt x="356721" y="136295"/>
                </a:lnTo>
                <a:lnTo>
                  <a:pt x="358823" y="151221"/>
                </a:lnTo>
                <a:lnTo>
                  <a:pt x="333471" y="151221"/>
                </a:lnTo>
                <a:lnTo>
                  <a:pt x="312441" y="158538"/>
                </a:lnTo>
                <a:lnTo>
                  <a:pt x="302369" y="180412"/>
                </a:lnTo>
                <a:close/>
              </a:path>
              <a:path w="363219" h="361315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46" y="158525"/>
                </a:lnTo>
                <a:lnTo>
                  <a:pt x="333471" y="151221"/>
                </a:lnTo>
                <a:lnTo>
                  <a:pt x="354086" y="158538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19" h="361315">
                <a:moveTo>
                  <a:pt x="362914" y="180463"/>
                </a:moveTo>
                <a:lnTo>
                  <a:pt x="354086" y="158538"/>
                </a:lnTo>
                <a:lnTo>
                  <a:pt x="333471" y="151221"/>
                </a:lnTo>
                <a:lnTo>
                  <a:pt x="358823" y="151221"/>
                </a:lnTo>
                <a:lnTo>
                  <a:pt x="362935" y="180412"/>
                </a:lnTo>
                <a:close/>
              </a:path>
              <a:path w="363219" h="361315">
                <a:moveTo>
                  <a:pt x="313810" y="301557"/>
                </a:moveTo>
                <a:lnTo>
                  <a:pt x="181223" y="301557"/>
                </a:lnTo>
                <a:lnTo>
                  <a:pt x="228347" y="291921"/>
                </a:lnTo>
                <a:lnTo>
                  <a:pt x="266423" y="265764"/>
                </a:lnTo>
                <a:lnTo>
                  <a:pt x="292185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56" y="209659"/>
                </a:lnTo>
                <a:lnTo>
                  <a:pt x="354878" y="230704"/>
                </a:lnTo>
                <a:lnTo>
                  <a:pt x="334472" y="276258"/>
                </a:lnTo>
                <a:lnTo>
                  <a:pt x="313810" y="301557"/>
                </a:lnTo>
                <a:close/>
              </a:path>
              <a:path w="363219" h="361315">
                <a:moveTo>
                  <a:pt x="358256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56" y="20965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225850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39"/>
                </a:moveTo>
                <a:lnTo>
                  <a:pt x="125963" y="352922"/>
                </a:lnTo>
                <a:lnTo>
                  <a:pt x="86137" y="334826"/>
                </a:lnTo>
                <a:lnTo>
                  <a:pt x="51598" y="307676"/>
                </a:lnTo>
                <a:lnTo>
                  <a:pt x="24261" y="272196"/>
                </a:lnTo>
                <a:lnTo>
                  <a:pt x="6704" y="230815"/>
                </a:lnTo>
                <a:lnTo>
                  <a:pt x="0" y="187069"/>
                </a:lnTo>
                <a:lnTo>
                  <a:pt x="3878" y="143143"/>
                </a:lnTo>
                <a:lnTo>
                  <a:pt x="18071" y="101221"/>
                </a:lnTo>
                <a:lnTo>
                  <a:pt x="42308" y="63484"/>
                </a:lnTo>
                <a:lnTo>
                  <a:pt x="75167" y="33138"/>
                </a:lnTo>
                <a:lnTo>
                  <a:pt x="114072" y="12041"/>
                </a:lnTo>
                <a:lnTo>
                  <a:pt x="156774" y="794"/>
                </a:lnTo>
                <a:lnTo>
                  <a:pt x="201023" y="0"/>
                </a:lnTo>
                <a:lnTo>
                  <a:pt x="244568" y="10259"/>
                </a:lnTo>
                <a:lnTo>
                  <a:pt x="284170" y="31065"/>
                </a:lnTo>
                <a:lnTo>
                  <a:pt x="315744" y="59319"/>
                </a:lnTo>
                <a:lnTo>
                  <a:pt x="181220" y="59319"/>
                </a:lnTo>
                <a:lnTo>
                  <a:pt x="134394" y="68955"/>
                </a:lnTo>
                <a:lnTo>
                  <a:pt x="95830" y="95068"/>
                </a:lnTo>
                <a:lnTo>
                  <a:pt x="69655" y="133594"/>
                </a:lnTo>
                <a:lnTo>
                  <a:pt x="60075" y="180413"/>
                </a:lnTo>
                <a:lnTo>
                  <a:pt x="69733" y="227219"/>
                </a:lnTo>
                <a:lnTo>
                  <a:pt x="95849" y="265765"/>
                </a:lnTo>
                <a:lnTo>
                  <a:pt x="134365" y="291922"/>
                </a:lnTo>
                <a:lnTo>
                  <a:pt x="181220" y="301559"/>
                </a:lnTo>
                <a:lnTo>
                  <a:pt x="313790" y="301559"/>
                </a:lnTo>
                <a:lnTo>
                  <a:pt x="303166" y="314570"/>
                </a:lnTo>
                <a:lnTo>
                  <a:pt x="262466" y="343036"/>
                </a:lnTo>
                <a:lnTo>
                  <a:pt x="213809" y="359052"/>
                </a:lnTo>
                <a:lnTo>
                  <a:pt x="169159" y="361239"/>
                </a:lnTo>
                <a:close/>
              </a:path>
              <a:path w="363219" h="361314">
                <a:moveTo>
                  <a:pt x="302366" y="180413"/>
                </a:moveTo>
                <a:lnTo>
                  <a:pt x="292184" y="133637"/>
                </a:lnTo>
                <a:lnTo>
                  <a:pt x="266425" y="95106"/>
                </a:lnTo>
                <a:lnTo>
                  <a:pt x="228349" y="68955"/>
                </a:lnTo>
                <a:lnTo>
                  <a:pt x="181220" y="59319"/>
                </a:lnTo>
                <a:lnTo>
                  <a:pt x="315744" y="59319"/>
                </a:lnTo>
                <a:lnTo>
                  <a:pt x="316564" y="60053"/>
                </a:lnTo>
                <a:lnTo>
                  <a:pt x="340994" y="95653"/>
                </a:lnTo>
                <a:lnTo>
                  <a:pt x="356706" y="136296"/>
                </a:lnTo>
                <a:lnTo>
                  <a:pt x="358817" y="151222"/>
                </a:lnTo>
                <a:lnTo>
                  <a:pt x="333436" y="151222"/>
                </a:lnTo>
                <a:lnTo>
                  <a:pt x="312411" y="158539"/>
                </a:lnTo>
                <a:lnTo>
                  <a:pt x="302366" y="180413"/>
                </a:lnTo>
                <a:close/>
              </a:path>
              <a:path w="363219" h="361314">
                <a:moveTo>
                  <a:pt x="333436" y="209655"/>
                </a:moveTo>
                <a:lnTo>
                  <a:pt x="312417" y="202316"/>
                </a:lnTo>
                <a:lnTo>
                  <a:pt x="302366" y="180413"/>
                </a:lnTo>
                <a:lnTo>
                  <a:pt x="312417" y="158527"/>
                </a:lnTo>
                <a:lnTo>
                  <a:pt x="333436" y="151222"/>
                </a:lnTo>
                <a:lnTo>
                  <a:pt x="354065" y="158539"/>
                </a:lnTo>
                <a:lnTo>
                  <a:pt x="362904" y="180413"/>
                </a:lnTo>
                <a:lnTo>
                  <a:pt x="354065" y="202373"/>
                </a:lnTo>
                <a:lnTo>
                  <a:pt x="333436" y="209655"/>
                </a:lnTo>
                <a:close/>
              </a:path>
              <a:path w="363219" h="361314">
                <a:moveTo>
                  <a:pt x="362924" y="180464"/>
                </a:moveTo>
                <a:lnTo>
                  <a:pt x="354065" y="158539"/>
                </a:lnTo>
                <a:lnTo>
                  <a:pt x="333436" y="151222"/>
                </a:lnTo>
                <a:lnTo>
                  <a:pt x="358817" y="151222"/>
                </a:lnTo>
                <a:lnTo>
                  <a:pt x="362945" y="180413"/>
                </a:lnTo>
                <a:close/>
              </a:path>
              <a:path w="363219" h="361314">
                <a:moveTo>
                  <a:pt x="313790" y="301559"/>
                </a:moveTo>
                <a:lnTo>
                  <a:pt x="181220" y="301559"/>
                </a:lnTo>
                <a:lnTo>
                  <a:pt x="228349" y="291922"/>
                </a:lnTo>
                <a:lnTo>
                  <a:pt x="266425" y="265765"/>
                </a:lnTo>
                <a:lnTo>
                  <a:pt x="292184" y="227219"/>
                </a:lnTo>
                <a:lnTo>
                  <a:pt x="302366" y="180413"/>
                </a:lnTo>
                <a:lnTo>
                  <a:pt x="312417" y="202316"/>
                </a:lnTo>
                <a:lnTo>
                  <a:pt x="333436" y="209655"/>
                </a:lnTo>
                <a:lnTo>
                  <a:pt x="358252" y="209655"/>
                </a:lnTo>
                <a:lnTo>
                  <a:pt x="354862" y="230705"/>
                </a:lnTo>
                <a:lnTo>
                  <a:pt x="334450" y="276258"/>
                </a:lnTo>
                <a:lnTo>
                  <a:pt x="313790" y="301559"/>
                </a:lnTo>
                <a:close/>
              </a:path>
              <a:path w="363219" h="361314">
                <a:moveTo>
                  <a:pt x="358252" y="209655"/>
                </a:moveTo>
                <a:lnTo>
                  <a:pt x="333436" y="209655"/>
                </a:lnTo>
                <a:lnTo>
                  <a:pt x="354065" y="202373"/>
                </a:lnTo>
                <a:lnTo>
                  <a:pt x="362924" y="180464"/>
                </a:lnTo>
                <a:lnTo>
                  <a:pt x="358252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25850" y="440011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8"/>
                </a:lnTo>
                <a:lnTo>
                  <a:pt x="86137" y="334830"/>
                </a:lnTo>
                <a:lnTo>
                  <a:pt x="51598" y="307676"/>
                </a:lnTo>
                <a:lnTo>
                  <a:pt x="24261" y="272190"/>
                </a:lnTo>
                <a:lnTo>
                  <a:pt x="6704" y="230815"/>
                </a:lnTo>
                <a:lnTo>
                  <a:pt x="0" y="187073"/>
                </a:lnTo>
                <a:lnTo>
                  <a:pt x="3878" y="143149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70" y="31060"/>
                </a:lnTo>
                <a:lnTo>
                  <a:pt x="315753" y="59325"/>
                </a:lnTo>
                <a:lnTo>
                  <a:pt x="181220" y="59325"/>
                </a:lnTo>
                <a:lnTo>
                  <a:pt x="134404" y="68961"/>
                </a:lnTo>
                <a:lnTo>
                  <a:pt x="95817" y="95112"/>
                </a:lnTo>
                <a:lnTo>
                  <a:pt x="69650" y="133644"/>
                </a:lnTo>
                <a:lnTo>
                  <a:pt x="60075" y="180420"/>
                </a:lnTo>
                <a:lnTo>
                  <a:pt x="69733" y="227226"/>
                </a:lnTo>
                <a:lnTo>
                  <a:pt x="95849" y="265772"/>
                </a:lnTo>
                <a:lnTo>
                  <a:pt x="134365" y="291928"/>
                </a:lnTo>
                <a:lnTo>
                  <a:pt x="181220" y="301565"/>
                </a:lnTo>
                <a:lnTo>
                  <a:pt x="313786" y="301565"/>
                </a:lnTo>
                <a:lnTo>
                  <a:pt x="303166" y="314571"/>
                </a:lnTo>
                <a:lnTo>
                  <a:pt x="262466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6" y="180420"/>
                </a:moveTo>
                <a:lnTo>
                  <a:pt x="292170" y="133622"/>
                </a:lnTo>
                <a:lnTo>
                  <a:pt x="266397" y="95093"/>
                </a:lnTo>
                <a:lnTo>
                  <a:pt x="228349" y="68961"/>
                </a:lnTo>
                <a:lnTo>
                  <a:pt x="181220" y="59325"/>
                </a:lnTo>
                <a:lnTo>
                  <a:pt x="315753" y="59325"/>
                </a:lnTo>
                <a:lnTo>
                  <a:pt x="316564" y="60051"/>
                </a:lnTo>
                <a:lnTo>
                  <a:pt x="340994" y="95655"/>
                </a:lnTo>
                <a:lnTo>
                  <a:pt x="356706" y="136301"/>
                </a:lnTo>
                <a:lnTo>
                  <a:pt x="358817" y="151224"/>
                </a:lnTo>
                <a:lnTo>
                  <a:pt x="333436" y="151224"/>
                </a:lnTo>
                <a:lnTo>
                  <a:pt x="312417" y="158528"/>
                </a:lnTo>
                <a:lnTo>
                  <a:pt x="302366" y="180420"/>
                </a:lnTo>
                <a:close/>
              </a:path>
              <a:path w="363219" h="361314">
                <a:moveTo>
                  <a:pt x="333436" y="209662"/>
                </a:moveTo>
                <a:lnTo>
                  <a:pt x="312417" y="202323"/>
                </a:lnTo>
                <a:lnTo>
                  <a:pt x="302366" y="180420"/>
                </a:lnTo>
                <a:lnTo>
                  <a:pt x="312417" y="158528"/>
                </a:lnTo>
                <a:lnTo>
                  <a:pt x="333436" y="151224"/>
                </a:lnTo>
                <a:lnTo>
                  <a:pt x="354065" y="158544"/>
                </a:lnTo>
                <a:lnTo>
                  <a:pt x="362904" y="180420"/>
                </a:lnTo>
                <a:lnTo>
                  <a:pt x="354065" y="202380"/>
                </a:lnTo>
                <a:lnTo>
                  <a:pt x="333436" y="209662"/>
                </a:lnTo>
                <a:close/>
              </a:path>
              <a:path w="363219" h="361314">
                <a:moveTo>
                  <a:pt x="362924" y="180471"/>
                </a:moveTo>
                <a:lnTo>
                  <a:pt x="354065" y="158544"/>
                </a:lnTo>
                <a:lnTo>
                  <a:pt x="333436" y="151224"/>
                </a:lnTo>
                <a:lnTo>
                  <a:pt x="358817" y="151224"/>
                </a:lnTo>
                <a:lnTo>
                  <a:pt x="362945" y="180420"/>
                </a:lnTo>
                <a:close/>
              </a:path>
              <a:path w="363219" h="361314">
                <a:moveTo>
                  <a:pt x="313786" y="301565"/>
                </a:moveTo>
                <a:lnTo>
                  <a:pt x="181220" y="301565"/>
                </a:lnTo>
                <a:lnTo>
                  <a:pt x="228349" y="291928"/>
                </a:lnTo>
                <a:lnTo>
                  <a:pt x="266425" y="265772"/>
                </a:lnTo>
                <a:lnTo>
                  <a:pt x="292184" y="227226"/>
                </a:lnTo>
                <a:lnTo>
                  <a:pt x="302366" y="180420"/>
                </a:lnTo>
                <a:lnTo>
                  <a:pt x="312417" y="202323"/>
                </a:lnTo>
                <a:lnTo>
                  <a:pt x="333436" y="209662"/>
                </a:lnTo>
                <a:lnTo>
                  <a:pt x="358252" y="209662"/>
                </a:lnTo>
                <a:lnTo>
                  <a:pt x="354862" y="230710"/>
                </a:lnTo>
                <a:lnTo>
                  <a:pt x="334450" y="276261"/>
                </a:lnTo>
                <a:lnTo>
                  <a:pt x="313786" y="301565"/>
                </a:lnTo>
                <a:close/>
              </a:path>
              <a:path w="363219" h="361314">
                <a:moveTo>
                  <a:pt x="358252" y="209662"/>
                </a:moveTo>
                <a:lnTo>
                  <a:pt x="333436" y="209662"/>
                </a:lnTo>
                <a:lnTo>
                  <a:pt x="354065" y="202380"/>
                </a:lnTo>
                <a:lnTo>
                  <a:pt x="362924" y="180471"/>
                </a:lnTo>
                <a:lnTo>
                  <a:pt x="358252" y="20966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225850" y="500569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30"/>
                </a:moveTo>
                <a:lnTo>
                  <a:pt x="125963" y="352908"/>
                </a:lnTo>
                <a:lnTo>
                  <a:pt x="86137" y="334809"/>
                </a:lnTo>
                <a:lnTo>
                  <a:pt x="51598" y="307650"/>
                </a:lnTo>
                <a:lnTo>
                  <a:pt x="24261" y="272144"/>
                </a:lnTo>
                <a:lnTo>
                  <a:pt x="6704" y="230788"/>
                </a:lnTo>
                <a:lnTo>
                  <a:pt x="0" y="187057"/>
                </a:lnTo>
                <a:lnTo>
                  <a:pt x="3878" y="143139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44"/>
                </a:lnTo>
                <a:lnTo>
                  <a:pt x="315768" y="59318"/>
                </a:lnTo>
                <a:lnTo>
                  <a:pt x="181220" y="59318"/>
                </a:lnTo>
                <a:lnTo>
                  <a:pt x="134404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5" y="180412"/>
                </a:lnTo>
                <a:lnTo>
                  <a:pt x="69733" y="227217"/>
                </a:lnTo>
                <a:lnTo>
                  <a:pt x="95849" y="265750"/>
                </a:lnTo>
                <a:lnTo>
                  <a:pt x="134365" y="291890"/>
                </a:lnTo>
                <a:lnTo>
                  <a:pt x="181220" y="301519"/>
                </a:lnTo>
                <a:lnTo>
                  <a:pt x="313822" y="301519"/>
                </a:lnTo>
                <a:lnTo>
                  <a:pt x="303166" y="314572"/>
                </a:lnTo>
                <a:lnTo>
                  <a:pt x="262466" y="343042"/>
                </a:lnTo>
                <a:lnTo>
                  <a:pt x="213809" y="359063"/>
                </a:lnTo>
                <a:lnTo>
                  <a:pt x="169159" y="36123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593"/>
                </a:lnTo>
                <a:lnTo>
                  <a:pt x="266397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68" y="59318"/>
                </a:lnTo>
                <a:lnTo>
                  <a:pt x="316564" y="60030"/>
                </a:lnTo>
                <a:lnTo>
                  <a:pt x="340994" y="95637"/>
                </a:lnTo>
                <a:lnTo>
                  <a:pt x="356706" y="136290"/>
                </a:lnTo>
                <a:lnTo>
                  <a:pt x="358814" y="151196"/>
                </a:lnTo>
                <a:lnTo>
                  <a:pt x="333436" y="151196"/>
                </a:lnTo>
                <a:lnTo>
                  <a:pt x="312414" y="158509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7" y="202315"/>
                </a:lnTo>
                <a:lnTo>
                  <a:pt x="302366" y="180412"/>
                </a:lnTo>
                <a:lnTo>
                  <a:pt x="312417" y="158503"/>
                </a:lnTo>
                <a:lnTo>
                  <a:pt x="333436" y="151196"/>
                </a:lnTo>
                <a:lnTo>
                  <a:pt x="354065" y="158509"/>
                </a:lnTo>
                <a:lnTo>
                  <a:pt x="362924" y="180412"/>
                </a:lnTo>
                <a:lnTo>
                  <a:pt x="354065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5" y="158509"/>
                </a:lnTo>
                <a:lnTo>
                  <a:pt x="333436" y="151196"/>
                </a:lnTo>
                <a:lnTo>
                  <a:pt x="358814" y="151196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822" y="301519"/>
                </a:moveTo>
                <a:lnTo>
                  <a:pt x="181220" y="301519"/>
                </a:lnTo>
                <a:lnTo>
                  <a:pt x="228349" y="291890"/>
                </a:lnTo>
                <a:lnTo>
                  <a:pt x="266425" y="265750"/>
                </a:lnTo>
                <a:lnTo>
                  <a:pt x="292184" y="227217"/>
                </a:lnTo>
                <a:lnTo>
                  <a:pt x="302366" y="180412"/>
                </a:lnTo>
                <a:lnTo>
                  <a:pt x="312417" y="202315"/>
                </a:lnTo>
                <a:lnTo>
                  <a:pt x="333436" y="209644"/>
                </a:lnTo>
                <a:lnTo>
                  <a:pt x="358248" y="209644"/>
                </a:lnTo>
                <a:lnTo>
                  <a:pt x="354862" y="230683"/>
                </a:lnTo>
                <a:lnTo>
                  <a:pt x="334450" y="276252"/>
                </a:lnTo>
                <a:lnTo>
                  <a:pt x="313822" y="301519"/>
                </a:lnTo>
                <a:close/>
              </a:path>
              <a:path w="363219" h="361314">
                <a:moveTo>
                  <a:pt x="358248" y="209644"/>
                </a:moveTo>
                <a:lnTo>
                  <a:pt x="333436" y="209644"/>
                </a:lnTo>
                <a:lnTo>
                  <a:pt x="354065" y="202358"/>
                </a:lnTo>
                <a:lnTo>
                  <a:pt x="362934" y="180438"/>
                </a:lnTo>
                <a:lnTo>
                  <a:pt x="358248" y="2096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225850" y="561113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0"/>
                </a:lnTo>
                <a:lnTo>
                  <a:pt x="86137" y="334824"/>
                </a:lnTo>
                <a:lnTo>
                  <a:pt x="51598" y="307655"/>
                </a:lnTo>
                <a:lnTo>
                  <a:pt x="24261" y="272144"/>
                </a:lnTo>
                <a:lnTo>
                  <a:pt x="6704" y="230788"/>
                </a:lnTo>
                <a:lnTo>
                  <a:pt x="0" y="187057"/>
                </a:lnTo>
                <a:lnTo>
                  <a:pt x="3878" y="143139"/>
                </a:lnTo>
                <a:lnTo>
                  <a:pt x="18071" y="101219"/>
                </a:lnTo>
                <a:lnTo>
                  <a:pt x="42308" y="63483"/>
                </a:lnTo>
                <a:lnTo>
                  <a:pt x="75167" y="33142"/>
                </a:lnTo>
                <a:lnTo>
                  <a:pt x="114072" y="12045"/>
                </a:lnTo>
                <a:lnTo>
                  <a:pt x="156774" y="797"/>
                </a:lnTo>
                <a:lnTo>
                  <a:pt x="201023" y="0"/>
                </a:lnTo>
                <a:lnTo>
                  <a:pt x="244568" y="10258"/>
                </a:lnTo>
                <a:lnTo>
                  <a:pt x="284170" y="31044"/>
                </a:lnTo>
                <a:lnTo>
                  <a:pt x="315768" y="59318"/>
                </a:lnTo>
                <a:lnTo>
                  <a:pt x="181220" y="59318"/>
                </a:lnTo>
                <a:lnTo>
                  <a:pt x="134404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5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5" y="291878"/>
                </a:lnTo>
                <a:lnTo>
                  <a:pt x="181220" y="301507"/>
                </a:lnTo>
                <a:lnTo>
                  <a:pt x="313829" y="301507"/>
                </a:lnTo>
                <a:lnTo>
                  <a:pt x="303166" y="314568"/>
                </a:lnTo>
                <a:lnTo>
                  <a:pt x="262466" y="343040"/>
                </a:lnTo>
                <a:lnTo>
                  <a:pt x="213809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6" y="180412"/>
                </a:moveTo>
                <a:lnTo>
                  <a:pt x="292170" y="133593"/>
                </a:lnTo>
                <a:lnTo>
                  <a:pt x="266397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68" y="59318"/>
                </a:lnTo>
                <a:lnTo>
                  <a:pt x="316564" y="60030"/>
                </a:lnTo>
                <a:lnTo>
                  <a:pt x="340994" y="95637"/>
                </a:lnTo>
                <a:lnTo>
                  <a:pt x="356706" y="136290"/>
                </a:lnTo>
                <a:lnTo>
                  <a:pt x="358811" y="151177"/>
                </a:lnTo>
                <a:lnTo>
                  <a:pt x="333436" y="151177"/>
                </a:lnTo>
                <a:lnTo>
                  <a:pt x="312417" y="158482"/>
                </a:lnTo>
                <a:lnTo>
                  <a:pt x="302366" y="180412"/>
                </a:lnTo>
                <a:close/>
              </a:path>
              <a:path w="363219" h="361314">
                <a:moveTo>
                  <a:pt x="333436" y="209644"/>
                </a:moveTo>
                <a:lnTo>
                  <a:pt x="312417" y="202315"/>
                </a:lnTo>
                <a:lnTo>
                  <a:pt x="302366" y="180412"/>
                </a:lnTo>
                <a:lnTo>
                  <a:pt x="312417" y="158482"/>
                </a:lnTo>
                <a:lnTo>
                  <a:pt x="333436" y="151177"/>
                </a:lnTo>
                <a:lnTo>
                  <a:pt x="354065" y="158502"/>
                </a:lnTo>
                <a:lnTo>
                  <a:pt x="362924" y="180412"/>
                </a:lnTo>
                <a:lnTo>
                  <a:pt x="354065" y="202358"/>
                </a:lnTo>
                <a:lnTo>
                  <a:pt x="333436" y="209644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65" y="158502"/>
                </a:lnTo>
                <a:lnTo>
                  <a:pt x="333436" y="151177"/>
                </a:lnTo>
                <a:lnTo>
                  <a:pt x="358811" y="151177"/>
                </a:lnTo>
                <a:lnTo>
                  <a:pt x="362945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5" y="265739"/>
                </a:lnTo>
                <a:lnTo>
                  <a:pt x="292184" y="227210"/>
                </a:lnTo>
                <a:lnTo>
                  <a:pt x="302366" y="180412"/>
                </a:lnTo>
                <a:lnTo>
                  <a:pt x="312417" y="202315"/>
                </a:lnTo>
                <a:lnTo>
                  <a:pt x="333436" y="209644"/>
                </a:lnTo>
                <a:lnTo>
                  <a:pt x="358248" y="209644"/>
                </a:lnTo>
                <a:lnTo>
                  <a:pt x="354862" y="230678"/>
                </a:lnTo>
                <a:lnTo>
                  <a:pt x="334450" y="276247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48" y="209644"/>
                </a:moveTo>
                <a:lnTo>
                  <a:pt x="333436" y="209644"/>
                </a:lnTo>
                <a:lnTo>
                  <a:pt x="354065" y="202358"/>
                </a:lnTo>
                <a:lnTo>
                  <a:pt x="362934" y="180438"/>
                </a:lnTo>
                <a:lnTo>
                  <a:pt x="358248" y="2096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225850" y="621681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45"/>
                </a:moveTo>
                <a:lnTo>
                  <a:pt x="125963" y="352925"/>
                </a:lnTo>
                <a:lnTo>
                  <a:pt x="86137" y="334819"/>
                </a:lnTo>
                <a:lnTo>
                  <a:pt x="51598" y="307650"/>
                </a:lnTo>
                <a:lnTo>
                  <a:pt x="24261" y="272139"/>
                </a:lnTo>
                <a:lnTo>
                  <a:pt x="6704" y="230789"/>
                </a:lnTo>
                <a:lnTo>
                  <a:pt x="0" y="187062"/>
                </a:lnTo>
                <a:lnTo>
                  <a:pt x="3878" y="143146"/>
                </a:lnTo>
                <a:lnTo>
                  <a:pt x="18071" y="101227"/>
                </a:lnTo>
                <a:lnTo>
                  <a:pt x="42308" y="63491"/>
                </a:lnTo>
                <a:lnTo>
                  <a:pt x="75167" y="33145"/>
                </a:lnTo>
                <a:lnTo>
                  <a:pt x="114072" y="12047"/>
                </a:lnTo>
                <a:lnTo>
                  <a:pt x="156774" y="798"/>
                </a:lnTo>
                <a:lnTo>
                  <a:pt x="201023" y="0"/>
                </a:lnTo>
                <a:lnTo>
                  <a:pt x="244568" y="10253"/>
                </a:lnTo>
                <a:lnTo>
                  <a:pt x="284170" y="31041"/>
                </a:lnTo>
                <a:lnTo>
                  <a:pt x="315777" y="59325"/>
                </a:lnTo>
                <a:lnTo>
                  <a:pt x="181220" y="59325"/>
                </a:lnTo>
                <a:lnTo>
                  <a:pt x="134404" y="68954"/>
                </a:lnTo>
                <a:lnTo>
                  <a:pt x="95817" y="95093"/>
                </a:lnTo>
                <a:lnTo>
                  <a:pt x="69650" y="133622"/>
                </a:lnTo>
                <a:lnTo>
                  <a:pt x="60075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5" y="291886"/>
                </a:lnTo>
                <a:lnTo>
                  <a:pt x="181220" y="301514"/>
                </a:lnTo>
                <a:lnTo>
                  <a:pt x="313823" y="301514"/>
                </a:lnTo>
                <a:lnTo>
                  <a:pt x="303166" y="314567"/>
                </a:lnTo>
                <a:lnTo>
                  <a:pt x="262466" y="343037"/>
                </a:lnTo>
                <a:lnTo>
                  <a:pt x="213809" y="359058"/>
                </a:lnTo>
                <a:lnTo>
                  <a:pt x="169159" y="361245"/>
                </a:lnTo>
                <a:close/>
              </a:path>
              <a:path w="363219" h="361315">
                <a:moveTo>
                  <a:pt x="302366" y="180420"/>
                </a:moveTo>
                <a:lnTo>
                  <a:pt x="292170" y="133601"/>
                </a:lnTo>
                <a:lnTo>
                  <a:pt x="266397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77" y="59325"/>
                </a:lnTo>
                <a:lnTo>
                  <a:pt x="316564" y="60029"/>
                </a:lnTo>
                <a:lnTo>
                  <a:pt x="340994" y="95640"/>
                </a:lnTo>
                <a:lnTo>
                  <a:pt x="356706" y="136296"/>
                </a:lnTo>
                <a:lnTo>
                  <a:pt x="358813" y="151194"/>
                </a:lnTo>
                <a:lnTo>
                  <a:pt x="333436" y="151194"/>
                </a:lnTo>
                <a:lnTo>
                  <a:pt x="312414" y="158510"/>
                </a:lnTo>
                <a:lnTo>
                  <a:pt x="302366" y="180420"/>
                </a:lnTo>
                <a:close/>
              </a:path>
              <a:path w="363219" h="361315">
                <a:moveTo>
                  <a:pt x="333436" y="209643"/>
                </a:moveTo>
                <a:lnTo>
                  <a:pt x="312417" y="202315"/>
                </a:lnTo>
                <a:lnTo>
                  <a:pt x="302366" y="180420"/>
                </a:lnTo>
                <a:lnTo>
                  <a:pt x="312417" y="158504"/>
                </a:lnTo>
                <a:lnTo>
                  <a:pt x="333436" y="151194"/>
                </a:lnTo>
                <a:lnTo>
                  <a:pt x="354065" y="158510"/>
                </a:lnTo>
                <a:lnTo>
                  <a:pt x="362924" y="180420"/>
                </a:lnTo>
                <a:lnTo>
                  <a:pt x="354065" y="202358"/>
                </a:lnTo>
                <a:lnTo>
                  <a:pt x="333436" y="209643"/>
                </a:lnTo>
                <a:close/>
              </a:path>
              <a:path w="363219" h="361315">
                <a:moveTo>
                  <a:pt x="362934" y="180445"/>
                </a:moveTo>
                <a:lnTo>
                  <a:pt x="354065" y="158510"/>
                </a:lnTo>
                <a:lnTo>
                  <a:pt x="333436" y="151194"/>
                </a:lnTo>
                <a:lnTo>
                  <a:pt x="358813" y="151194"/>
                </a:lnTo>
                <a:lnTo>
                  <a:pt x="362945" y="180420"/>
                </a:lnTo>
                <a:close/>
              </a:path>
              <a:path w="363219" h="361315">
                <a:moveTo>
                  <a:pt x="313823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5" y="265746"/>
                </a:lnTo>
                <a:lnTo>
                  <a:pt x="292184" y="227218"/>
                </a:lnTo>
                <a:lnTo>
                  <a:pt x="302366" y="180420"/>
                </a:lnTo>
                <a:lnTo>
                  <a:pt x="312417" y="202315"/>
                </a:lnTo>
                <a:lnTo>
                  <a:pt x="333436" y="209643"/>
                </a:lnTo>
                <a:lnTo>
                  <a:pt x="358249" y="209643"/>
                </a:lnTo>
                <a:lnTo>
                  <a:pt x="354862" y="230684"/>
                </a:lnTo>
                <a:lnTo>
                  <a:pt x="334450" y="276250"/>
                </a:lnTo>
                <a:lnTo>
                  <a:pt x="313823" y="301514"/>
                </a:lnTo>
                <a:close/>
              </a:path>
              <a:path w="363219" h="361315">
                <a:moveTo>
                  <a:pt x="358249" y="209643"/>
                </a:moveTo>
                <a:lnTo>
                  <a:pt x="333436" y="209643"/>
                </a:lnTo>
                <a:lnTo>
                  <a:pt x="354065" y="202358"/>
                </a:lnTo>
                <a:lnTo>
                  <a:pt x="362934" y="180445"/>
                </a:lnTo>
                <a:lnTo>
                  <a:pt x="358249" y="2096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831586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9"/>
                </a:moveTo>
                <a:lnTo>
                  <a:pt x="125962" y="352922"/>
                </a:lnTo>
                <a:lnTo>
                  <a:pt x="86132" y="334826"/>
                </a:lnTo>
                <a:lnTo>
                  <a:pt x="51589" y="307676"/>
                </a:lnTo>
                <a:lnTo>
                  <a:pt x="24251" y="272196"/>
                </a:lnTo>
                <a:lnTo>
                  <a:pt x="6700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74" y="101221"/>
                </a:lnTo>
                <a:lnTo>
                  <a:pt x="42311" y="63484"/>
                </a:lnTo>
                <a:lnTo>
                  <a:pt x="75163" y="33138"/>
                </a:lnTo>
                <a:lnTo>
                  <a:pt x="114066" y="12041"/>
                </a:lnTo>
                <a:lnTo>
                  <a:pt x="156768" y="794"/>
                </a:lnTo>
                <a:lnTo>
                  <a:pt x="201020" y="0"/>
                </a:lnTo>
                <a:lnTo>
                  <a:pt x="244571" y="10259"/>
                </a:lnTo>
                <a:lnTo>
                  <a:pt x="284171" y="31065"/>
                </a:lnTo>
                <a:lnTo>
                  <a:pt x="315751" y="59319"/>
                </a:lnTo>
                <a:lnTo>
                  <a:pt x="181211" y="59319"/>
                </a:lnTo>
                <a:lnTo>
                  <a:pt x="134391" y="68955"/>
                </a:lnTo>
                <a:lnTo>
                  <a:pt x="95840" y="95068"/>
                </a:lnTo>
                <a:lnTo>
                  <a:pt x="69666" y="133594"/>
                </a:lnTo>
                <a:lnTo>
                  <a:pt x="60065" y="180413"/>
                </a:lnTo>
                <a:lnTo>
                  <a:pt x="69723" y="227219"/>
                </a:lnTo>
                <a:lnTo>
                  <a:pt x="95840" y="265765"/>
                </a:lnTo>
                <a:lnTo>
                  <a:pt x="134355" y="291922"/>
                </a:lnTo>
                <a:lnTo>
                  <a:pt x="181211" y="301559"/>
                </a:lnTo>
                <a:lnTo>
                  <a:pt x="313782" y="301559"/>
                </a:lnTo>
                <a:lnTo>
                  <a:pt x="303159" y="314570"/>
                </a:lnTo>
                <a:lnTo>
                  <a:pt x="262463" y="343036"/>
                </a:lnTo>
                <a:lnTo>
                  <a:pt x="213811" y="359052"/>
                </a:lnTo>
                <a:lnTo>
                  <a:pt x="169161" y="361239"/>
                </a:lnTo>
                <a:close/>
              </a:path>
              <a:path w="363219" h="361314">
                <a:moveTo>
                  <a:pt x="302356" y="180413"/>
                </a:moveTo>
                <a:lnTo>
                  <a:pt x="292187" y="133637"/>
                </a:lnTo>
                <a:lnTo>
                  <a:pt x="266439" y="95106"/>
                </a:lnTo>
                <a:lnTo>
                  <a:pt x="228363" y="68955"/>
                </a:lnTo>
                <a:lnTo>
                  <a:pt x="181211" y="59319"/>
                </a:lnTo>
                <a:lnTo>
                  <a:pt x="315751" y="59319"/>
                </a:lnTo>
                <a:lnTo>
                  <a:pt x="316571" y="60053"/>
                </a:lnTo>
                <a:lnTo>
                  <a:pt x="341007" y="95653"/>
                </a:lnTo>
                <a:lnTo>
                  <a:pt x="356716" y="136296"/>
                </a:lnTo>
                <a:lnTo>
                  <a:pt x="358820" y="151222"/>
                </a:lnTo>
                <a:lnTo>
                  <a:pt x="333464" y="151222"/>
                </a:lnTo>
                <a:lnTo>
                  <a:pt x="312430" y="158539"/>
                </a:lnTo>
                <a:lnTo>
                  <a:pt x="302356" y="180413"/>
                </a:lnTo>
                <a:close/>
              </a:path>
              <a:path w="363219" h="361314">
                <a:moveTo>
                  <a:pt x="333426" y="209655"/>
                </a:moveTo>
                <a:lnTo>
                  <a:pt x="312407" y="202316"/>
                </a:lnTo>
                <a:lnTo>
                  <a:pt x="302356" y="180413"/>
                </a:lnTo>
                <a:lnTo>
                  <a:pt x="312436" y="158527"/>
                </a:lnTo>
                <a:lnTo>
                  <a:pt x="333464" y="151222"/>
                </a:lnTo>
                <a:lnTo>
                  <a:pt x="354084" y="158539"/>
                </a:lnTo>
                <a:lnTo>
                  <a:pt x="362894" y="180413"/>
                </a:lnTo>
                <a:lnTo>
                  <a:pt x="354055" y="202373"/>
                </a:lnTo>
                <a:lnTo>
                  <a:pt x="333426" y="209655"/>
                </a:lnTo>
                <a:close/>
              </a:path>
              <a:path w="363219" h="361314">
                <a:moveTo>
                  <a:pt x="362914" y="180464"/>
                </a:moveTo>
                <a:lnTo>
                  <a:pt x="354084" y="158539"/>
                </a:lnTo>
                <a:lnTo>
                  <a:pt x="333464" y="151222"/>
                </a:lnTo>
                <a:lnTo>
                  <a:pt x="358820" y="151222"/>
                </a:lnTo>
                <a:lnTo>
                  <a:pt x="362935" y="180413"/>
                </a:lnTo>
                <a:close/>
              </a:path>
              <a:path w="363219" h="361314">
                <a:moveTo>
                  <a:pt x="313782" y="301559"/>
                </a:moveTo>
                <a:lnTo>
                  <a:pt x="181211" y="301559"/>
                </a:lnTo>
                <a:lnTo>
                  <a:pt x="228341" y="291922"/>
                </a:lnTo>
                <a:lnTo>
                  <a:pt x="266420" y="265765"/>
                </a:lnTo>
                <a:lnTo>
                  <a:pt x="292180" y="227219"/>
                </a:lnTo>
                <a:lnTo>
                  <a:pt x="302356" y="180413"/>
                </a:lnTo>
                <a:lnTo>
                  <a:pt x="312407" y="202316"/>
                </a:lnTo>
                <a:lnTo>
                  <a:pt x="333426" y="209655"/>
                </a:lnTo>
                <a:lnTo>
                  <a:pt x="358242" y="209655"/>
                </a:lnTo>
                <a:lnTo>
                  <a:pt x="354852" y="230705"/>
                </a:lnTo>
                <a:lnTo>
                  <a:pt x="334441" y="276258"/>
                </a:lnTo>
                <a:lnTo>
                  <a:pt x="313782" y="301559"/>
                </a:lnTo>
                <a:close/>
              </a:path>
              <a:path w="363219" h="361314">
                <a:moveTo>
                  <a:pt x="358242" y="209655"/>
                </a:moveTo>
                <a:lnTo>
                  <a:pt x="333426" y="209655"/>
                </a:lnTo>
                <a:lnTo>
                  <a:pt x="354055" y="202373"/>
                </a:lnTo>
                <a:lnTo>
                  <a:pt x="362914" y="180464"/>
                </a:lnTo>
                <a:lnTo>
                  <a:pt x="358242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831586" y="44000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7"/>
                </a:moveTo>
                <a:lnTo>
                  <a:pt x="125962" y="352918"/>
                </a:lnTo>
                <a:lnTo>
                  <a:pt x="86132" y="334814"/>
                </a:lnTo>
                <a:lnTo>
                  <a:pt x="51589" y="307649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3" y="33142"/>
                </a:lnTo>
                <a:lnTo>
                  <a:pt x="114066" y="12045"/>
                </a:lnTo>
                <a:lnTo>
                  <a:pt x="156768" y="797"/>
                </a:lnTo>
                <a:lnTo>
                  <a:pt x="201020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75" y="59318"/>
                </a:lnTo>
                <a:lnTo>
                  <a:pt x="181211" y="59318"/>
                </a:lnTo>
                <a:lnTo>
                  <a:pt x="134401" y="68946"/>
                </a:lnTo>
                <a:lnTo>
                  <a:pt x="95827" y="95086"/>
                </a:lnTo>
                <a:lnTo>
                  <a:pt x="69662" y="133614"/>
                </a:lnTo>
                <a:lnTo>
                  <a:pt x="60065" y="180412"/>
                </a:lnTo>
                <a:lnTo>
                  <a:pt x="69723" y="227210"/>
                </a:lnTo>
                <a:lnTo>
                  <a:pt x="95840" y="265739"/>
                </a:lnTo>
                <a:lnTo>
                  <a:pt x="134355" y="291878"/>
                </a:lnTo>
                <a:lnTo>
                  <a:pt x="181211" y="301507"/>
                </a:lnTo>
                <a:lnTo>
                  <a:pt x="313819" y="301507"/>
                </a:lnTo>
                <a:lnTo>
                  <a:pt x="303159" y="314565"/>
                </a:lnTo>
                <a:lnTo>
                  <a:pt x="262463" y="343034"/>
                </a:lnTo>
                <a:lnTo>
                  <a:pt x="213811" y="359050"/>
                </a:lnTo>
                <a:lnTo>
                  <a:pt x="169161" y="361237"/>
                </a:lnTo>
                <a:close/>
              </a:path>
              <a:path w="363219" h="361314">
                <a:moveTo>
                  <a:pt x="302356" y="180412"/>
                </a:moveTo>
                <a:lnTo>
                  <a:pt x="292173" y="133593"/>
                </a:lnTo>
                <a:lnTo>
                  <a:pt x="266411" y="95067"/>
                </a:lnTo>
                <a:lnTo>
                  <a:pt x="228363" y="68946"/>
                </a:lnTo>
                <a:lnTo>
                  <a:pt x="181211" y="59318"/>
                </a:lnTo>
                <a:lnTo>
                  <a:pt x="315775" y="59318"/>
                </a:lnTo>
                <a:lnTo>
                  <a:pt x="316571" y="60030"/>
                </a:lnTo>
                <a:lnTo>
                  <a:pt x="341007" y="95637"/>
                </a:lnTo>
                <a:lnTo>
                  <a:pt x="356716" y="136290"/>
                </a:lnTo>
                <a:lnTo>
                  <a:pt x="358820" y="151215"/>
                </a:lnTo>
                <a:lnTo>
                  <a:pt x="333464" y="151215"/>
                </a:lnTo>
                <a:lnTo>
                  <a:pt x="312436" y="158510"/>
                </a:lnTo>
                <a:lnTo>
                  <a:pt x="302356" y="180412"/>
                </a:lnTo>
                <a:close/>
              </a:path>
              <a:path w="363219" h="361314">
                <a:moveTo>
                  <a:pt x="333426" y="209640"/>
                </a:moveTo>
                <a:lnTo>
                  <a:pt x="312407" y="202313"/>
                </a:lnTo>
                <a:lnTo>
                  <a:pt x="302356" y="180412"/>
                </a:lnTo>
                <a:lnTo>
                  <a:pt x="312436" y="158510"/>
                </a:lnTo>
                <a:lnTo>
                  <a:pt x="333464" y="151215"/>
                </a:lnTo>
                <a:lnTo>
                  <a:pt x="354084" y="158531"/>
                </a:lnTo>
                <a:lnTo>
                  <a:pt x="362914" y="180412"/>
                </a:lnTo>
                <a:lnTo>
                  <a:pt x="354055" y="202352"/>
                </a:lnTo>
                <a:lnTo>
                  <a:pt x="333426" y="209640"/>
                </a:lnTo>
                <a:close/>
              </a:path>
              <a:path w="363219" h="361314">
                <a:moveTo>
                  <a:pt x="362925" y="180438"/>
                </a:moveTo>
                <a:lnTo>
                  <a:pt x="354084" y="158531"/>
                </a:lnTo>
                <a:lnTo>
                  <a:pt x="333464" y="151215"/>
                </a:lnTo>
                <a:lnTo>
                  <a:pt x="358820" y="151215"/>
                </a:lnTo>
                <a:lnTo>
                  <a:pt x="362935" y="180412"/>
                </a:lnTo>
                <a:close/>
              </a:path>
              <a:path w="363219" h="361314">
                <a:moveTo>
                  <a:pt x="313819" y="301507"/>
                </a:moveTo>
                <a:lnTo>
                  <a:pt x="181211" y="301507"/>
                </a:lnTo>
                <a:lnTo>
                  <a:pt x="228341" y="291878"/>
                </a:lnTo>
                <a:lnTo>
                  <a:pt x="266420" y="265739"/>
                </a:lnTo>
                <a:lnTo>
                  <a:pt x="292180" y="227210"/>
                </a:lnTo>
                <a:lnTo>
                  <a:pt x="302356" y="180412"/>
                </a:lnTo>
                <a:lnTo>
                  <a:pt x="312407" y="202313"/>
                </a:lnTo>
                <a:lnTo>
                  <a:pt x="333426" y="209640"/>
                </a:lnTo>
                <a:lnTo>
                  <a:pt x="358238" y="209640"/>
                </a:lnTo>
                <a:lnTo>
                  <a:pt x="354852" y="230678"/>
                </a:lnTo>
                <a:lnTo>
                  <a:pt x="334441" y="276246"/>
                </a:lnTo>
                <a:lnTo>
                  <a:pt x="313819" y="301507"/>
                </a:lnTo>
                <a:close/>
              </a:path>
              <a:path w="363219" h="361314">
                <a:moveTo>
                  <a:pt x="358238" y="209640"/>
                </a:moveTo>
                <a:lnTo>
                  <a:pt x="333426" y="209640"/>
                </a:lnTo>
                <a:lnTo>
                  <a:pt x="354055" y="202352"/>
                </a:lnTo>
                <a:lnTo>
                  <a:pt x="362925" y="180438"/>
                </a:lnTo>
                <a:lnTo>
                  <a:pt x="358238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831586" y="500557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19"/>
                </a:moveTo>
                <a:lnTo>
                  <a:pt x="125962" y="352902"/>
                </a:lnTo>
                <a:lnTo>
                  <a:pt x="86132" y="334804"/>
                </a:lnTo>
                <a:lnTo>
                  <a:pt x="51589" y="307650"/>
                </a:lnTo>
                <a:lnTo>
                  <a:pt x="24251" y="272164"/>
                </a:lnTo>
                <a:lnTo>
                  <a:pt x="6700" y="230794"/>
                </a:lnTo>
                <a:lnTo>
                  <a:pt x="0" y="187062"/>
                </a:lnTo>
                <a:lnTo>
                  <a:pt x="3880" y="143145"/>
                </a:lnTo>
                <a:lnTo>
                  <a:pt x="18074" y="101220"/>
                </a:lnTo>
                <a:lnTo>
                  <a:pt x="42311" y="63465"/>
                </a:lnTo>
                <a:lnTo>
                  <a:pt x="75163" y="33119"/>
                </a:lnTo>
                <a:lnTo>
                  <a:pt x="114066" y="12024"/>
                </a:lnTo>
                <a:lnTo>
                  <a:pt x="156768" y="783"/>
                </a:lnTo>
                <a:lnTo>
                  <a:pt x="201020" y="0"/>
                </a:lnTo>
                <a:lnTo>
                  <a:pt x="244571" y="10277"/>
                </a:lnTo>
                <a:lnTo>
                  <a:pt x="284171" y="31061"/>
                </a:lnTo>
                <a:lnTo>
                  <a:pt x="315744" y="59299"/>
                </a:lnTo>
                <a:lnTo>
                  <a:pt x="181211" y="59299"/>
                </a:lnTo>
                <a:lnTo>
                  <a:pt x="134401" y="68936"/>
                </a:lnTo>
                <a:lnTo>
                  <a:pt x="95827" y="95093"/>
                </a:lnTo>
                <a:lnTo>
                  <a:pt x="69662" y="133639"/>
                </a:lnTo>
                <a:lnTo>
                  <a:pt x="60065" y="180445"/>
                </a:lnTo>
                <a:lnTo>
                  <a:pt x="69723" y="227221"/>
                </a:lnTo>
                <a:lnTo>
                  <a:pt x="95840" y="265752"/>
                </a:lnTo>
                <a:lnTo>
                  <a:pt x="134355" y="291903"/>
                </a:lnTo>
                <a:lnTo>
                  <a:pt x="181211" y="301539"/>
                </a:lnTo>
                <a:lnTo>
                  <a:pt x="313792" y="301539"/>
                </a:lnTo>
                <a:lnTo>
                  <a:pt x="303159" y="314559"/>
                </a:lnTo>
                <a:lnTo>
                  <a:pt x="262463" y="343016"/>
                </a:lnTo>
                <a:lnTo>
                  <a:pt x="213811" y="359032"/>
                </a:lnTo>
                <a:lnTo>
                  <a:pt x="169161" y="361219"/>
                </a:lnTo>
                <a:close/>
              </a:path>
              <a:path w="363219" h="361314">
                <a:moveTo>
                  <a:pt x="302356" y="180445"/>
                </a:moveTo>
                <a:lnTo>
                  <a:pt x="292173" y="133618"/>
                </a:lnTo>
                <a:lnTo>
                  <a:pt x="266411" y="95074"/>
                </a:lnTo>
                <a:lnTo>
                  <a:pt x="228363" y="68936"/>
                </a:lnTo>
                <a:lnTo>
                  <a:pt x="181211" y="59299"/>
                </a:lnTo>
                <a:lnTo>
                  <a:pt x="315744" y="59299"/>
                </a:lnTo>
                <a:lnTo>
                  <a:pt x="316571" y="60039"/>
                </a:lnTo>
                <a:lnTo>
                  <a:pt x="341007" y="95643"/>
                </a:lnTo>
                <a:lnTo>
                  <a:pt x="356716" y="136302"/>
                </a:lnTo>
                <a:lnTo>
                  <a:pt x="358820" y="151238"/>
                </a:lnTo>
                <a:lnTo>
                  <a:pt x="333464" y="151238"/>
                </a:lnTo>
                <a:lnTo>
                  <a:pt x="312436" y="158536"/>
                </a:lnTo>
                <a:lnTo>
                  <a:pt x="302356" y="180445"/>
                </a:lnTo>
                <a:close/>
              </a:path>
              <a:path w="363219" h="361314">
                <a:moveTo>
                  <a:pt x="333426" y="209648"/>
                </a:moveTo>
                <a:lnTo>
                  <a:pt x="312407" y="202319"/>
                </a:lnTo>
                <a:lnTo>
                  <a:pt x="302356" y="180445"/>
                </a:lnTo>
                <a:lnTo>
                  <a:pt x="312436" y="158536"/>
                </a:lnTo>
                <a:lnTo>
                  <a:pt x="333464" y="151238"/>
                </a:lnTo>
                <a:lnTo>
                  <a:pt x="354084" y="158556"/>
                </a:lnTo>
                <a:lnTo>
                  <a:pt x="362914" y="180445"/>
                </a:lnTo>
                <a:lnTo>
                  <a:pt x="354055" y="202376"/>
                </a:lnTo>
                <a:lnTo>
                  <a:pt x="333426" y="209648"/>
                </a:lnTo>
                <a:close/>
              </a:path>
              <a:path w="363219" h="361314">
                <a:moveTo>
                  <a:pt x="362925" y="180470"/>
                </a:moveTo>
                <a:lnTo>
                  <a:pt x="354084" y="158556"/>
                </a:lnTo>
                <a:lnTo>
                  <a:pt x="333464" y="151238"/>
                </a:lnTo>
                <a:lnTo>
                  <a:pt x="358820" y="151238"/>
                </a:lnTo>
                <a:lnTo>
                  <a:pt x="362935" y="180445"/>
                </a:lnTo>
                <a:close/>
              </a:path>
              <a:path w="363219" h="361314">
                <a:moveTo>
                  <a:pt x="313792" y="301539"/>
                </a:moveTo>
                <a:lnTo>
                  <a:pt x="181211" y="301539"/>
                </a:lnTo>
                <a:lnTo>
                  <a:pt x="228341" y="291903"/>
                </a:lnTo>
                <a:lnTo>
                  <a:pt x="266420" y="265752"/>
                </a:lnTo>
                <a:lnTo>
                  <a:pt x="292180" y="227221"/>
                </a:lnTo>
                <a:lnTo>
                  <a:pt x="302356" y="180445"/>
                </a:lnTo>
                <a:lnTo>
                  <a:pt x="312407" y="202319"/>
                </a:lnTo>
                <a:lnTo>
                  <a:pt x="333426" y="209648"/>
                </a:lnTo>
                <a:lnTo>
                  <a:pt x="358242" y="209648"/>
                </a:lnTo>
                <a:lnTo>
                  <a:pt x="354852" y="230704"/>
                </a:lnTo>
                <a:lnTo>
                  <a:pt x="334441" y="276257"/>
                </a:lnTo>
                <a:lnTo>
                  <a:pt x="313792" y="301539"/>
                </a:lnTo>
                <a:close/>
              </a:path>
              <a:path w="363219" h="361314">
                <a:moveTo>
                  <a:pt x="358242" y="209648"/>
                </a:moveTo>
                <a:lnTo>
                  <a:pt x="333426" y="209648"/>
                </a:lnTo>
                <a:lnTo>
                  <a:pt x="354055" y="202376"/>
                </a:lnTo>
                <a:lnTo>
                  <a:pt x="362925" y="180470"/>
                </a:lnTo>
                <a:lnTo>
                  <a:pt x="358242" y="20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831586" y="561102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1" y="361230"/>
                </a:moveTo>
                <a:lnTo>
                  <a:pt x="125962" y="352898"/>
                </a:lnTo>
                <a:lnTo>
                  <a:pt x="86132" y="334792"/>
                </a:lnTo>
                <a:lnTo>
                  <a:pt x="51589" y="307636"/>
                </a:lnTo>
                <a:lnTo>
                  <a:pt x="24251" y="272149"/>
                </a:lnTo>
                <a:lnTo>
                  <a:pt x="6700" y="230774"/>
                </a:lnTo>
                <a:lnTo>
                  <a:pt x="0" y="187044"/>
                </a:lnTo>
                <a:lnTo>
                  <a:pt x="3880" y="143135"/>
                </a:lnTo>
                <a:lnTo>
                  <a:pt x="18074" y="101224"/>
                </a:lnTo>
                <a:lnTo>
                  <a:pt x="42311" y="63488"/>
                </a:lnTo>
                <a:lnTo>
                  <a:pt x="75163" y="33127"/>
                </a:lnTo>
                <a:lnTo>
                  <a:pt x="114066" y="12028"/>
                </a:lnTo>
                <a:lnTo>
                  <a:pt x="156768" y="787"/>
                </a:lnTo>
                <a:lnTo>
                  <a:pt x="201020" y="0"/>
                </a:lnTo>
                <a:lnTo>
                  <a:pt x="244571" y="10262"/>
                </a:lnTo>
                <a:lnTo>
                  <a:pt x="284171" y="31044"/>
                </a:lnTo>
                <a:lnTo>
                  <a:pt x="315734" y="59272"/>
                </a:lnTo>
                <a:lnTo>
                  <a:pt x="181211" y="59272"/>
                </a:lnTo>
                <a:lnTo>
                  <a:pt x="134401" y="68909"/>
                </a:lnTo>
                <a:lnTo>
                  <a:pt x="95827" y="95067"/>
                </a:lnTo>
                <a:lnTo>
                  <a:pt x="69662" y="133617"/>
                </a:lnTo>
                <a:lnTo>
                  <a:pt x="60065" y="180430"/>
                </a:lnTo>
                <a:lnTo>
                  <a:pt x="69723" y="227206"/>
                </a:lnTo>
                <a:lnTo>
                  <a:pt x="95840" y="265737"/>
                </a:lnTo>
                <a:lnTo>
                  <a:pt x="134355" y="291888"/>
                </a:lnTo>
                <a:lnTo>
                  <a:pt x="181211" y="301524"/>
                </a:lnTo>
                <a:lnTo>
                  <a:pt x="313798" y="301524"/>
                </a:lnTo>
                <a:lnTo>
                  <a:pt x="303159" y="314555"/>
                </a:lnTo>
                <a:lnTo>
                  <a:pt x="262463" y="343027"/>
                </a:lnTo>
                <a:lnTo>
                  <a:pt x="213811" y="359068"/>
                </a:lnTo>
                <a:lnTo>
                  <a:pt x="169161" y="361230"/>
                </a:lnTo>
                <a:close/>
              </a:path>
              <a:path w="363219" h="361314">
                <a:moveTo>
                  <a:pt x="302356" y="180430"/>
                </a:moveTo>
                <a:lnTo>
                  <a:pt x="292173" y="133595"/>
                </a:lnTo>
                <a:lnTo>
                  <a:pt x="266411" y="95048"/>
                </a:lnTo>
                <a:lnTo>
                  <a:pt x="228363" y="68909"/>
                </a:lnTo>
                <a:lnTo>
                  <a:pt x="181211" y="59272"/>
                </a:lnTo>
                <a:lnTo>
                  <a:pt x="315734" y="59272"/>
                </a:lnTo>
                <a:lnTo>
                  <a:pt x="316571" y="60021"/>
                </a:lnTo>
                <a:lnTo>
                  <a:pt x="341007" y="95623"/>
                </a:lnTo>
                <a:lnTo>
                  <a:pt x="356716" y="136282"/>
                </a:lnTo>
                <a:lnTo>
                  <a:pt x="358818" y="151202"/>
                </a:lnTo>
                <a:lnTo>
                  <a:pt x="333464" y="151202"/>
                </a:lnTo>
                <a:lnTo>
                  <a:pt x="312435" y="158514"/>
                </a:lnTo>
                <a:lnTo>
                  <a:pt x="302356" y="180430"/>
                </a:lnTo>
                <a:close/>
              </a:path>
              <a:path w="363219" h="361314">
                <a:moveTo>
                  <a:pt x="333426" y="209633"/>
                </a:moveTo>
                <a:lnTo>
                  <a:pt x="312407" y="202304"/>
                </a:lnTo>
                <a:lnTo>
                  <a:pt x="302356" y="180430"/>
                </a:lnTo>
                <a:lnTo>
                  <a:pt x="312436" y="158513"/>
                </a:lnTo>
                <a:lnTo>
                  <a:pt x="333464" y="151202"/>
                </a:lnTo>
                <a:lnTo>
                  <a:pt x="354084" y="158514"/>
                </a:lnTo>
                <a:lnTo>
                  <a:pt x="362919" y="180430"/>
                </a:lnTo>
                <a:lnTo>
                  <a:pt x="354055" y="202361"/>
                </a:lnTo>
                <a:lnTo>
                  <a:pt x="333426" y="209633"/>
                </a:lnTo>
                <a:close/>
              </a:path>
              <a:path w="363219" h="361314">
                <a:moveTo>
                  <a:pt x="362927" y="180449"/>
                </a:moveTo>
                <a:lnTo>
                  <a:pt x="354080" y="158513"/>
                </a:lnTo>
                <a:lnTo>
                  <a:pt x="333464" y="151202"/>
                </a:lnTo>
                <a:lnTo>
                  <a:pt x="358818" y="151202"/>
                </a:lnTo>
                <a:lnTo>
                  <a:pt x="362927" y="180449"/>
                </a:lnTo>
                <a:close/>
              </a:path>
              <a:path w="363219" h="361314">
                <a:moveTo>
                  <a:pt x="313798" y="301524"/>
                </a:moveTo>
                <a:lnTo>
                  <a:pt x="181211" y="301524"/>
                </a:lnTo>
                <a:lnTo>
                  <a:pt x="228341" y="291888"/>
                </a:lnTo>
                <a:lnTo>
                  <a:pt x="266420" y="265737"/>
                </a:lnTo>
                <a:lnTo>
                  <a:pt x="292180" y="227206"/>
                </a:lnTo>
                <a:lnTo>
                  <a:pt x="302356" y="180430"/>
                </a:lnTo>
                <a:lnTo>
                  <a:pt x="312407" y="202304"/>
                </a:lnTo>
                <a:lnTo>
                  <a:pt x="333426" y="209633"/>
                </a:lnTo>
                <a:lnTo>
                  <a:pt x="358240" y="209633"/>
                </a:lnTo>
                <a:lnTo>
                  <a:pt x="354852" y="230683"/>
                </a:lnTo>
                <a:lnTo>
                  <a:pt x="334441" y="276242"/>
                </a:lnTo>
                <a:lnTo>
                  <a:pt x="313798" y="301524"/>
                </a:lnTo>
                <a:close/>
              </a:path>
              <a:path w="363219" h="361314">
                <a:moveTo>
                  <a:pt x="358240" y="209633"/>
                </a:moveTo>
                <a:lnTo>
                  <a:pt x="333426" y="209633"/>
                </a:lnTo>
                <a:lnTo>
                  <a:pt x="354055" y="202361"/>
                </a:lnTo>
                <a:lnTo>
                  <a:pt x="362927" y="180449"/>
                </a:lnTo>
                <a:lnTo>
                  <a:pt x="358240" y="2096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831586" y="6216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1" y="361244"/>
                </a:moveTo>
                <a:lnTo>
                  <a:pt x="125962" y="352912"/>
                </a:lnTo>
                <a:lnTo>
                  <a:pt x="86132" y="334808"/>
                </a:lnTo>
                <a:lnTo>
                  <a:pt x="51589" y="307655"/>
                </a:lnTo>
                <a:lnTo>
                  <a:pt x="24251" y="272175"/>
                </a:lnTo>
                <a:lnTo>
                  <a:pt x="6700" y="230799"/>
                </a:lnTo>
                <a:lnTo>
                  <a:pt x="0" y="187066"/>
                </a:lnTo>
                <a:lnTo>
                  <a:pt x="3880" y="143155"/>
                </a:lnTo>
                <a:lnTo>
                  <a:pt x="18074" y="101245"/>
                </a:lnTo>
                <a:lnTo>
                  <a:pt x="42311" y="63514"/>
                </a:lnTo>
                <a:lnTo>
                  <a:pt x="75163" y="33148"/>
                </a:lnTo>
                <a:lnTo>
                  <a:pt x="114066" y="12039"/>
                </a:lnTo>
                <a:lnTo>
                  <a:pt x="156768" y="788"/>
                </a:lnTo>
                <a:lnTo>
                  <a:pt x="201020" y="0"/>
                </a:lnTo>
                <a:lnTo>
                  <a:pt x="244571" y="10276"/>
                </a:lnTo>
                <a:lnTo>
                  <a:pt x="284171" y="31064"/>
                </a:lnTo>
                <a:lnTo>
                  <a:pt x="315738" y="59298"/>
                </a:lnTo>
                <a:lnTo>
                  <a:pt x="181211" y="59298"/>
                </a:lnTo>
                <a:lnTo>
                  <a:pt x="134401" y="68934"/>
                </a:lnTo>
                <a:lnTo>
                  <a:pt x="95827" y="95091"/>
                </a:lnTo>
                <a:lnTo>
                  <a:pt x="69662" y="133637"/>
                </a:lnTo>
                <a:lnTo>
                  <a:pt x="60065" y="180443"/>
                </a:lnTo>
                <a:lnTo>
                  <a:pt x="69723" y="227219"/>
                </a:lnTo>
                <a:lnTo>
                  <a:pt x="95840" y="265751"/>
                </a:lnTo>
                <a:lnTo>
                  <a:pt x="134355" y="291902"/>
                </a:lnTo>
                <a:lnTo>
                  <a:pt x="181211" y="301538"/>
                </a:lnTo>
                <a:lnTo>
                  <a:pt x="313803" y="301538"/>
                </a:lnTo>
                <a:lnTo>
                  <a:pt x="303159" y="314574"/>
                </a:lnTo>
                <a:lnTo>
                  <a:pt x="262463" y="343045"/>
                </a:lnTo>
                <a:lnTo>
                  <a:pt x="213811" y="359081"/>
                </a:lnTo>
                <a:lnTo>
                  <a:pt x="169161" y="361244"/>
                </a:lnTo>
                <a:close/>
              </a:path>
              <a:path w="363219" h="361315">
                <a:moveTo>
                  <a:pt x="302356" y="180443"/>
                </a:moveTo>
                <a:lnTo>
                  <a:pt x="292173" y="133616"/>
                </a:lnTo>
                <a:lnTo>
                  <a:pt x="266411" y="95072"/>
                </a:lnTo>
                <a:lnTo>
                  <a:pt x="228363" y="68934"/>
                </a:lnTo>
                <a:lnTo>
                  <a:pt x="181211" y="59298"/>
                </a:lnTo>
                <a:lnTo>
                  <a:pt x="315738" y="59298"/>
                </a:lnTo>
                <a:lnTo>
                  <a:pt x="316571" y="60043"/>
                </a:lnTo>
                <a:lnTo>
                  <a:pt x="341007" y="95645"/>
                </a:lnTo>
                <a:lnTo>
                  <a:pt x="356716" y="136301"/>
                </a:lnTo>
                <a:lnTo>
                  <a:pt x="358821" y="151246"/>
                </a:lnTo>
                <a:lnTo>
                  <a:pt x="333464" y="151246"/>
                </a:lnTo>
                <a:lnTo>
                  <a:pt x="312436" y="158541"/>
                </a:lnTo>
                <a:lnTo>
                  <a:pt x="302356" y="180443"/>
                </a:lnTo>
                <a:close/>
              </a:path>
              <a:path w="363219" h="361315">
                <a:moveTo>
                  <a:pt x="333426" y="209651"/>
                </a:moveTo>
                <a:lnTo>
                  <a:pt x="312407" y="202323"/>
                </a:lnTo>
                <a:lnTo>
                  <a:pt x="302356" y="180443"/>
                </a:lnTo>
                <a:lnTo>
                  <a:pt x="312436" y="158541"/>
                </a:lnTo>
                <a:lnTo>
                  <a:pt x="333464" y="151246"/>
                </a:lnTo>
                <a:lnTo>
                  <a:pt x="354084" y="158562"/>
                </a:lnTo>
                <a:lnTo>
                  <a:pt x="362914" y="180443"/>
                </a:lnTo>
                <a:lnTo>
                  <a:pt x="354055" y="202376"/>
                </a:lnTo>
                <a:lnTo>
                  <a:pt x="333426" y="209651"/>
                </a:lnTo>
                <a:close/>
              </a:path>
              <a:path w="363219" h="361315">
                <a:moveTo>
                  <a:pt x="362925" y="180468"/>
                </a:moveTo>
                <a:lnTo>
                  <a:pt x="354084" y="158562"/>
                </a:lnTo>
                <a:lnTo>
                  <a:pt x="333464" y="151246"/>
                </a:lnTo>
                <a:lnTo>
                  <a:pt x="358821" y="151246"/>
                </a:lnTo>
                <a:lnTo>
                  <a:pt x="362935" y="180443"/>
                </a:lnTo>
                <a:close/>
              </a:path>
              <a:path w="363219" h="361315">
                <a:moveTo>
                  <a:pt x="313803" y="301538"/>
                </a:moveTo>
                <a:lnTo>
                  <a:pt x="181211" y="301538"/>
                </a:lnTo>
                <a:lnTo>
                  <a:pt x="228341" y="291902"/>
                </a:lnTo>
                <a:lnTo>
                  <a:pt x="266420" y="265751"/>
                </a:lnTo>
                <a:lnTo>
                  <a:pt x="292180" y="227219"/>
                </a:lnTo>
                <a:lnTo>
                  <a:pt x="302356" y="180443"/>
                </a:lnTo>
                <a:lnTo>
                  <a:pt x="312407" y="202323"/>
                </a:lnTo>
                <a:lnTo>
                  <a:pt x="333426" y="209651"/>
                </a:lnTo>
                <a:lnTo>
                  <a:pt x="358241" y="209651"/>
                </a:lnTo>
                <a:lnTo>
                  <a:pt x="354852" y="230704"/>
                </a:lnTo>
                <a:lnTo>
                  <a:pt x="334441" y="276262"/>
                </a:lnTo>
                <a:lnTo>
                  <a:pt x="313803" y="301538"/>
                </a:lnTo>
                <a:close/>
              </a:path>
              <a:path w="363219" h="361315">
                <a:moveTo>
                  <a:pt x="358241" y="209651"/>
                </a:moveTo>
                <a:lnTo>
                  <a:pt x="333426" y="209651"/>
                </a:lnTo>
                <a:lnTo>
                  <a:pt x="354055" y="202376"/>
                </a:lnTo>
                <a:lnTo>
                  <a:pt x="362925" y="180468"/>
                </a:lnTo>
                <a:lnTo>
                  <a:pt x="358241" y="2096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37378" y="3794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39"/>
                </a:moveTo>
                <a:lnTo>
                  <a:pt x="125951" y="352922"/>
                </a:lnTo>
                <a:lnTo>
                  <a:pt x="86129" y="334826"/>
                </a:lnTo>
                <a:lnTo>
                  <a:pt x="51601" y="307676"/>
                </a:lnTo>
                <a:lnTo>
                  <a:pt x="24288" y="272196"/>
                </a:lnTo>
                <a:lnTo>
                  <a:pt x="6712" y="230815"/>
                </a:lnTo>
                <a:lnTo>
                  <a:pt x="0" y="187069"/>
                </a:lnTo>
                <a:lnTo>
                  <a:pt x="3880" y="143143"/>
                </a:lnTo>
                <a:lnTo>
                  <a:pt x="18086" y="101221"/>
                </a:lnTo>
                <a:lnTo>
                  <a:pt x="42347" y="63484"/>
                </a:lnTo>
                <a:lnTo>
                  <a:pt x="75175" y="33138"/>
                </a:lnTo>
                <a:lnTo>
                  <a:pt x="114063" y="12041"/>
                </a:lnTo>
                <a:lnTo>
                  <a:pt x="156757" y="794"/>
                </a:lnTo>
                <a:lnTo>
                  <a:pt x="201006" y="0"/>
                </a:lnTo>
                <a:lnTo>
                  <a:pt x="244557" y="10259"/>
                </a:lnTo>
                <a:lnTo>
                  <a:pt x="284177" y="31065"/>
                </a:lnTo>
                <a:lnTo>
                  <a:pt x="315759" y="59319"/>
                </a:lnTo>
                <a:lnTo>
                  <a:pt x="181209" y="59319"/>
                </a:lnTo>
                <a:lnTo>
                  <a:pt x="134384" y="68955"/>
                </a:lnTo>
                <a:lnTo>
                  <a:pt x="95832" y="95068"/>
                </a:lnTo>
                <a:lnTo>
                  <a:pt x="69658" y="133594"/>
                </a:lnTo>
                <a:lnTo>
                  <a:pt x="60051" y="180413"/>
                </a:lnTo>
                <a:lnTo>
                  <a:pt x="69740" y="227219"/>
                </a:lnTo>
                <a:lnTo>
                  <a:pt x="95870" y="265765"/>
                </a:lnTo>
                <a:lnTo>
                  <a:pt x="134380" y="291922"/>
                </a:lnTo>
                <a:lnTo>
                  <a:pt x="181209" y="301559"/>
                </a:lnTo>
                <a:lnTo>
                  <a:pt x="313790" y="301559"/>
                </a:lnTo>
                <a:lnTo>
                  <a:pt x="303165" y="314570"/>
                </a:lnTo>
                <a:lnTo>
                  <a:pt x="262459" y="343036"/>
                </a:lnTo>
                <a:lnTo>
                  <a:pt x="213797" y="359052"/>
                </a:lnTo>
                <a:lnTo>
                  <a:pt x="169147" y="361239"/>
                </a:lnTo>
                <a:close/>
              </a:path>
              <a:path w="363219" h="361314">
                <a:moveTo>
                  <a:pt x="302354" y="180413"/>
                </a:moveTo>
                <a:lnTo>
                  <a:pt x="292171" y="133637"/>
                </a:lnTo>
                <a:lnTo>
                  <a:pt x="266409" y="95106"/>
                </a:lnTo>
                <a:lnTo>
                  <a:pt x="228333" y="68955"/>
                </a:lnTo>
                <a:lnTo>
                  <a:pt x="181209" y="59319"/>
                </a:lnTo>
                <a:lnTo>
                  <a:pt x="315759" y="59319"/>
                </a:lnTo>
                <a:lnTo>
                  <a:pt x="316579" y="60053"/>
                </a:lnTo>
                <a:lnTo>
                  <a:pt x="341008" y="95653"/>
                </a:lnTo>
                <a:lnTo>
                  <a:pt x="356707" y="136296"/>
                </a:lnTo>
                <a:lnTo>
                  <a:pt x="358809" y="151222"/>
                </a:lnTo>
                <a:lnTo>
                  <a:pt x="333452" y="151222"/>
                </a:lnTo>
                <a:lnTo>
                  <a:pt x="312421" y="158539"/>
                </a:lnTo>
                <a:lnTo>
                  <a:pt x="302354" y="180413"/>
                </a:lnTo>
                <a:close/>
              </a:path>
              <a:path w="363219" h="361314">
                <a:moveTo>
                  <a:pt x="333418" y="209655"/>
                </a:moveTo>
                <a:lnTo>
                  <a:pt x="312404" y="202316"/>
                </a:lnTo>
                <a:lnTo>
                  <a:pt x="302354" y="180413"/>
                </a:lnTo>
                <a:lnTo>
                  <a:pt x="312427" y="158527"/>
                </a:lnTo>
                <a:lnTo>
                  <a:pt x="333452" y="151222"/>
                </a:lnTo>
                <a:lnTo>
                  <a:pt x="354070" y="158539"/>
                </a:lnTo>
                <a:lnTo>
                  <a:pt x="362880" y="180413"/>
                </a:lnTo>
                <a:lnTo>
                  <a:pt x="354043" y="202373"/>
                </a:lnTo>
                <a:lnTo>
                  <a:pt x="333418" y="209655"/>
                </a:lnTo>
                <a:close/>
              </a:path>
              <a:path w="363219" h="361314">
                <a:moveTo>
                  <a:pt x="362900" y="180464"/>
                </a:moveTo>
                <a:lnTo>
                  <a:pt x="354070" y="158539"/>
                </a:lnTo>
                <a:lnTo>
                  <a:pt x="333452" y="151222"/>
                </a:lnTo>
                <a:lnTo>
                  <a:pt x="358809" y="151222"/>
                </a:lnTo>
                <a:lnTo>
                  <a:pt x="362921" y="180413"/>
                </a:lnTo>
                <a:close/>
              </a:path>
              <a:path w="363219" h="361314">
                <a:moveTo>
                  <a:pt x="313790" y="301559"/>
                </a:moveTo>
                <a:lnTo>
                  <a:pt x="181209" y="301559"/>
                </a:lnTo>
                <a:lnTo>
                  <a:pt x="228333" y="291922"/>
                </a:lnTo>
                <a:lnTo>
                  <a:pt x="266409" y="265765"/>
                </a:lnTo>
                <a:lnTo>
                  <a:pt x="292171" y="227219"/>
                </a:lnTo>
                <a:lnTo>
                  <a:pt x="302354" y="180413"/>
                </a:lnTo>
                <a:lnTo>
                  <a:pt x="312404" y="202316"/>
                </a:lnTo>
                <a:lnTo>
                  <a:pt x="333418" y="209655"/>
                </a:lnTo>
                <a:lnTo>
                  <a:pt x="358240" y="209655"/>
                </a:lnTo>
                <a:lnTo>
                  <a:pt x="354859" y="230705"/>
                </a:lnTo>
                <a:lnTo>
                  <a:pt x="334452" y="276258"/>
                </a:lnTo>
                <a:lnTo>
                  <a:pt x="313790" y="301559"/>
                </a:lnTo>
                <a:close/>
              </a:path>
              <a:path w="363219" h="361314">
                <a:moveTo>
                  <a:pt x="358240" y="209655"/>
                </a:moveTo>
                <a:lnTo>
                  <a:pt x="333418" y="209655"/>
                </a:lnTo>
                <a:lnTo>
                  <a:pt x="354043" y="202373"/>
                </a:lnTo>
                <a:lnTo>
                  <a:pt x="362900" y="180464"/>
                </a:lnTo>
                <a:lnTo>
                  <a:pt x="358240" y="2096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437378" y="440002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37"/>
                </a:moveTo>
                <a:lnTo>
                  <a:pt x="125951" y="352918"/>
                </a:lnTo>
                <a:lnTo>
                  <a:pt x="86129" y="334814"/>
                </a:lnTo>
                <a:lnTo>
                  <a:pt x="51601" y="307649"/>
                </a:lnTo>
                <a:lnTo>
                  <a:pt x="24288" y="272144"/>
                </a:lnTo>
                <a:lnTo>
                  <a:pt x="6712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86" y="101219"/>
                </a:lnTo>
                <a:lnTo>
                  <a:pt x="42347" y="63483"/>
                </a:lnTo>
                <a:lnTo>
                  <a:pt x="75175" y="33142"/>
                </a:lnTo>
                <a:lnTo>
                  <a:pt x="114063" y="12045"/>
                </a:lnTo>
                <a:lnTo>
                  <a:pt x="156757" y="797"/>
                </a:lnTo>
                <a:lnTo>
                  <a:pt x="201006" y="0"/>
                </a:lnTo>
                <a:lnTo>
                  <a:pt x="244557" y="10258"/>
                </a:lnTo>
                <a:lnTo>
                  <a:pt x="284177" y="31044"/>
                </a:lnTo>
                <a:lnTo>
                  <a:pt x="315783" y="59318"/>
                </a:lnTo>
                <a:lnTo>
                  <a:pt x="181209" y="59318"/>
                </a:lnTo>
                <a:lnTo>
                  <a:pt x="134394" y="68946"/>
                </a:lnTo>
                <a:lnTo>
                  <a:pt x="95819" y="95086"/>
                </a:lnTo>
                <a:lnTo>
                  <a:pt x="69653" y="133614"/>
                </a:lnTo>
                <a:lnTo>
                  <a:pt x="60051" y="180412"/>
                </a:lnTo>
                <a:lnTo>
                  <a:pt x="69740" y="227210"/>
                </a:lnTo>
                <a:lnTo>
                  <a:pt x="95870" y="265739"/>
                </a:lnTo>
                <a:lnTo>
                  <a:pt x="134380" y="291878"/>
                </a:lnTo>
                <a:lnTo>
                  <a:pt x="181209" y="301507"/>
                </a:lnTo>
                <a:lnTo>
                  <a:pt x="313827" y="301507"/>
                </a:lnTo>
                <a:lnTo>
                  <a:pt x="303165" y="314565"/>
                </a:lnTo>
                <a:lnTo>
                  <a:pt x="262459" y="343034"/>
                </a:lnTo>
                <a:lnTo>
                  <a:pt x="213797" y="359050"/>
                </a:lnTo>
                <a:lnTo>
                  <a:pt x="169147" y="361237"/>
                </a:lnTo>
                <a:close/>
              </a:path>
              <a:path w="363219" h="361314">
                <a:moveTo>
                  <a:pt x="302354" y="180412"/>
                </a:moveTo>
                <a:lnTo>
                  <a:pt x="292157" y="133593"/>
                </a:lnTo>
                <a:lnTo>
                  <a:pt x="266381" y="95067"/>
                </a:lnTo>
                <a:lnTo>
                  <a:pt x="228333" y="68946"/>
                </a:lnTo>
                <a:lnTo>
                  <a:pt x="181209" y="59318"/>
                </a:lnTo>
                <a:lnTo>
                  <a:pt x="315783" y="59318"/>
                </a:lnTo>
                <a:lnTo>
                  <a:pt x="316579" y="60030"/>
                </a:lnTo>
                <a:lnTo>
                  <a:pt x="341008" y="95637"/>
                </a:lnTo>
                <a:lnTo>
                  <a:pt x="356707" y="136290"/>
                </a:lnTo>
                <a:lnTo>
                  <a:pt x="358809" y="151215"/>
                </a:lnTo>
                <a:lnTo>
                  <a:pt x="333452" y="151215"/>
                </a:lnTo>
                <a:lnTo>
                  <a:pt x="312427" y="158510"/>
                </a:lnTo>
                <a:lnTo>
                  <a:pt x="302354" y="180412"/>
                </a:lnTo>
                <a:close/>
              </a:path>
              <a:path w="363219" h="361314">
                <a:moveTo>
                  <a:pt x="333418" y="209640"/>
                </a:moveTo>
                <a:lnTo>
                  <a:pt x="312404" y="202313"/>
                </a:lnTo>
                <a:lnTo>
                  <a:pt x="302354" y="180412"/>
                </a:lnTo>
                <a:lnTo>
                  <a:pt x="312427" y="158510"/>
                </a:lnTo>
                <a:lnTo>
                  <a:pt x="333452" y="151215"/>
                </a:lnTo>
                <a:lnTo>
                  <a:pt x="354070" y="158531"/>
                </a:lnTo>
                <a:lnTo>
                  <a:pt x="362900" y="180412"/>
                </a:lnTo>
                <a:lnTo>
                  <a:pt x="354043" y="202352"/>
                </a:lnTo>
                <a:lnTo>
                  <a:pt x="333418" y="209640"/>
                </a:lnTo>
                <a:close/>
              </a:path>
              <a:path w="363219" h="361314">
                <a:moveTo>
                  <a:pt x="362910" y="180438"/>
                </a:moveTo>
                <a:lnTo>
                  <a:pt x="354070" y="158531"/>
                </a:lnTo>
                <a:lnTo>
                  <a:pt x="333452" y="151215"/>
                </a:lnTo>
                <a:lnTo>
                  <a:pt x="358809" y="151215"/>
                </a:lnTo>
                <a:lnTo>
                  <a:pt x="362921" y="180412"/>
                </a:lnTo>
                <a:close/>
              </a:path>
              <a:path w="363219" h="361314">
                <a:moveTo>
                  <a:pt x="313827" y="301507"/>
                </a:moveTo>
                <a:lnTo>
                  <a:pt x="181209" y="301507"/>
                </a:lnTo>
                <a:lnTo>
                  <a:pt x="228333" y="291878"/>
                </a:lnTo>
                <a:lnTo>
                  <a:pt x="266409" y="265739"/>
                </a:lnTo>
                <a:lnTo>
                  <a:pt x="292171" y="227210"/>
                </a:lnTo>
                <a:lnTo>
                  <a:pt x="302354" y="180412"/>
                </a:lnTo>
                <a:lnTo>
                  <a:pt x="312404" y="202313"/>
                </a:lnTo>
                <a:lnTo>
                  <a:pt x="333418" y="209640"/>
                </a:lnTo>
                <a:lnTo>
                  <a:pt x="358236" y="209640"/>
                </a:lnTo>
                <a:lnTo>
                  <a:pt x="354859" y="230678"/>
                </a:lnTo>
                <a:lnTo>
                  <a:pt x="334452" y="276246"/>
                </a:lnTo>
                <a:lnTo>
                  <a:pt x="313827" y="301507"/>
                </a:lnTo>
                <a:close/>
              </a:path>
              <a:path w="363219" h="361314">
                <a:moveTo>
                  <a:pt x="358236" y="209640"/>
                </a:moveTo>
                <a:lnTo>
                  <a:pt x="333418" y="209640"/>
                </a:lnTo>
                <a:lnTo>
                  <a:pt x="354043" y="202352"/>
                </a:lnTo>
                <a:lnTo>
                  <a:pt x="362910" y="180438"/>
                </a:lnTo>
                <a:lnTo>
                  <a:pt x="358236" y="2096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37378" y="5005574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19"/>
                </a:moveTo>
                <a:lnTo>
                  <a:pt x="125951" y="352902"/>
                </a:lnTo>
                <a:lnTo>
                  <a:pt x="86129" y="334804"/>
                </a:lnTo>
                <a:lnTo>
                  <a:pt x="51601" y="307650"/>
                </a:lnTo>
                <a:lnTo>
                  <a:pt x="24288" y="272164"/>
                </a:lnTo>
                <a:lnTo>
                  <a:pt x="6712" y="230794"/>
                </a:lnTo>
                <a:lnTo>
                  <a:pt x="0" y="187062"/>
                </a:lnTo>
                <a:lnTo>
                  <a:pt x="3880" y="143145"/>
                </a:lnTo>
                <a:lnTo>
                  <a:pt x="18086" y="101220"/>
                </a:lnTo>
                <a:lnTo>
                  <a:pt x="42347" y="63465"/>
                </a:lnTo>
                <a:lnTo>
                  <a:pt x="75175" y="33119"/>
                </a:lnTo>
                <a:lnTo>
                  <a:pt x="114063" y="12024"/>
                </a:lnTo>
                <a:lnTo>
                  <a:pt x="156757" y="783"/>
                </a:lnTo>
                <a:lnTo>
                  <a:pt x="201006" y="0"/>
                </a:lnTo>
                <a:lnTo>
                  <a:pt x="244557" y="10277"/>
                </a:lnTo>
                <a:lnTo>
                  <a:pt x="284177" y="31061"/>
                </a:lnTo>
                <a:lnTo>
                  <a:pt x="315752" y="59299"/>
                </a:lnTo>
                <a:lnTo>
                  <a:pt x="181209" y="59299"/>
                </a:lnTo>
                <a:lnTo>
                  <a:pt x="134394" y="68936"/>
                </a:lnTo>
                <a:lnTo>
                  <a:pt x="95819" y="95093"/>
                </a:lnTo>
                <a:lnTo>
                  <a:pt x="69653" y="133639"/>
                </a:lnTo>
                <a:lnTo>
                  <a:pt x="60051" y="180445"/>
                </a:lnTo>
                <a:lnTo>
                  <a:pt x="69740" y="227221"/>
                </a:lnTo>
                <a:lnTo>
                  <a:pt x="95870" y="265752"/>
                </a:lnTo>
                <a:lnTo>
                  <a:pt x="134380" y="291903"/>
                </a:lnTo>
                <a:lnTo>
                  <a:pt x="181209" y="301539"/>
                </a:lnTo>
                <a:lnTo>
                  <a:pt x="313800" y="301539"/>
                </a:lnTo>
                <a:lnTo>
                  <a:pt x="303165" y="314559"/>
                </a:lnTo>
                <a:lnTo>
                  <a:pt x="262459" y="343016"/>
                </a:lnTo>
                <a:lnTo>
                  <a:pt x="213797" y="359032"/>
                </a:lnTo>
                <a:lnTo>
                  <a:pt x="169147" y="361219"/>
                </a:lnTo>
                <a:close/>
              </a:path>
              <a:path w="363219" h="361314">
                <a:moveTo>
                  <a:pt x="302354" y="180445"/>
                </a:moveTo>
                <a:lnTo>
                  <a:pt x="292157" y="133618"/>
                </a:lnTo>
                <a:lnTo>
                  <a:pt x="266381" y="95074"/>
                </a:lnTo>
                <a:lnTo>
                  <a:pt x="228333" y="68936"/>
                </a:lnTo>
                <a:lnTo>
                  <a:pt x="181209" y="59299"/>
                </a:lnTo>
                <a:lnTo>
                  <a:pt x="315752" y="59299"/>
                </a:lnTo>
                <a:lnTo>
                  <a:pt x="316579" y="60039"/>
                </a:lnTo>
                <a:lnTo>
                  <a:pt x="341008" y="95643"/>
                </a:lnTo>
                <a:lnTo>
                  <a:pt x="356707" y="136302"/>
                </a:lnTo>
                <a:lnTo>
                  <a:pt x="358809" y="151238"/>
                </a:lnTo>
                <a:lnTo>
                  <a:pt x="333452" y="151238"/>
                </a:lnTo>
                <a:lnTo>
                  <a:pt x="312427" y="158536"/>
                </a:lnTo>
                <a:lnTo>
                  <a:pt x="302354" y="180445"/>
                </a:lnTo>
                <a:close/>
              </a:path>
              <a:path w="363219" h="361314">
                <a:moveTo>
                  <a:pt x="333418" y="209648"/>
                </a:moveTo>
                <a:lnTo>
                  <a:pt x="312404" y="202319"/>
                </a:lnTo>
                <a:lnTo>
                  <a:pt x="302354" y="180445"/>
                </a:lnTo>
                <a:lnTo>
                  <a:pt x="312427" y="158536"/>
                </a:lnTo>
                <a:lnTo>
                  <a:pt x="333452" y="151238"/>
                </a:lnTo>
                <a:lnTo>
                  <a:pt x="354070" y="158556"/>
                </a:lnTo>
                <a:lnTo>
                  <a:pt x="362900" y="180445"/>
                </a:lnTo>
                <a:lnTo>
                  <a:pt x="354043" y="202376"/>
                </a:lnTo>
                <a:lnTo>
                  <a:pt x="333418" y="209648"/>
                </a:lnTo>
                <a:close/>
              </a:path>
              <a:path w="363219" h="361314">
                <a:moveTo>
                  <a:pt x="362910" y="180470"/>
                </a:moveTo>
                <a:lnTo>
                  <a:pt x="354070" y="158556"/>
                </a:lnTo>
                <a:lnTo>
                  <a:pt x="333452" y="151238"/>
                </a:lnTo>
                <a:lnTo>
                  <a:pt x="358809" y="151238"/>
                </a:lnTo>
                <a:lnTo>
                  <a:pt x="362921" y="180445"/>
                </a:lnTo>
                <a:close/>
              </a:path>
              <a:path w="363219" h="361314">
                <a:moveTo>
                  <a:pt x="313800" y="301539"/>
                </a:moveTo>
                <a:lnTo>
                  <a:pt x="181209" y="301539"/>
                </a:lnTo>
                <a:lnTo>
                  <a:pt x="228333" y="291903"/>
                </a:lnTo>
                <a:lnTo>
                  <a:pt x="266409" y="265752"/>
                </a:lnTo>
                <a:lnTo>
                  <a:pt x="292171" y="227221"/>
                </a:lnTo>
                <a:lnTo>
                  <a:pt x="302354" y="180445"/>
                </a:lnTo>
                <a:lnTo>
                  <a:pt x="312404" y="202319"/>
                </a:lnTo>
                <a:lnTo>
                  <a:pt x="333418" y="209648"/>
                </a:lnTo>
                <a:lnTo>
                  <a:pt x="358240" y="209648"/>
                </a:lnTo>
                <a:lnTo>
                  <a:pt x="354859" y="230704"/>
                </a:lnTo>
                <a:lnTo>
                  <a:pt x="334452" y="276257"/>
                </a:lnTo>
                <a:lnTo>
                  <a:pt x="313800" y="301539"/>
                </a:lnTo>
                <a:close/>
              </a:path>
              <a:path w="363219" h="361314">
                <a:moveTo>
                  <a:pt x="358240" y="209648"/>
                </a:moveTo>
                <a:lnTo>
                  <a:pt x="333418" y="209648"/>
                </a:lnTo>
                <a:lnTo>
                  <a:pt x="354043" y="202376"/>
                </a:lnTo>
                <a:lnTo>
                  <a:pt x="362910" y="180470"/>
                </a:lnTo>
                <a:lnTo>
                  <a:pt x="358240" y="20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437378" y="561102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47" y="361230"/>
                </a:moveTo>
                <a:lnTo>
                  <a:pt x="125951" y="352898"/>
                </a:lnTo>
                <a:lnTo>
                  <a:pt x="86129" y="334792"/>
                </a:lnTo>
                <a:lnTo>
                  <a:pt x="51601" y="307636"/>
                </a:lnTo>
                <a:lnTo>
                  <a:pt x="24288" y="272149"/>
                </a:lnTo>
                <a:lnTo>
                  <a:pt x="6712" y="230774"/>
                </a:lnTo>
                <a:lnTo>
                  <a:pt x="0" y="187044"/>
                </a:lnTo>
                <a:lnTo>
                  <a:pt x="3880" y="143135"/>
                </a:lnTo>
                <a:lnTo>
                  <a:pt x="18086" y="101224"/>
                </a:lnTo>
                <a:lnTo>
                  <a:pt x="42347" y="63488"/>
                </a:lnTo>
                <a:lnTo>
                  <a:pt x="75175" y="33127"/>
                </a:lnTo>
                <a:lnTo>
                  <a:pt x="114063" y="12028"/>
                </a:lnTo>
                <a:lnTo>
                  <a:pt x="156757" y="787"/>
                </a:lnTo>
                <a:lnTo>
                  <a:pt x="201006" y="0"/>
                </a:lnTo>
                <a:lnTo>
                  <a:pt x="244557" y="10262"/>
                </a:lnTo>
                <a:lnTo>
                  <a:pt x="284177" y="31044"/>
                </a:lnTo>
                <a:lnTo>
                  <a:pt x="315741" y="59272"/>
                </a:lnTo>
                <a:lnTo>
                  <a:pt x="181209" y="59272"/>
                </a:lnTo>
                <a:lnTo>
                  <a:pt x="134394" y="68909"/>
                </a:lnTo>
                <a:lnTo>
                  <a:pt x="95819" y="95067"/>
                </a:lnTo>
                <a:lnTo>
                  <a:pt x="69653" y="133617"/>
                </a:lnTo>
                <a:lnTo>
                  <a:pt x="60051" y="180430"/>
                </a:lnTo>
                <a:lnTo>
                  <a:pt x="69740" y="227206"/>
                </a:lnTo>
                <a:lnTo>
                  <a:pt x="95870" y="265737"/>
                </a:lnTo>
                <a:lnTo>
                  <a:pt x="134380" y="291888"/>
                </a:lnTo>
                <a:lnTo>
                  <a:pt x="181209" y="301524"/>
                </a:lnTo>
                <a:lnTo>
                  <a:pt x="313806" y="301524"/>
                </a:lnTo>
                <a:lnTo>
                  <a:pt x="303165" y="314555"/>
                </a:lnTo>
                <a:lnTo>
                  <a:pt x="262459" y="343027"/>
                </a:lnTo>
                <a:lnTo>
                  <a:pt x="213797" y="359068"/>
                </a:lnTo>
                <a:lnTo>
                  <a:pt x="169147" y="361230"/>
                </a:lnTo>
                <a:close/>
              </a:path>
              <a:path w="363219" h="361314">
                <a:moveTo>
                  <a:pt x="302354" y="180430"/>
                </a:moveTo>
                <a:lnTo>
                  <a:pt x="292157" y="133595"/>
                </a:lnTo>
                <a:lnTo>
                  <a:pt x="266381" y="95048"/>
                </a:lnTo>
                <a:lnTo>
                  <a:pt x="228333" y="68909"/>
                </a:lnTo>
                <a:lnTo>
                  <a:pt x="181209" y="59272"/>
                </a:lnTo>
                <a:lnTo>
                  <a:pt x="315741" y="59272"/>
                </a:lnTo>
                <a:lnTo>
                  <a:pt x="316579" y="60021"/>
                </a:lnTo>
                <a:lnTo>
                  <a:pt x="341008" y="95623"/>
                </a:lnTo>
                <a:lnTo>
                  <a:pt x="356707" y="136282"/>
                </a:lnTo>
                <a:lnTo>
                  <a:pt x="358807" y="151202"/>
                </a:lnTo>
                <a:lnTo>
                  <a:pt x="333452" y="151202"/>
                </a:lnTo>
                <a:lnTo>
                  <a:pt x="312426" y="158514"/>
                </a:lnTo>
                <a:lnTo>
                  <a:pt x="302354" y="180430"/>
                </a:lnTo>
                <a:close/>
              </a:path>
              <a:path w="363219" h="361314">
                <a:moveTo>
                  <a:pt x="333418" y="209633"/>
                </a:moveTo>
                <a:lnTo>
                  <a:pt x="312404" y="202304"/>
                </a:lnTo>
                <a:lnTo>
                  <a:pt x="302354" y="180430"/>
                </a:lnTo>
                <a:lnTo>
                  <a:pt x="312427" y="158513"/>
                </a:lnTo>
                <a:lnTo>
                  <a:pt x="333452" y="151202"/>
                </a:lnTo>
                <a:lnTo>
                  <a:pt x="354070" y="158514"/>
                </a:lnTo>
                <a:lnTo>
                  <a:pt x="362905" y="180430"/>
                </a:lnTo>
                <a:lnTo>
                  <a:pt x="354043" y="202361"/>
                </a:lnTo>
                <a:lnTo>
                  <a:pt x="333418" y="209633"/>
                </a:lnTo>
                <a:close/>
              </a:path>
              <a:path w="363219" h="361314">
                <a:moveTo>
                  <a:pt x="362913" y="180449"/>
                </a:moveTo>
                <a:lnTo>
                  <a:pt x="354066" y="158513"/>
                </a:lnTo>
                <a:lnTo>
                  <a:pt x="333452" y="151202"/>
                </a:lnTo>
                <a:lnTo>
                  <a:pt x="358807" y="151202"/>
                </a:lnTo>
                <a:lnTo>
                  <a:pt x="362913" y="180449"/>
                </a:lnTo>
                <a:close/>
              </a:path>
              <a:path w="363219" h="361314">
                <a:moveTo>
                  <a:pt x="313806" y="301524"/>
                </a:moveTo>
                <a:lnTo>
                  <a:pt x="181209" y="301524"/>
                </a:lnTo>
                <a:lnTo>
                  <a:pt x="228333" y="291888"/>
                </a:lnTo>
                <a:lnTo>
                  <a:pt x="266409" y="265737"/>
                </a:lnTo>
                <a:lnTo>
                  <a:pt x="292171" y="227206"/>
                </a:lnTo>
                <a:lnTo>
                  <a:pt x="302354" y="180430"/>
                </a:lnTo>
                <a:lnTo>
                  <a:pt x="312404" y="202304"/>
                </a:lnTo>
                <a:lnTo>
                  <a:pt x="333418" y="209633"/>
                </a:lnTo>
                <a:lnTo>
                  <a:pt x="358238" y="209633"/>
                </a:lnTo>
                <a:lnTo>
                  <a:pt x="354859" y="230683"/>
                </a:lnTo>
                <a:lnTo>
                  <a:pt x="334452" y="276242"/>
                </a:lnTo>
                <a:lnTo>
                  <a:pt x="313806" y="301524"/>
                </a:lnTo>
                <a:close/>
              </a:path>
              <a:path w="363219" h="361314">
                <a:moveTo>
                  <a:pt x="358238" y="209633"/>
                </a:moveTo>
                <a:lnTo>
                  <a:pt x="333418" y="209633"/>
                </a:lnTo>
                <a:lnTo>
                  <a:pt x="354043" y="202361"/>
                </a:lnTo>
                <a:lnTo>
                  <a:pt x="362913" y="180449"/>
                </a:lnTo>
                <a:lnTo>
                  <a:pt x="358238" y="2096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437378" y="6216686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47" y="361244"/>
                </a:moveTo>
                <a:lnTo>
                  <a:pt x="125951" y="352912"/>
                </a:lnTo>
                <a:lnTo>
                  <a:pt x="86129" y="334808"/>
                </a:lnTo>
                <a:lnTo>
                  <a:pt x="51601" y="307655"/>
                </a:lnTo>
                <a:lnTo>
                  <a:pt x="24288" y="272175"/>
                </a:lnTo>
                <a:lnTo>
                  <a:pt x="6712" y="230799"/>
                </a:lnTo>
                <a:lnTo>
                  <a:pt x="0" y="187066"/>
                </a:lnTo>
                <a:lnTo>
                  <a:pt x="3880" y="143155"/>
                </a:lnTo>
                <a:lnTo>
                  <a:pt x="18086" y="101245"/>
                </a:lnTo>
                <a:lnTo>
                  <a:pt x="42347" y="63514"/>
                </a:lnTo>
                <a:lnTo>
                  <a:pt x="75175" y="33148"/>
                </a:lnTo>
                <a:lnTo>
                  <a:pt x="114063" y="12039"/>
                </a:lnTo>
                <a:lnTo>
                  <a:pt x="156757" y="788"/>
                </a:lnTo>
                <a:lnTo>
                  <a:pt x="201006" y="0"/>
                </a:lnTo>
                <a:lnTo>
                  <a:pt x="244557" y="10276"/>
                </a:lnTo>
                <a:lnTo>
                  <a:pt x="284177" y="31064"/>
                </a:lnTo>
                <a:lnTo>
                  <a:pt x="315745" y="59298"/>
                </a:lnTo>
                <a:lnTo>
                  <a:pt x="181209" y="59298"/>
                </a:lnTo>
                <a:lnTo>
                  <a:pt x="134394" y="68934"/>
                </a:lnTo>
                <a:lnTo>
                  <a:pt x="95819" y="95091"/>
                </a:lnTo>
                <a:lnTo>
                  <a:pt x="69653" y="133637"/>
                </a:lnTo>
                <a:lnTo>
                  <a:pt x="60051" y="180443"/>
                </a:lnTo>
                <a:lnTo>
                  <a:pt x="69740" y="227219"/>
                </a:lnTo>
                <a:lnTo>
                  <a:pt x="95870" y="265751"/>
                </a:lnTo>
                <a:lnTo>
                  <a:pt x="134380" y="291902"/>
                </a:lnTo>
                <a:lnTo>
                  <a:pt x="181209" y="301538"/>
                </a:lnTo>
                <a:lnTo>
                  <a:pt x="313811" y="301538"/>
                </a:lnTo>
                <a:lnTo>
                  <a:pt x="303165" y="314574"/>
                </a:lnTo>
                <a:lnTo>
                  <a:pt x="262459" y="343045"/>
                </a:lnTo>
                <a:lnTo>
                  <a:pt x="213797" y="359081"/>
                </a:lnTo>
                <a:lnTo>
                  <a:pt x="169147" y="361244"/>
                </a:lnTo>
                <a:close/>
              </a:path>
              <a:path w="363219" h="361315">
                <a:moveTo>
                  <a:pt x="302354" y="180443"/>
                </a:moveTo>
                <a:lnTo>
                  <a:pt x="292157" y="133616"/>
                </a:lnTo>
                <a:lnTo>
                  <a:pt x="266381" y="95072"/>
                </a:lnTo>
                <a:lnTo>
                  <a:pt x="228333" y="68934"/>
                </a:lnTo>
                <a:lnTo>
                  <a:pt x="181209" y="59298"/>
                </a:lnTo>
                <a:lnTo>
                  <a:pt x="315745" y="59298"/>
                </a:lnTo>
                <a:lnTo>
                  <a:pt x="316579" y="60043"/>
                </a:lnTo>
                <a:lnTo>
                  <a:pt x="341008" y="95645"/>
                </a:lnTo>
                <a:lnTo>
                  <a:pt x="356707" y="136301"/>
                </a:lnTo>
                <a:lnTo>
                  <a:pt x="358810" y="151246"/>
                </a:lnTo>
                <a:lnTo>
                  <a:pt x="333452" y="151246"/>
                </a:lnTo>
                <a:lnTo>
                  <a:pt x="312427" y="158541"/>
                </a:lnTo>
                <a:lnTo>
                  <a:pt x="302354" y="180443"/>
                </a:lnTo>
                <a:close/>
              </a:path>
              <a:path w="363219" h="361315">
                <a:moveTo>
                  <a:pt x="333418" y="209651"/>
                </a:moveTo>
                <a:lnTo>
                  <a:pt x="312404" y="202323"/>
                </a:lnTo>
                <a:lnTo>
                  <a:pt x="302354" y="180443"/>
                </a:lnTo>
                <a:lnTo>
                  <a:pt x="312427" y="158541"/>
                </a:lnTo>
                <a:lnTo>
                  <a:pt x="333452" y="151246"/>
                </a:lnTo>
                <a:lnTo>
                  <a:pt x="354070" y="158562"/>
                </a:lnTo>
                <a:lnTo>
                  <a:pt x="362900" y="180443"/>
                </a:lnTo>
                <a:lnTo>
                  <a:pt x="354043" y="202376"/>
                </a:lnTo>
                <a:lnTo>
                  <a:pt x="333418" y="209651"/>
                </a:lnTo>
                <a:close/>
              </a:path>
              <a:path w="363219" h="361315">
                <a:moveTo>
                  <a:pt x="362910" y="180468"/>
                </a:moveTo>
                <a:lnTo>
                  <a:pt x="354070" y="158562"/>
                </a:lnTo>
                <a:lnTo>
                  <a:pt x="333452" y="151246"/>
                </a:lnTo>
                <a:lnTo>
                  <a:pt x="358810" y="151246"/>
                </a:lnTo>
                <a:lnTo>
                  <a:pt x="362921" y="180443"/>
                </a:lnTo>
                <a:close/>
              </a:path>
              <a:path w="363219" h="361315">
                <a:moveTo>
                  <a:pt x="313811" y="301538"/>
                </a:moveTo>
                <a:lnTo>
                  <a:pt x="181209" y="301538"/>
                </a:lnTo>
                <a:lnTo>
                  <a:pt x="228333" y="291902"/>
                </a:lnTo>
                <a:lnTo>
                  <a:pt x="266409" y="265751"/>
                </a:lnTo>
                <a:lnTo>
                  <a:pt x="292171" y="227219"/>
                </a:lnTo>
                <a:lnTo>
                  <a:pt x="302354" y="180443"/>
                </a:lnTo>
                <a:lnTo>
                  <a:pt x="312404" y="202323"/>
                </a:lnTo>
                <a:lnTo>
                  <a:pt x="333418" y="209651"/>
                </a:lnTo>
                <a:lnTo>
                  <a:pt x="358239" y="209651"/>
                </a:lnTo>
                <a:lnTo>
                  <a:pt x="354859" y="230704"/>
                </a:lnTo>
                <a:lnTo>
                  <a:pt x="334452" y="276262"/>
                </a:lnTo>
                <a:lnTo>
                  <a:pt x="313811" y="301538"/>
                </a:lnTo>
                <a:close/>
              </a:path>
              <a:path w="363219" h="361315">
                <a:moveTo>
                  <a:pt x="358239" y="209651"/>
                </a:moveTo>
                <a:lnTo>
                  <a:pt x="333418" y="209651"/>
                </a:lnTo>
                <a:lnTo>
                  <a:pt x="354043" y="202376"/>
                </a:lnTo>
                <a:lnTo>
                  <a:pt x="362910" y="180468"/>
                </a:lnTo>
                <a:lnTo>
                  <a:pt x="358239" y="2096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1765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67" y="361216"/>
                </a:moveTo>
                <a:lnTo>
                  <a:pt x="125980" y="352873"/>
                </a:lnTo>
                <a:lnTo>
                  <a:pt x="86159" y="334762"/>
                </a:lnTo>
                <a:lnTo>
                  <a:pt x="51614" y="307610"/>
                </a:lnTo>
                <a:lnTo>
                  <a:pt x="24251" y="272144"/>
                </a:lnTo>
                <a:lnTo>
                  <a:pt x="6700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4" y="101214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39"/>
                </a:lnTo>
                <a:lnTo>
                  <a:pt x="315782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0"/>
                </a:lnTo>
                <a:lnTo>
                  <a:pt x="95852" y="265739"/>
                </a:lnTo>
                <a:lnTo>
                  <a:pt x="134368" y="291878"/>
                </a:lnTo>
                <a:lnTo>
                  <a:pt x="181223" y="301507"/>
                </a:lnTo>
                <a:lnTo>
                  <a:pt x="313779" y="301507"/>
                </a:lnTo>
                <a:lnTo>
                  <a:pt x="303168" y="314506"/>
                </a:lnTo>
                <a:lnTo>
                  <a:pt x="262469" y="342996"/>
                </a:lnTo>
                <a:lnTo>
                  <a:pt x="213811" y="359063"/>
                </a:lnTo>
                <a:lnTo>
                  <a:pt x="169167" y="361216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82" y="59318"/>
                </a:lnTo>
                <a:lnTo>
                  <a:pt x="316562" y="60015"/>
                </a:lnTo>
                <a:lnTo>
                  <a:pt x="340989" y="95615"/>
                </a:lnTo>
                <a:lnTo>
                  <a:pt x="356698" y="136270"/>
                </a:lnTo>
                <a:lnTo>
                  <a:pt x="358806" y="151189"/>
                </a:lnTo>
                <a:lnTo>
                  <a:pt x="333433" y="151189"/>
                </a:lnTo>
                <a:lnTo>
                  <a:pt x="312418" y="158502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21"/>
                </a:moveTo>
                <a:lnTo>
                  <a:pt x="312418" y="202292"/>
                </a:lnTo>
                <a:lnTo>
                  <a:pt x="302369" y="180412"/>
                </a:lnTo>
                <a:lnTo>
                  <a:pt x="312418" y="158502"/>
                </a:lnTo>
                <a:lnTo>
                  <a:pt x="333433" y="151189"/>
                </a:lnTo>
                <a:lnTo>
                  <a:pt x="354063" y="158502"/>
                </a:lnTo>
                <a:lnTo>
                  <a:pt x="362935" y="180412"/>
                </a:lnTo>
                <a:lnTo>
                  <a:pt x="354057" y="202345"/>
                </a:lnTo>
                <a:lnTo>
                  <a:pt x="333433" y="209621"/>
                </a:lnTo>
                <a:close/>
              </a:path>
              <a:path w="363220" h="361314">
                <a:moveTo>
                  <a:pt x="362935" y="180412"/>
                </a:moveTo>
                <a:lnTo>
                  <a:pt x="354057" y="158488"/>
                </a:lnTo>
                <a:lnTo>
                  <a:pt x="333433" y="151189"/>
                </a:lnTo>
                <a:lnTo>
                  <a:pt x="358806" y="151189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779" y="301507"/>
                </a:moveTo>
                <a:lnTo>
                  <a:pt x="181223" y="301507"/>
                </a:lnTo>
                <a:lnTo>
                  <a:pt x="228340" y="291878"/>
                </a:lnTo>
                <a:lnTo>
                  <a:pt x="266404" y="265739"/>
                </a:lnTo>
                <a:lnTo>
                  <a:pt x="292164" y="227210"/>
                </a:lnTo>
                <a:lnTo>
                  <a:pt x="302369" y="180412"/>
                </a:lnTo>
                <a:lnTo>
                  <a:pt x="312418" y="202292"/>
                </a:lnTo>
                <a:lnTo>
                  <a:pt x="333433" y="209621"/>
                </a:lnTo>
                <a:lnTo>
                  <a:pt x="358237" y="209621"/>
                </a:lnTo>
                <a:lnTo>
                  <a:pt x="354858" y="230623"/>
                </a:lnTo>
                <a:lnTo>
                  <a:pt x="334450" y="276185"/>
                </a:lnTo>
                <a:lnTo>
                  <a:pt x="313779" y="301507"/>
                </a:lnTo>
                <a:close/>
              </a:path>
              <a:path w="363220" h="361314">
                <a:moveTo>
                  <a:pt x="358237" y="209621"/>
                </a:moveTo>
                <a:lnTo>
                  <a:pt x="333433" y="209621"/>
                </a:lnTo>
                <a:lnTo>
                  <a:pt x="354057" y="202345"/>
                </a:lnTo>
                <a:lnTo>
                  <a:pt x="362935" y="180412"/>
                </a:lnTo>
                <a:lnTo>
                  <a:pt x="358237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765" y="449462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50"/>
                </a:moveTo>
                <a:lnTo>
                  <a:pt x="125951" y="352933"/>
                </a:lnTo>
                <a:lnTo>
                  <a:pt x="86115" y="334835"/>
                </a:lnTo>
                <a:lnTo>
                  <a:pt x="51575" y="307681"/>
                </a:lnTo>
                <a:lnTo>
                  <a:pt x="24251" y="272195"/>
                </a:lnTo>
                <a:lnTo>
                  <a:pt x="6700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64"/>
                </a:lnTo>
                <a:lnTo>
                  <a:pt x="315742" y="59318"/>
                </a:lnTo>
                <a:lnTo>
                  <a:pt x="181223" y="59318"/>
                </a:lnTo>
                <a:lnTo>
                  <a:pt x="134407" y="68954"/>
                </a:lnTo>
                <a:lnTo>
                  <a:pt x="95820" y="95105"/>
                </a:lnTo>
                <a:lnTo>
                  <a:pt x="69653" y="133636"/>
                </a:lnTo>
                <a:lnTo>
                  <a:pt x="60078" y="180412"/>
                </a:lnTo>
                <a:lnTo>
                  <a:pt x="69736" y="227218"/>
                </a:lnTo>
                <a:lnTo>
                  <a:pt x="95852" y="265764"/>
                </a:lnTo>
                <a:lnTo>
                  <a:pt x="134368" y="291921"/>
                </a:lnTo>
                <a:lnTo>
                  <a:pt x="181223" y="301557"/>
                </a:lnTo>
                <a:lnTo>
                  <a:pt x="313793" y="301557"/>
                </a:lnTo>
                <a:lnTo>
                  <a:pt x="303168" y="314571"/>
                </a:lnTo>
                <a:lnTo>
                  <a:pt x="262469" y="343041"/>
                </a:lnTo>
                <a:lnTo>
                  <a:pt x="213811" y="359063"/>
                </a:lnTo>
                <a:lnTo>
                  <a:pt x="169157" y="361250"/>
                </a:lnTo>
                <a:close/>
              </a:path>
              <a:path w="363220" h="361314">
                <a:moveTo>
                  <a:pt x="302369" y="180412"/>
                </a:moveTo>
                <a:lnTo>
                  <a:pt x="292128" y="133614"/>
                </a:lnTo>
                <a:lnTo>
                  <a:pt x="266357" y="95086"/>
                </a:lnTo>
                <a:lnTo>
                  <a:pt x="228332" y="68954"/>
                </a:lnTo>
                <a:lnTo>
                  <a:pt x="181223" y="59318"/>
                </a:lnTo>
                <a:lnTo>
                  <a:pt x="315742" y="59318"/>
                </a:lnTo>
                <a:lnTo>
                  <a:pt x="316562" y="60052"/>
                </a:lnTo>
                <a:lnTo>
                  <a:pt x="340989" y="95652"/>
                </a:lnTo>
                <a:lnTo>
                  <a:pt x="356698" y="136295"/>
                </a:lnTo>
                <a:lnTo>
                  <a:pt x="358813" y="151259"/>
                </a:lnTo>
                <a:lnTo>
                  <a:pt x="333433" y="151259"/>
                </a:lnTo>
                <a:lnTo>
                  <a:pt x="312418" y="158540"/>
                </a:lnTo>
                <a:lnTo>
                  <a:pt x="302369" y="180412"/>
                </a:lnTo>
                <a:close/>
              </a:path>
              <a:path w="363220" h="361314">
                <a:moveTo>
                  <a:pt x="333433" y="209659"/>
                </a:moveTo>
                <a:lnTo>
                  <a:pt x="312418" y="202320"/>
                </a:lnTo>
                <a:lnTo>
                  <a:pt x="302369" y="180412"/>
                </a:lnTo>
                <a:lnTo>
                  <a:pt x="312418" y="158540"/>
                </a:lnTo>
                <a:lnTo>
                  <a:pt x="333433" y="151259"/>
                </a:lnTo>
                <a:lnTo>
                  <a:pt x="354057" y="158581"/>
                </a:lnTo>
                <a:lnTo>
                  <a:pt x="362894" y="180412"/>
                </a:lnTo>
                <a:lnTo>
                  <a:pt x="354057" y="202374"/>
                </a:lnTo>
                <a:lnTo>
                  <a:pt x="333433" y="209659"/>
                </a:lnTo>
                <a:close/>
              </a:path>
              <a:path w="363220" h="361314">
                <a:moveTo>
                  <a:pt x="362914" y="180463"/>
                </a:moveTo>
                <a:lnTo>
                  <a:pt x="354057" y="158581"/>
                </a:lnTo>
                <a:lnTo>
                  <a:pt x="333433" y="151259"/>
                </a:lnTo>
                <a:lnTo>
                  <a:pt x="358813" y="151259"/>
                </a:lnTo>
                <a:lnTo>
                  <a:pt x="362935" y="180412"/>
                </a:lnTo>
                <a:close/>
              </a:path>
              <a:path w="363220" h="361314">
                <a:moveTo>
                  <a:pt x="313793" y="301557"/>
                </a:moveTo>
                <a:lnTo>
                  <a:pt x="181223" y="301557"/>
                </a:lnTo>
                <a:lnTo>
                  <a:pt x="228340" y="291921"/>
                </a:lnTo>
                <a:lnTo>
                  <a:pt x="266404" y="265764"/>
                </a:lnTo>
                <a:lnTo>
                  <a:pt x="292164" y="227218"/>
                </a:lnTo>
                <a:lnTo>
                  <a:pt x="302369" y="180412"/>
                </a:lnTo>
                <a:lnTo>
                  <a:pt x="312418" y="202320"/>
                </a:lnTo>
                <a:lnTo>
                  <a:pt x="333433" y="209659"/>
                </a:lnTo>
                <a:lnTo>
                  <a:pt x="358245" y="209659"/>
                </a:lnTo>
                <a:lnTo>
                  <a:pt x="354858" y="230704"/>
                </a:lnTo>
                <a:lnTo>
                  <a:pt x="334450" y="276258"/>
                </a:lnTo>
                <a:lnTo>
                  <a:pt x="313793" y="301557"/>
                </a:lnTo>
                <a:close/>
              </a:path>
              <a:path w="363220" h="361314">
                <a:moveTo>
                  <a:pt x="358245" y="209659"/>
                </a:moveTo>
                <a:lnTo>
                  <a:pt x="333433" y="209659"/>
                </a:lnTo>
                <a:lnTo>
                  <a:pt x="354057" y="202374"/>
                </a:lnTo>
                <a:lnTo>
                  <a:pt x="362914" y="180463"/>
                </a:lnTo>
                <a:lnTo>
                  <a:pt x="358245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765" y="510020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25"/>
                </a:moveTo>
                <a:lnTo>
                  <a:pt x="125951" y="352904"/>
                </a:lnTo>
                <a:lnTo>
                  <a:pt x="86115" y="334807"/>
                </a:lnTo>
                <a:lnTo>
                  <a:pt x="51575" y="307652"/>
                </a:lnTo>
                <a:lnTo>
                  <a:pt x="24251" y="272152"/>
                </a:lnTo>
                <a:lnTo>
                  <a:pt x="6700" y="230795"/>
                </a:lnTo>
                <a:lnTo>
                  <a:pt x="0" y="187065"/>
                </a:lnTo>
                <a:lnTo>
                  <a:pt x="3880" y="143147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46"/>
                </a:lnTo>
                <a:lnTo>
                  <a:pt x="315770" y="59325"/>
                </a:lnTo>
                <a:lnTo>
                  <a:pt x="181223" y="59325"/>
                </a:lnTo>
                <a:lnTo>
                  <a:pt x="134407" y="68954"/>
                </a:lnTo>
                <a:lnTo>
                  <a:pt x="95820" y="95093"/>
                </a:lnTo>
                <a:lnTo>
                  <a:pt x="69653" y="133622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2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601"/>
                </a:lnTo>
                <a:lnTo>
                  <a:pt x="266357" y="95074"/>
                </a:lnTo>
                <a:lnTo>
                  <a:pt x="228332" y="68954"/>
                </a:lnTo>
                <a:lnTo>
                  <a:pt x="181223" y="59325"/>
                </a:lnTo>
                <a:lnTo>
                  <a:pt x="315770" y="59325"/>
                </a:lnTo>
                <a:lnTo>
                  <a:pt x="316562" y="60035"/>
                </a:lnTo>
                <a:lnTo>
                  <a:pt x="340989" y="95644"/>
                </a:lnTo>
                <a:lnTo>
                  <a:pt x="356698" y="136298"/>
                </a:lnTo>
                <a:lnTo>
                  <a:pt x="358806" y="151213"/>
                </a:lnTo>
                <a:lnTo>
                  <a:pt x="333433" y="151213"/>
                </a:lnTo>
                <a:lnTo>
                  <a:pt x="312418" y="158511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43"/>
                </a:moveTo>
                <a:lnTo>
                  <a:pt x="312418" y="202315"/>
                </a:lnTo>
                <a:lnTo>
                  <a:pt x="302369" y="180420"/>
                </a:lnTo>
                <a:lnTo>
                  <a:pt x="312418" y="158511"/>
                </a:lnTo>
                <a:lnTo>
                  <a:pt x="333433" y="151213"/>
                </a:lnTo>
                <a:lnTo>
                  <a:pt x="354057" y="158531"/>
                </a:lnTo>
                <a:lnTo>
                  <a:pt x="362914" y="180420"/>
                </a:lnTo>
                <a:lnTo>
                  <a:pt x="354057" y="202358"/>
                </a:lnTo>
                <a:lnTo>
                  <a:pt x="333433" y="209643"/>
                </a:lnTo>
                <a:close/>
              </a:path>
              <a:path w="363220" h="361314">
                <a:moveTo>
                  <a:pt x="362925" y="180445"/>
                </a:moveTo>
                <a:lnTo>
                  <a:pt x="354057" y="158531"/>
                </a:lnTo>
                <a:lnTo>
                  <a:pt x="333433" y="151213"/>
                </a:lnTo>
                <a:lnTo>
                  <a:pt x="358806" y="151213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82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315"/>
                </a:lnTo>
                <a:lnTo>
                  <a:pt x="333433" y="209643"/>
                </a:lnTo>
                <a:lnTo>
                  <a:pt x="358243" y="209643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20" h="361314">
                <a:moveTo>
                  <a:pt x="358243" y="209643"/>
                </a:moveTo>
                <a:lnTo>
                  <a:pt x="333433" y="209643"/>
                </a:lnTo>
                <a:lnTo>
                  <a:pt x="354057" y="202358"/>
                </a:lnTo>
                <a:lnTo>
                  <a:pt x="362925" y="180445"/>
                </a:lnTo>
                <a:lnTo>
                  <a:pt x="358243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765" y="570563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4">
                <a:moveTo>
                  <a:pt x="169157" y="361245"/>
                </a:moveTo>
                <a:lnTo>
                  <a:pt x="125951" y="352925"/>
                </a:lnTo>
                <a:lnTo>
                  <a:pt x="86115" y="334819"/>
                </a:lnTo>
                <a:lnTo>
                  <a:pt x="51575" y="307650"/>
                </a:lnTo>
                <a:lnTo>
                  <a:pt x="24251" y="272139"/>
                </a:lnTo>
                <a:lnTo>
                  <a:pt x="6700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4" y="101227"/>
                </a:lnTo>
                <a:lnTo>
                  <a:pt x="42311" y="63491"/>
                </a:lnTo>
                <a:lnTo>
                  <a:pt x="75169" y="33145"/>
                </a:lnTo>
                <a:lnTo>
                  <a:pt x="114075" y="12047"/>
                </a:lnTo>
                <a:lnTo>
                  <a:pt x="156777" y="798"/>
                </a:lnTo>
                <a:lnTo>
                  <a:pt x="201026" y="0"/>
                </a:lnTo>
                <a:lnTo>
                  <a:pt x="244571" y="10253"/>
                </a:lnTo>
                <a:lnTo>
                  <a:pt x="284171" y="31041"/>
                </a:lnTo>
                <a:lnTo>
                  <a:pt x="315776" y="59325"/>
                </a:lnTo>
                <a:lnTo>
                  <a:pt x="181223" y="59325"/>
                </a:lnTo>
                <a:lnTo>
                  <a:pt x="134407" y="68954"/>
                </a:lnTo>
                <a:lnTo>
                  <a:pt x="95820" y="95093"/>
                </a:lnTo>
                <a:lnTo>
                  <a:pt x="69653" y="133622"/>
                </a:lnTo>
                <a:lnTo>
                  <a:pt x="60078" y="180420"/>
                </a:lnTo>
                <a:lnTo>
                  <a:pt x="69736" y="227218"/>
                </a:lnTo>
                <a:lnTo>
                  <a:pt x="95852" y="265746"/>
                </a:lnTo>
                <a:lnTo>
                  <a:pt x="134368" y="291886"/>
                </a:lnTo>
                <a:lnTo>
                  <a:pt x="181223" y="301514"/>
                </a:lnTo>
                <a:lnTo>
                  <a:pt x="313824" y="301514"/>
                </a:lnTo>
                <a:lnTo>
                  <a:pt x="303168" y="314567"/>
                </a:lnTo>
                <a:lnTo>
                  <a:pt x="262469" y="343037"/>
                </a:lnTo>
                <a:lnTo>
                  <a:pt x="213811" y="359058"/>
                </a:lnTo>
                <a:lnTo>
                  <a:pt x="169157" y="361245"/>
                </a:lnTo>
                <a:close/>
              </a:path>
              <a:path w="363220" h="361314">
                <a:moveTo>
                  <a:pt x="302369" y="180420"/>
                </a:moveTo>
                <a:lnTo>
                  <a:pt x="292128" y="133601"/>
                </a:lnTo>
                <a:lnTo>
                  <a:pt x="266357" y="95074"/>
                </a:lnTo>
                <a:lnTo>
                  <a:pt x="228332" y="68954"/>
                </a:lnTo>
                <a:lnTo>
                  <a:pt x="181223" y="59325"/>
                </a:lnTo>
                <a:lnTo>
                  <a:pt x="315776" y="59325"/>
                </a:lnTo>
                <a:lnTo>
                  <a:pt x="316562" y="60029"/>
                </a:lnTo>
                <a:lnTo>
                  <a:pt x="340989" y="95640"/>
                </a:lnTo>
                <a:lnTo>
                  <a:pt x="356698" y="136296"/>
                </a:lnTo>
                <a:lnTo>
                  <a:pt x="358804" y="151194"/>
                </a:lnTo>
                <a:lnTo>
                  <a:pt x="333433" y="151194"/>
                </a:lnTo>
                <a:lnTo>
                  <a:pt x="312415" y="158510"/>
                </a:lnTo>
                <a:lnTo>
                  <a:pt x="302369" y="180420"/>
                </a:lnTo>
                <a:close/>
              </a:path>
              <a:path w="363220" h="361314">
                <a:moveTo>
                  <a:pt x="333433" y="209643"/>
                </a:moveTo>
                <a:lnTo>
                  <a:pt x="312418" y="202315"/>
                </a:lnTo>
                <a:lnTo>
                  <a:pt x="302369" y="180420"/>
                </a:lnTo>
                <a:lnTo>
                  <a:pt x="312418" y="158504"/>
                </a:lnTo>
                <a:lnTo>
                  <a:pt x="333433" y="151194"/>
                </a:lnTo>
                <a:lnTo>
                  <a:pt x="354057" y="158510"/>
                </a:lnTo>
                <a:lnTo>
                  <a:pt x="362914" y="180420"/>
                </a:lnTo>
                <a:lnTo>
                  <a:pt x="354057" y="202358"/>
                </a:lnTo>
                <a:lnTo>
                  <a:pt x="333433" y="209643"/>
                </a:lnTo>
                <a:close/>
              </a:path>
              <a:path w="363220" h="361314">
                <a:moveTo>
                  <a:pt x="362925" y="180445"/>
                </a:moveTo>
                <a:lnTo>
                  <a:pt x="354057" y="158510"/>
                </a:lnTo>
                <a:lnTo>
                  <a:pt x="333433" y="151194"/>
                </a:lnTo>
                <a:lnTo>
                  <a:pt x="358804" y="151194"/>
                </a:lnTo>
                <a:lnTo>
                  <a:pt x="362935" y="180420"/>
                </a:lnTo>
                <a:close/>
              </a:path>
              <a:path w="363220" h="361314">
                <a:moveTo>
                  <a:pt x="313824" y="301514"/>
                </a:moveTo>
                <a:lnTo>
                  <a:pt x="181223" y="301514"/>
                </a:lnTo>
                <a:lnTo>
                  <a:pt x="228340" y="291886"/>
                </a:lnTo>
                <a:lnTo>
                  <a:pt x="266404" y="265746"/>
                </a:lnTo>
                <a:lnTo>
                  <a:pt x="292164" y="227218"/>
                </a:lnTo>
                <a:lnTo>
                  <a:pt x="302369" y="180420"/>
                </a:lnTo>
                <a:lnTo>
                  <a:pt x="312418" y="202315"/>
                </a:lnTo>
                <a:lnTo>
                  <a:pt x="333433" y="209643"/>
                </a:lnTo>
                <a:lnTo>
                  <a:pt x="358243" y="209643"/>
                </a:lnTo>
                <a:lnTo>
                  <a:pt x="354858" y="230684"/>
                </a:lnTo>
                <a:lnTo>
                  <a:pt x="334450" y="276250"/>
                </a:lnTo>
                <a:lnTo>
                  <a:pt x="313824" y="301514"/>
                </a:lnTo>
                <a:close/>
              </a:path>
              <a:path w="363220" h="361314">
                <a:moveTo>
                  <a:pt x="358243" y="209643"/>
                </a:moveTo>
                <a:lnTo>
                  <a:pt x="333433" y="209643"/>
                </a:lnTo>
                <a:lnTo>
                  <a:pt x="354057" y="202358"/>
                </a:lnTo>
                <a:lnTo>
                  <a:pt x="362925" y="180445"/>
                </a:lnTo>
                <a:lnTo>
                  <a:pt x="358243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765" y="63113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20" h="361315">
                <a:moveTo>
                  <a:pt x="169157" y="361225"/>
                </a:moveTo>
                <a:lnTo>
                  <a:pt x="125951" y="352902"/>
                </a:lnTo>
                <a:lnTo>
                  <a:pt x="86115" y="334806"/>
                </a:lnTo>
                <a:lnTo>
                  <a:pt x="51575" y="307649"/>
                </a:lnTo>
                <a:lnTo>
                  <a:pt x="24251" y="272144"/>
                </a:lnTo>
                <a:lnTo>
                  <a:pt x="6700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4" y="101219"/>
                </a:lnTo>
                <a:lnTo>
                  <a:pt x="42311" y="63483"/>
                </a:lnTo>
                <a:lnTo>
                  <a:pt x="75169" y="33142"/>
                </a:lnTo>
                <a:lnTo>
                  <a:pt x="114075" y="12045"/>
                </a:lnTo>
                <a:lnTo>
                  <a:pt x="156777" y="797"/>
                </a:lnTo>
                <a:lnTo>
                  <a:pt x="201026" y="0"/>
                </a:lnTo>
                <a:lnTo>
                  <a:pt x="244571" y="10258"/>
                </a:lnTo>
                <a:lnTo>
                  <a:pt x="284171" y="31044"/>
                </a:lnTo>
                <a:lnTo>
                  <a:pt x="315766" y="59318"/>
                </a:lnTo>
                <a:lnTo>
                  <a:pt x="181223" y="59318"/>
                </a:lnTo>
                <a:lnTo>
                  <a:pt x="134407" y="68946"/>
                </a:lnTo>
                <a:lnTo>
                  <a:pt x="95820" y="95086"/>
                </a:lnTo>
                <a:lnTo>
                  <a:pt x="69653" y="133614"/>
                </a:lnTo>
                <a:lnTo>
                  <a:pt x="60078" y="180412"/>
                </a:lnTo>
                <a:lnTo>
                  <a:pt x="69736" y="227210"/>
                </a:lnTo>
                <a:lnTo>
                  <a:pt x="95852" y="265739"/>
                </a:lnTo>
                <a:lnTo>
                  <a:pt x="134368" y="291878"/>
                </a:lnTo>
                <a:lnTo>
                  <a:pt x="181223" y="301507"/>
                </a:lnTo>
                <a:lnTo>
                  <a:pt x="313830" y="301507"/>
                </a:lnTo>
                <a:lnTo>
                  <a:pt x="303168" y="314568"/>
                </a:lnTo>
                <a:lnTo>
                  <a:pt x="262469" y="343040"/>
                </a:lnTo>
                <a:lnTo>
                  <a:pt x="213811" y="359063"/>
                </a:lnTo>
                <a:lnTo>
                  <a:pt x="169157" y="361225"/>
                </a:lnTo>
                <a:close/>
              </a:path>
              <a:path w="363220" h="361315">
                <a:moveTo>
                  <a:pt x="302369" y="180412"/>
                </a:moveTo>
                <a:lnTo>
                  <a:pt x="292128" y="133593"/>
                </a:lnTo>
                <a:lnTo>
                  <a:pt x="266357" y="95067"/>
                </a:lnTo>
                <a:lnTo>
                  <a:pt x="228332" y="68946"/>
                </a:lnTo>
                <a:lnTo>
                  <a:pt x="181223" y="59318"/>
                </a:lnTo>
                <a:lnTo>
                  <a:pt x="315766" y="59318"/>
                </a:lnTo>
                <a:lnTo>
                  <a:pt x="316562" y="60030"/>
                </a:lnTo>
                <a:lnTo>
                  <a:pt x="340989" y="95637"/>
                </a:lnTo>
                <a:lnTo>
                  <a:pt x="356698" y="136290"/>
                </a:lnTo>
                <a:lnTo>
                  <a:pt x="358808" y="151215"/>
                </a:lnTo>
                <a:lnTo>
                  <a:pt x="333433" y="151215"/>
                </a:lnTo>
                <a:lnTo>
                  <a:pt x="312418" y="158510"/>
                </a:lnTo>
                <a:lnTo>
                  <a:pt x="302369" y="180412"/>
                </a:lnTo>
                <a:close/>
              </a:path>
              <a:path w="363220" h="361315">
                <a:moveTo>
                  <a:pt x="333433" y="209640"/>
                </a:moveTo>
                <a:lnTo>
                  <a:pt x="312418" y="202313"/>
                </a:lnTo>
                <a:lnTo>
                  <a:pt x="302369" y="180412"/>
                </a:lnTo>
                <a:lnTo>
                  <a:pt x="312418" y="158510"/>
                </a:lnTo>
                <a:lnTo>
                  <a:pt x="333433" y="151215"/>
                </a:lnTo>
                <a:lnTo>
                  <a:pt x="354057" y="158531"/>
                </a:lnTo>
                <a:lnTo>
                  <a:pt x="362914" y="180412"/>
                </a:lnTo>
                <a:lnTo>
                  <a:pt x="354057" y="202352"/>
                </a:lnTo>
                <a:lnTo>
                  <a:pt x="333433" y="209640"/>
                </a:lnTo>
                <a:close/>
              </a:path>
              <a:path w="363220" h="361315">
                <a:moveTo>
                  <a:pt x="362925" y="180438"/>
                </a:moveTo>
                <a:lnTo>
                  <a:pt x="354057" y="158531"/>
                </a:lnTo>
                <a:lnTo>
                  <a:pt x="333433" y="151215"/>
                </a:lnTo>
                <a:lnTo>
                  <a:pt x="358808" y="151215"/>
                </a:lnTo>
                <a:lnTo>
                  <a:pt x="362935" y="180412"/>
                </a:lnTo>
                <a:close/>
              </a:path>
              <a:path w="363220" h="361315">
                <a:moveTo>
                  <a:pt x="313830" y="301507"/>
                </a:moveTo>
                <a:lnTo>
                  <a:pt x="181223" y="301507"/>
                </a:lnTo>
                <a:lnTo>
                  <a:pt x="228340" y="291878"/>
                </a:lnTo>
                <a:lnTo>
                  <a:pt x="266404" y="265739"/>
                </a:lnTo>
                <a:lnTo>
                  <a:pt x="292164" y="227210"/>
                </a:lnTo>
                <a:lnTo>
                  <a:pt x="302369" y="180412"/>
                </a:lnTo>
                <a:lnTo>
                  <a:pt x="312418" y="202313"/>
                </a:lnTo>
                <a:lnTo>
                  <a:pt x="333433" y="209640"/>
                </a:lnTo>
                <a:lnTo>
                  <a:pt x="358242" y="209640"/>
                </a:lnTo>
                <a:lnTo>
                  <a:pt x="354858" y="230678"/>
                </a:lnTo>
                <a:lnTo>
                  <a:pt x="334450" y="276247"/>
                </a:lnTo>
                <a:lnTo>
                  <a:pt x="313830" y="301507"/>
                </a:lnTo>
                <a:close/>
              </a:path>
              <a:path w="363220" h="361315">
                <a:moveTo>
                  <a:pt x="358242" y="209640"/>
                </a:moveTo>
                <a:lnTo>
                  <a:pt x="333433" y="209640"/>
                </a:lnTo>
                <a:lnTo>
                  <a:pt x="354057" y="202352"/>
                </a:lnTo>
                <a:lnTo>
                  <a:pt x="362925" y="180438"/>
                </a:lnTo>
                <a:lnTo>
                  <a:pt x="358242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67495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5"/>
                </a:moveTo>
                <a:lnTo>
                  <a:pt x="125965" y="352902"/>
                </a:lnTo>
                <a:lnTo>
                  <a:pt x="86137" y="334806"/>
                </a:lnTo>
                <a:lnTo>
                  <a:pt x="51597" y="307649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83" y="59318"/>
                </a:lnTo>
                <a:lnTo>
                  <a:pt x="181220" y="59318"/>
                </a:lnTo>
                <a:lnTo>
                  <a:pt x="134403" y="68946"/>
                </a:lnTo>
                <a:lnTo>
                  <a:pt x="95817" y="95086"/>
                </a:lnTo>
                <a:lnTo>
                  <a:pt x="69650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14" y="301507"/>
                </a:lnTo>
                <a:lnTo>
                  <a:pt x="303168" y="314546"/>
                </a:lnTo>
                <a:lnTo>
                  <a:pt x="262472" y="343021"/>
                </a:lnTo>
                <a:lnTo>
                  <a:pt x="213821" y="359063"/>
                </a:lnTo>
                <a:lnTo>
                  <a:pt x="169165" y="36122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53" y="133593"/>
                </a:lnTo>
                <a:lnTo>
                  <a:pt x="266382" y="95067"/>
                </a:lnTo>
                <a:lnTo>
                  <a:pt x="228343" y="68946"/>
                </a:lnTo>
                <a:lnTo>
                  <a:pt x="181220" y="59318"/>
                </a:lnTo>
                <a:lnTo>
                  <a:pt x="315783" y="59318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1"/>
                </a:moveTo>
                <a:lnTo>
                  <a:pt x="312416" y="20229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45"/>
                </a:lnTo>
                <a:lnTo>
                  <a:pt x="333436" y="209621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5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14" y="301507"/>
                </a:moveTo>
                <a:lnTo>
                  <a:pt x="181220" y="301507"/>
                </a:lnTo>
                <a:lnTo>
                  <a:pt x="228343" y="291878"/>
                </a:lnTo>
                <a:lnTo>
                  <a:pt x="266410" y="265739"/>
                </a:lnTo>
                <a:lnTo>
                  <a:pt x="292167" y="227210"/>
                </a:lnTo>
                <a:lnTo>
                  <a:pt x="302365" y="180412"/>
                </a:lnTo>
                <a:lnTo>
                  <a:pt x="312416" y="202292"/>
                </a:lnTo>
                <a:lnTo>
                  <a:pt x="333436" y="209621"/>
                </a:lnTo>
                <a:lnTo>
                  <a:pt x="358250" y="209621"/>
                </a:lnTo>
                <a:lnTo>
                  <a:pt x="354861" y="230673"/>
                </a:lnTo>
                <a:lnTo>
                  <a:pt x="334450" y="276232"/>
                </a:lnTo>
                <a:lnTo>
                  <a:pt x="313814" y="301507"/>
                </a:lnTo>
                <a:close/>
              </a:path>
              <a:path w="363219" h="361314">
                <a:moveTo>
                  <a:pt x="358250" y="209621"/>
                </a:moveTo>
                <a:lnTo>
                  <a:pt x="333436" y="209621"/>
                </a:lnTo>
                <a:lnTo>
                  <a:pt x="354064" y="202345"/>
                </a:lnTo>
                <a:lnTo>
                  <a:pt x="362934" y="180437"/>
                </a:lnTo>
                <a:lnTo>
                  <a:pt x="358250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67495" y="449457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50"/>
                </a:moveTo>
                <a:lnTo>
                  <a:pt x="125965" y="352933"/>
                </a:lnTo>
                <a:lnTo>
                  <a:pt x="86137" y="334835"/>
                </a:lnTo>
                <a:lnTo>
                  <a:pt x="51597" y="307681"/>
                </a:lnTo>
                <a:lnTo>
                  <a:pt x="24260" y="272195"/>
                </a:lnTo>
                <a:lnTo>
                  <a:pt x="6703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44"/>
                </a:lnTo>
                <a:lnTo>
                  <a:pt x="315767" y="59318"/>
                </a:lnTo>
                <a:lnTo>
                  <a:pt x="181220" y="59318"/>
                </a:lnTo>
                <a:lnTo>
                  <a:pt x="134393" y="68954"/>
                </a:lnTo>
                <a:lnTo>
                  <a:pt x="95830" y="95067"/>
                </a:lnTo>
                <a:lnTo>
                  <a:pt x="69654" y="133593"/>
                </a:lnTo>
                <a:lnTo>
                  <a:pt x="60074" y="180412"/>
                </a:lnTo>
                <a:lnTo>
                  <a:pt x="69733" y="227218"/>
                </a:lnTo>
                <a:lnTo>
                  <a:pt x="95849" y="265764"/>
                </a:lnTo>
                <a:lnTo>
                  <a:pt x="134364" y="291921"/>
                </a:lnTo>
                <a:lnTo>
                  <a:pt x="181220" y="301557"/>
                </a:lnTo>
                <a:lnTo>
                  <a:pt x="313792" y="301557"/>
                </a:lnTo>
                <a:lnTo>
                  <a:pt x="303168" y="314572"/>
                </a:lnTo>
                <a:lnTo>
                  <a:pt x="262472" y="343042"/>
                </a:lnTo>
                <a:lnTo>
                  <a:pt x="213821" y="359063"/>
                </a:lnTo>
                <a:lnTo>
                  <a:pt x="169165" y="36125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7" y="133636"/>
                </a:lnTo>
                <a:lnTo>
                  <a:pt x="266410" y="95105"/>
                </a:lnTo>
                <a:lnTo>
                  <a:pt x="228343" y="68954"/>
                </a:lnTo>
                <a:lnTo>
                  <a:pt x="181220" y="59318"/>
                </a:lnTo>
                <a:lnTo>
                  <a:pt x="315767" y="59318"/>
                </a:lnTo>
                <a:lnTo>
                  <a:pt x="316563" y="60030"/>
                </a:lnTo>
                <a:lnTo>
                  <a:pt x="340993" y="95637"/>
                </a:lnTo>
                <a:lnTo>
                  <a:pt x="356706" y="136290"/>
                </a:lnTo>
                <a:lnTo>
                  <a:pt x="358813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63"/>
                </a:moveTo>
                <a:lnTo>
                  <a:pt x="312416" y="20232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79"/>
                </a:lnTo>
                <a:lnTo>
                  <a:pt x="333436" y="209663"/>
                </a:lnTo>
                <a:close/>
              </a:path>
              <a:path w="363219" h="361314">
                <a:moveTo>
                  <a:pt x="362934" y="180438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3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792" y="301557"/>
                </a:moveTo>
                <a:lnTo>
                  <a:pt x="181220" y="301557"/>
                </a:lnTo>
                <a:lnTo>
                  <a:pt x="228343" y="291921"/>
                </a:lnTo>
                <a:lnTo>
                  <a:pt x="266410" y="265764"/>
                </a:lnTo>
                <a:lnTo>
                  <a:pt x="292167" y="227218"/>
                </a:lnTo>
                <a:lnTo>
                  <a:pt x="302365" y="180412"/>
                </a:lnTo>
                <a:lnTo>
                  <a:pt x="312416" y="202322"/>
                </a:lnTo>
                <a:lnTo>
                  <a:pt x="333436" y="209663"/>
                </a:lnTo>
                <a:lnTo>
                  <a:pt x="358244" y="209663"/>
                </a:lnTo>
                <a:lnTo>
                  <a:pt x="354861" y="230683"/>
                </a:lnTo>
                <a:lnTo>
                  <a:pt x="334450" y="276252"/>
                </a:lnTo>
                <a:lnTo>
                  <a:pt x="313792" y="301557"/>
                </a:lnTo>
                <a:close/>
              </a:path>
              <a:path w="363219" h="361314">
                <a:moveTo>
                  <a:pt x="358244" y="209663"/>
                </a:moveTo>
                <a:lnTo>
                  <a:pt x="333436" y="209663"/>
                </a:lnTo>
                <a:lnTo>
                  <a:pt x="354064" y="202379"/>
                </a:lnTo>
                <a:lnTo>
                  <a:pt x="362934" y="180438"/>
                </a:lnTo>
                <a:lnTo>
                  <a:pt x="358244" y="209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67495" y="5100157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15"/>
                </a:moveTo>
                <a:lnTo>
                  <a:pt x="125965" y="352886"/>
                </a:lnTo>
                <a:lnTo>
                  <a:pt x="86137" y="334784"/>
                </a:lnTo>
                <a:lnTo>
                  <a:pt x="51597" y="307631"/>
                </a:lnTo>
                <a:lnTo>
                  <a:pt x="24260" y="272145"/>
                </a:lnTo>
                <a:lnTo>
                  <a:pt x="6703" y="230769"/>
                </a:lnTo>
                <a:lnTo>
                  <a:pt x="0" y="187036"/>
                </a:lnTo>
                <a:lnTo>
                  <a:pt x="3880" y="143125"/>
                </a:lnTo>
                <a:lnTo>
                  <a:pt x="18077" y="101215"/>
                </a:lnTo>
                <a:lnTo>
                  <a:pt x="42320" y="63484"/>
                </a:lnTo>
                <a:lnTo>
                  <a:pt x="75172" y="33138"/>
                </a:lnTo>
                <a:lnTo>
                  <a:pt x="114074" y="12041"/>
                </a:lnTo>
                <a:lnTo>
                  <a:pt x="156774" y="794"/>
                </a:lnTo>
                <a:lnTo>
                  <a:pt x="201022" y="0"/>
                </a:lnTo>
                <a:lnTo>
                  <a:pt x="244567" y="10259"/>
                </a:lnTo>
                <a:lnTo>
                  <a:pt x="284169" y="31041"/>
                </a:lnTo>
                <a:lnTo>
                  <a:pt x="315727" y="59268"/>
                </a:lnTo>
                <a:lnTo>
                  <a:pt x="181220" y="59268"/>
                </a:lnTo>
                <a:lnTo>
                  <a:pt x="134403" y="68905"/>
                </a:lnTo>
                <a:lnTo>
                  <a:pt x="95817" y="95061"/>
                </a:lnTo>
                <a:lnTo>
                  <a:pt x="69650" y="133608"/>
                </a:lnTo>
                <a:lnTo>
                  <a:pt x="60074" y="180413"/>
                </a:lnTo>
                <a:lnTo>
                  <a:pt x="69733" y="227190"/>
                </a:lnTo>
                <a:lnTo>
                  <a:pt x="95849" y="265721"/>
                </a:lnTo>
                <a:lnTo>
                  <a:pt x="134364" y="291872"/>
                </a:lnTo>
                <a:lnTo>
                  <a:pt x="181220" y="301508"/>
                </a:lnTo>
                <a:lnTo>
                  <a:pt x="313812" y="301508"/>
                </a:lnTo>
                <a:lnTo>
                  <a:pt x="303168" y="314544"/>
                </a:lnTo>
                <a:lnTo>
                  <a:pt x="262472" y="343016"/>
                </a:lnTo>
                <a:lnTo>
                  <a:pt x="213821" y="359052"/>
                </a:lnTo>
                <a:lnTo>
                  <a:pt x="169165" y="361215"/>
                </a:lnTo>
                <a:close/>
              </a:path>
              <a:path w="363219" h="361314">
                <a:moveTo>
                  <a:pt x="302365" y="180413"/>
                </a:moveTo>
                <a:lnTo>
                  <a:pt x="292153" y="133586"/>
                </a:lnTo>
                <a:lnTo>
                  <a:pt x="266382" y="95042"/>
                </a:lnTo>
                <a:lnTo>
                  <a:pt x="228343" y="68905"/>
                </a:lnTo>
                <a:lnTo>
                  <a:pt x="181220" y="59268"/>
                </a:lnTo>
                <a:lnTo>
                  <a:pt x="315727" y="59268"/>
                </a:lnTo>
                <a:lnTo>
                  <a:pt x="316563" y="60016"/>
                </a:lnTo>
                <a:lnTo>
                  <a:pt x="340993" y="95616"/>
                </a:lnTo>
                <a:lnTo>
                  <a:pt x="356706" y="136272"/>
                </a:lnTo>
                <a:lnTo>
                  <a:pt x="358815" y="151197"/>
                </a:lnTo>
                <a:lnTo>
                  <a:pt x="333474" y="151197"/>
                </a:lnTo>
                <a:lnTo>
                  <a:pt x="312442" y="158511"/>
                </a:lnTo>
                <a:lnTo>
                  <a:pt x="302365" y="180413"/>
                </a:lnTo>
                <a:close/>
              </a:path>
              <a:path w="363219" h="361314">
                <a:moveTo>
                  <a:pt x="333436" y="209622"/>
                </a:moveTo>
                <a:lnTo>
                  <a:pt x="312416" y="202293"/>
                </a:lnTo>
                <a:lnTo>
                  <a:pt x="302365" y="180413"/>
                </a:lnTo>
                <a:lnTo>
                  <a:pt x="312445" y="158504"/>
                </a:lnTo>
                <a:lnTo>
                  <a:pt x="333474" y="151197"/>
                </a:lnTo>
                <a:lnTo>
                  <a:pt x="354093" y="158511"/>
                </a:lnTo>
                <a:lnTo>
                  <a:pt x="362923" y="180413"/>
                </a:lnTo>
                <a:lnTo>
                  <a:pt x="354064" y="202346"/>
                </a:lnTo>
                <a:lnTo>
                  <a:pt x="333436" y="209622"/>
                </a:lnTo>
                <a:close/>
              </a:path>
              <a:path w="363219" h="361314">
                <a:moveTo>
                  <a:pt x="362934" y="180439"/>
                </a:moveTo>
                <a:lnTo>
                  <a:pt x="354093" y="158511"/>
                </a:lnTo>
                <a:lnTo>
                  <a:pt x="333474" y="151197"/>
                </a:lnTo>
                <a:lnTo>
                  <a:pt x="358815" y="151197"/>
                </a:lnTo>
                <a:lnTo>
                  <a:pt x="362944" y="180413"/>
                </a:lnTo>
                <a:close/>
              </a:path>
              <a:path w="363219" h="361314">
                <a:moveTo>
                  <a:pt x="313812" y="301508"/>
                </a:moveTo>
                <a:lnTo>
                  <a:pt x="181220" y="301508"/>
                </a:lnTo>
                <a:lnTo>
                  <a:pt x="228343" y="291872"/>
                </a:lnTo>
                <a:lnTo>
                  <a:pt x="266410" y="265721"/>
                </a:lnTo>
                <a:lnTo>
                  <a:pt x="292167" y="227190"/>
                </a:lnTo>
                <a:lnTo>
                  <a:pt x="302365" y="180413"/>
                </a:lnTo>
                <a:lnTo>
                  <a:pt x="312416" y="202293"/>
                </a:lnTo>
                <a:lnTo>
                  <a:pt x="333436" y="209622"/>
                </a:lnTo>
                <a:lnTo>
                  <a:pt x="358250" y="209622"/>
                </a:lnTo>
                <a:lnTo>
                  <a:pt x="354861" y="230674"/>
                </a:lnTo>
                <a:lnTo>
                  <a:pt x="334450" y="276233"/>
                </a:lnTo>
                <a:lnTo>
                  <a:pt x="313812" y="301508"/>
                </a:lnTo>
                <a:close/>
              </a:path>
              <a:path w="363219" h="361314">
                <a:moveTo>
                  <a:pt x="358250" y="209622"/>
                </a:moveTo>
                <a:lnTo>
                  <a:pt x="333436" y="209622"/>
                </a:lnTo>
                <a:lnTo>
                  <a:pt x="354064" y="202346"/>
                </a:lnTo>
                <a:lnTo>
                  <a:pt x="362934" y="180439"/>
                </a:lnTo>
                <a:lnTo>
                  <a:pt x="358250" y="209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67495" y="570558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65" y="361225"/>
                </a:moveTo>
                <a:lnTo>
                  <a:pt x="125965" y="352904"/>
                </a:lnTo>
                <a:lnTo>
                  <a:pt x="86137" y="334807"/>
                </a:lnTo>
                <a:lnTo>
                  <a:pt x="51597" y="307652"/>
                </a:lnTo>
                <a:lnTo>
                  <a:pt x="24260" y="272152"/>
                </a:lnTo>
                <a:lnTo>
                  <a:pt x="6703" y="230776"/>
                </a:lnTo>
                <a:lnTo>
                  <a:pt x="0" y="187043"/>
                </a:lnTo>
                <a:lnTo>
                  <a:pt x="3880" y="143132"/>
                </a:lnTo>
                <a:lnTo>
                  <a:pt x="18077" y="101222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69" y="31041"/>
                </a:lnTo>
                <a:lnTo>
                  <a:pt x="315786" y="59325"/>
                </a:lnTo>
                <a:lnTo>
                  <a:pt x="181220" y="59325"/>
                </a:lnTo>
                <a:lnTo>
                  <a:pt x="134403" y="68954"/>
                </a:lnTo>
                <a:lnTo>
                  <a:pt x="95817" y="95093"/>
                </a:lnTo>
                <a:lnTo>
                  <a:pt x="69650" y="133622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08" y="301514"/>
                </a:lnTo>
                <a:lnTo>
                  <a:pt x="303168" y="314545"/>
                </a:lnTo>
                <a:lnTo>
                  <a:pt x="262472" y="343017"/>
                </a:lnTo>
                <a:lnTo>
                  <a:pt x="213821" y="359058"/>
                </a:lnTo>
                <a:lnTo>
                  <a:pt x="169165" y="36122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53" y="133601"/>
                </a:lnTo>
                <a:lnTo>
                  <a:pt x="266382" y="95074"/>
                </a:lnTo>
                <a:lnTo>
                  <a:pt x="228343" y="68954"/>
                </a:lnTo>
                <a:lnTo>
                  <a:pt x="181220" y="59325"/>
                </a:lnTo>
                <a:lnTo>
                  <a:pt x="315786" y="59325"/>
                </a:lnTo>
                <a:lnTo>
                  <a:pt x="316563" y="60020"/>
                </a:lnTo>
                <a:lnTo>
                  <a:pt x="340993" y="95622"/>
                </a:lnTo>
                <a:lnTo>
                  <a:pt x="356706" y="136278"/>
                </a:lnTo>
                <a:lnTo>
                  <a:pt x="358812" y="151184"/>
                </a:lnTo>
                <a:lnTo>
                  <a:pt x="333474" y="151184"/>
                </a:lnTo>
                <a:lnTo>
                  <a:pt x="312445" y="158489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24"/>
                </a:moveTo>
                <a:lnTo>
                  <a:pt x="312416" y="202294"/>
                </a:lnTo>
                <a:lnTo>
                  <a:pt x="302365" y="180420"/>
                </a:lnTo>
                <a:lnTo>
                  <a:pt x="312445" y="158489"/>
                </a:lnTo>
                <a:lnTo>
                  <a:pt x="333474" y="15118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1"/>
                </a:lnTo>
                <a:lnTo>
                  <a:pt x="333436" y="209624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0"/>
                </a:lnTo>
                <a:lnTo>
                  <a:pt x="333474" y="151184"/>
                </a:lnTo>
                <a:lnTo>
                  <a:pt x="358812" y="151184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08" y="301514"/>
                </a:moveTo>
                <a:lnTo>
                  <a:pt x="181220" y="301514"/>
                </a:lnTo>
                <a:lnTo>
                  <a:pt x="228343" y="291886"/>
                </a:lnTo>
                <a:lnTo>
                  <a:pt x="266410" y="265746"/>
                </a:lnTo>
                <a:lnTo>
                  <a:pt x="292167" y="227218"/>
                </a:lnTo>
                <a:lnTo>
                  <a:pt x="302365" y="180420"/>
                </a:lnTo>
                <a:lnTo>
                  <a:pt x="312416" y="202294"/>
                </a:lnTo>
                <a:lnTo>
                  <a:pt x="333436" y="209624"/>
                </a:lnTo>
                <a:lnTo>
                  <a:pt x="358251" y="209624"/>
                </a:lnTo>
                <a:lnTo>
                  <a:pt x="354861" y="230680"/>
                </a:lnTo>
                <a:lnTo>
                  <a:pt x="334450" y="276235"/>
                </a:lnTo>
                <a:lnTo>
                  <a:pt x="313808" y="301514"/>
                </a:lnTo>
                <a:close/>
              </a:path>
              <a:path w="363219" h="361314">
                <a:moveTo>
                  <a:pt x="358251" y="209624"/>
                </a:moveTo>
                <a:lnTo>
                  <a:pt x="333436" y="209624"/>
                </a:lnTo>
                <a:lnTo>
                  <a:pt x="354064" y="202351"/>
                </a:lnTo>
                <a:lnTo>
                  <a:pt x="362934" y="180445"/>
                </a:lnTo>
                <a:lnTo>
                  <a:pt x="358251" y="20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67495" y="6311268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65" y="361225"/>
                </a:moveTo>
                <a:lnTo>
                  <a:pt x="125965" y="352893"/>
                </a:lnTo>
                <a:lnTo>
                  <a:pt x="86137" y="334788"/>
                </a:lnTo>
                <a:lnTo>
                  <a:pt x="51597" y="307631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69" y="31039"/>
                </a:lnTo>
                <a:lnTo>
                  <a:pt x="315727" y="59267"/>
                </a:lnTo>
                <a:lnTo>
                  <a:pt x="181220" y="59267"/>
                </a:lnTo>
                <a:lnTo>
                  <a:pt x="134403" y="68904"/>
                </a:lnTo>
                <a:lnTo>
                  <a:pt x="95817" y="95060"/>
                </a:lnTo>
                <a:lnTo>
                  <a:pt x="69650" y="133606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14" y="301507"/>
                </a:lnTo>
                <a:lnTo>
                  <a:pt x="303168" y="314546"/>
                </a:lnTo>
                <a:lnTo>
                  <a:pt x="262472" y="343021"/>
                </a:lnTo>
                <a:lnTo>
                  <a:pt x="213821" y="359063"/>
                </a:lnTo>
                <a:lnTo>
                  <a:pt x="169165" y="361225"/>
                </a:lnTo>
                <a:close/>
              </a:path>
              <a:path w="363219" h="361315">
                <a:moveTo>
                  <a:pt x="302365" y="180412"/>
                </a:moveTo>
                <a:lnTo>
                  <a:pt x="292153" y="133585"/>
                </a:lnTo>
                <a:lnTo>
                  <a:pt x="266382" y="95041"/>
                </a:lnTo>
                <a:lnTo>
                  <a:pt x="228343" y="68904"/>
                </a:lnTo>
                <a:lnTo>
                  <a:pt x="181220" y="59267"/>
                </a:lnTo>
                <a:lnTo>
                  <a:pt x="315727" y="59267"/>
                </a:lnTo>
                <a:lnTo>
                  <a:pt x="316563" y="60015"/>
                </a:lnTo>
                <a:lnTo>
                  <a:pt x="340993" y="95615"/>
                </a:lnTo>
                <a:lnTo>
                  <a:pt x="356706" y="136270"/>
                </a:lnTo>
                <a:lnTo>
                  <a:pt x="35881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5">
                <a:moveTo>
                  <a:pt x="333436" y="209621"/>
                </a:moveTo>
                <a:lnTo>
                  <a:pt x="312416" y="20229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45"/>
                </a:lnTo>
                <a:lnTo>
                  <a:pt x="333436" y="209621"/>
                </a:lnTo>
                <a:close/>
              </a:path>
              <a:path w="363219" h="361315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15" y="151196"/>
                </a:lnTo>
                <a:lnTo>
                  <a:pt x="362944" y="180412"/>
                </a:lnTo>
                <a:close/>
              </a:path>
              <a:path w="363219" h="361315">
                <a:moveTo>
                  <a:pt x="313814" y="301507"/>
                </a:moveTo>
                <a:lnTo>
                  <a:pt x="181220" y="301507"/>
                </a:lnTo>
                <a:lnTo>
                  <a:pt x="228343" y="291878"/>
                </a:lnTo>
                <a:lnTo>
                  <a:pt x="266410" y="265739"/>
                </a:lnTo>
                <a:lnTo>
                  <a:pt x="292167" y="227210"/>
                </a:lnTo>
                <a:lnTo>
                  <a:pt x="302365" y="180412"/>
                </a:lnTo>
                <a:lnTo>
                  <a:pt x="312416" y="202292"/>
                </a:lnTo>
                <a:lnTo>
                  <a:pt x="333436" y="209621"/>
                </a:lnTo>
                <a:lnTo>
                  <a:pt x="358250" y="209621"/>
                </a:lnTo>
                <a:lnTo>
                  <a:pt x="354861" y="230673"/>
                </a:lnTo>
                <a:lnTo>
                  <a:pt x="334450" y="276232"/>
                </a:lnTo>
                <a:lnTo>
                  <a:pt x="313814" y="301507"/>
                </a:lnTo>
                <a:close/>
              </a:path>
              <a:path w="363219" h="361315">
                <a:moveTo>
                  <a:pt x="358250" y="209621"/>
                </a:moveTo>
                <a:lnTo>
                  <a:pt x="333436" y="209621"/>
                </a:lnTo>
                <a:lnTo>
                  <a:pt x="354064" y="202345"/>
                </a:lnTo>
                <a:lnTo>
                  <a:pt x="362934" y="180437"/>
                </a:lnTo>
                <a:lnTo>
                  <a:pt x="358250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73165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25"/>
                </a:moveTo>
                <a:lnTo>
                  <a:pt x="125965" y="352902"/>
                </a:lnTo>
                <a:lnTo>
                  <a:pt x="86130" y="334806"/>
                </a:lnTo>
                <a:lnTo>
                  <a:pt x="51589" y="307649"/>
                </a:lnTo>
                <a:lnTo>
                  <a:pt x="24266" y="272144"/>
                </a:lnTo>
                <a:lnTo>
                  <a:pt x="6710" y="230768"/>
                </a:lnTo>
                <a:lnTo>
                  <a:pt x="0" y="187035"/>
                </a:lnTo>
                <a:lnTo>
                  <a:pt x="3873" y="143124"/>
                </a:lnTo>
                <a:lnTo>
                  <a:pt x="18069" y="101214"/>
                </a:lnTo>
                <a:lnTo>
                  <a:pt x="42325" y="63483"/>
                </a:lnTo>
                <a:lnTo>
                  <a:pt x="75179" y="33142"/>
                </a:lnTo>
                <a:lnTo>
                  <a:pt x="114084" y="12045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8"/>
                </a:lnTo>
                <a:lnTo>
                  <a:pt x="284186" y="31039"/>
                </a:lnTo>
                <a:lnTo>
                  <a:pt x="315797" y="59318"/>
                </a:lnTo>
                <a:lnTo>
                  <a:pt x="181238" y="59318"/>
                </a:lnTo>
                <a:lnTo>
                  <a:pt x="134416" y="68946"/>
                </a:lnTo>
                <a:lnTo>
                  <a:pt x="95829" y="95086"/>
                </a:lnTo>
                <a:lnTo>
                  <a:pt x="69661" y="133614"/>
                </a:lnTo>
                <a:lnTo>
                  <a:pt x="60080" y="180412"/>
                </a:lnTo>
                <a:lnTo>
                  <a:pt x="69740" y="227210"/>
                </a:lnTo>
                <a:lnTo>
                  <a:pt x="95861" y="265739"/>
                </a:lnTo>
                <a:lnTo>
                  <a:pt x="134380" y="291878"/>
                </a:lnTo>
                <a:lnTo>
                  <a:pt x="181238" y="301507"/>
                </a:lnTo>
                <a:lnTo>
                  <a:pt x="313829" y="301507"/>
                </a:lnTo>
                <a:lnTo>
                  <a:pt x="303182" y="314546"/>
                </a:lnTo>
                <a:lnTo>
                  <a:pt x="262484" y="343021"/>
                </a:lnTo>
                <a:lnTo>
                  <a:pt x="213826" y="359063"/>
                </a:lnTo>
                <a:lnTo>
                  <a:pt x="169172" y="36122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64" y="133593"/>
                </a:lnTo>
                <a:lnTo>
                  <a:pt x="266391" y="95067"/>
                </a:lnTo>
                <a:lnTo>
                  <a:pt x="228354" y="68946"/>
                </a:lnTo>
                <a:lnTo>
                  <a:pt x="181238" y="59318"/>
                </a:lnTo>
                <a:lnTo>
                  <a:pt x="315797" y="59318"/>
                </a:lnTo>
                <a:lnTo>
                  <a:pt x="316577" y="60015"/>
                </a:lnTo>
                <a:lnTo>
                  <a:pt x="341003" y="95615"/>
                </a:lnTo>
                <a:lnTo>
                  <a:pt x="356712" y="136270"/>
                </a:lnTo>
                <a:lnTo>
                  <a:pt x="358821" y="151196"/>
                </a:lnTo>
                <a:lnTo>
                  <a:pt x="333409" y="151196"/>
                </a:lnTo>
                <a:lnTo>
                  <a:pt x="312401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09" y="209621"/>
                </a:moveTo>
                <a:lnTo>
                  <a:pt x="312404" y="202292"/>
                </a:lnTo>
                <a:lnTo>
                  <a:pt x="302383" y="180412"/>
                </a:lnTo>
                <a:lnTo>
                  <a:pt x="312404" y="158503"/>
                </a:lnTo>
                <a:lnTo>
                  <a:pt x="333409" y="151196"/>
                </a:lnTo>
                <a:lnTo>
                  <a:pt x="354043" y="158509"/>
                </a:lnTo>
                <a:lnTo>
                  <a:pt x="362929" y="180412"/>
                </a:lnTo>
                <a:lnTo>
                  <a:pt x="354043" y="202345"/>
                </a:lnTo>
                <a:lnTo>
                  <a:pt x="333409" y="209621"/>
                </a:lnTo>
                <a:close/>
              </a:path>
              <a:path w="363219" h="361314">
                <a:moveTo>
                  <a:pt x="362939" y="180438"/>
                </a:moveTo>
                <a:lnTo>
                  <a:pt x="354043" y="158509"/>
                </a:lnTo>
                <a:lnTo>
                  <a:pt x="333409" y="151196"/>
                </a:lnTo>
                <a:lnTo>
                  <a:pt x="358821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04" y="202292"/>
                </a:lnTo>
                <a:lnTo>
                  <a:pt x="333409" y="209621"/>
                </a:lnTo>
                <a:lnTo>
                  <a:pt x="358259" y="209621"/>
                </a:lnTo>
                <a:lnTo>
                  <a:pt x="354873" y="230673"/>
                </a:lnTo>
                <a:lnTo>
                  <a:pt x="334465" y="276232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59" y="209621"/>
                </a:moveTo>
                <a:lnTo>
                  <a:pt x="333409" y="209621"/>
                </a:lnTo>
                <a:lnTo>
                  <a:pt x="354043" y="202345"/>
                </a:lnTo>
                <a:lnTo>
                  <a:pt x="362939" y="180438"/>
                </a:lnTo>
                <a:lnTo>
                  <a:pt x="358259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73165" y="449477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19"/>
                </a:moveTo>
                <a:lnTo>
                  <a:pt x="125965" y="352897"/>
                </a:lnTo>
                <a:lnTo>
                  <a:pt x="86130" y="334801"/>
                </a:lnTo>
                <a:lnTo>
                  <a:pt x="51589" y="307645"/>
                </a:lnTo>
                <a:lnTo>
                  <a:pt x="24266" y="272145"/>
                </a:lnTo>
                <a:lnTo>
                  <a:pt x="6710" y="230789"/>
                </a:lnTo>
                <a:lnTo>
                  <a:pt x="0" y="187058"/>
                </a:lnTo>
                <a:lnTo>
                  <a:pt x="3873" y="143140"/>
                </a:lnTo>
                <a:lnTo>
                  <a:pt x="18069" y="101220"/>
                </a:lnTo>
                <a:lnTo>
                  <a:pt x="42325" y="63484"/>
                </a:lnTo>
                <a:lnTo>
                  <a:pt x="75179" y="33138"/>
                </a:lnTo>
                <a:lnTo>
                  <a:pt x="114084" y="12041"/>
                </a:lnTo>
                <a:lnTo>
                  <a:pt x="156788" y="794"/>
                </a:lnTo>
                <a:lnTo>
                  <a:pt x="201039" y="0"/>
                </a:lnTo>
                <a:lnTo>
                  <a:pt x="244585" y="10259"/>
                </a:lnTo>
                <a:lnTo>
                  <a:pt x="284186" y="31046"/>
                </a:lnTo>
                <a:lnTo>
                  <a:pt x="315781" y="59319"/>
                </a:lnTo>
                <a:lnTo>
                  <a:pt x="181238" y="59319"/>
                </a:lnTo>
                <a:lnTo>
                  <a:pt x="134416" y="68948"/>
                </a:lnTo>
                <a:lnTo>
                  <a:pt x="95829" y="95087"/>
                </a:lnTo>
                <a:lnTo>
                  <a:pt x="69661" y="133616"/>
                </a:lnTo>
                <a:lnTo>
                  <a:pt x="60080" y="180413"/>
                </a:lnTo>
                <a:lnTo>
                  <a:pt x="69740" y="227211"/>
                </a:lnTo>
                <a:lnTo>
                  <a:pt x="95861" y="265740"/>
                </a:lnTo>
                <a:lnTo>
                  <a:pt x="134380" y="291879"/>
                </a:lnTo>
                <a:lnTo>
                  <a:pt x="181238" y="301508"/>
                </a:lnTo>
                <a:lnTo>
                  <a:pt x="313843" y="301508"/>
                </a:lnTo>
                <a:lnTo>
                  <a:pt x="303182" y="314566"/>
                </a:lnTo>
                <a:lnTo>
                  <a:pt x="262484" y="343035"/>
                </a:lnTo>
                <a:lnTo>
                  <a:pt x="213826" y="359052"/>
                </a:lnTo>
                <a:lnTo>
                  <a:pt x="169172" y="361219"/>
                </a:lnTo>
                <a:close/>
              </a:path>
              <a:path w="363219" h="361314">
                <a:moveTo>
                  <a:pt x="302383" y="180413"/>
                </a:moveTo>
                <a:lnTo>
                  <a:pt x="292164" y="133594"/>
                </a:lnTo>
                <a:lnTo>
                  <a:pt x="266391" y="95068"/>
                </a:lnTo>
                <a:lnTo>
                  <a:pt x="228354" y="68948"/>
                </a:lnTo>
                <a:lnTo>
                  <a:pt x="181238" y="59319"/>
                </a:lnTo>
                <a:lnTo>
                  <a:pt x="315781" y="59319"/>
                </a:lnTo>
                <a:lnTo>
                  <a:pt x="316577" y="60031"/>
                </a:lnTo>
                <a:lnTo>
                  <a:pt x="341003" y="95638"/>
                </a:lnTo>
                <a:lnTo>
                  <a:pt x="356712" y="136291"/>
                </a:lnTo>
                <a:lnTo>
                  <a:pt x="358819" y="151197"/>
                </a:lnTo>
                <a:lnTo>
                  <a:pt x="333409" y="151197"/>
                </a:lnTo>
                <a:lnTo>
                  <a:pt x="312401" y="158511"/>
                </a:lnTo>
                <a:lnTo>
                  <a:pt x="302383" y="180413"/>
                </a:lnTo>
                <a:close/>
              </a:path>
              <a:path w="363219" h="361314">
                <a:moveTo>
                  <a:pt x="333409" y="209641"/>
                </a:moveTo>
                <a:lnTo>
                  <a:pt x="312404" y="202314"/>
                </a:lnTo>
                <a:lnTo>
                  <a:pt x="302383" y="180413"/>
                </a:lnTo>
                <a:lnTo>
                  <a:pt x="312404" y="158504"/>
                </a:lnTo>
                <a:lnTo>
                  <a:pt x="333409" y="151197"/>
                </a:lnTo>
                <a:lnTo>
                  <a:pt x="354043" y="158511"/>
                </a:lnTo>
                <a:lnTo>
                  <a:pt x="362929" y="180413"/>
                </a:lnTo>
                <a:lnTo>
                  <a:pt x="354043" y="202354"/>
                </a:lnTo>
                <a:lnTo>
                  <a:pt x="333409" y="209641"/>
                </a:lnTo>
                <a:close/>
              </a:path>
              <a:path w="363219" h="361314">
                <a:moveTo>
                  <a:pt x="362939" y="180439"/>
                </a:moveTo>
                <a:lnTo>
                  <a:pt x="354043" y="158511"/>
                </a:lnTo>
                <a:lnTo>
                  <a:pt x="333409" y="151197"/>
                </a:lnTo>
                <a:lnTo>
                  <a:pt x="358819" y="151197"/>
                </a:lnTo>
                <a:lnTo>
                  <a:pt x="362949" y="180413"/>
                </a:lnTo>
                <a:close/>
              </a:path>
              <a:path w="363219" h="361314">
                <a:moveTo>
                  <a:pt x="313843" y="301508"/>
                </a:moveTo>
                <a:lnTo>
                  <a:pt x="181238" y="301508"/>
                </a:lnTo>
                <a:lnTo>
                  <a:pt x="228354" y="291879"/>
                </a:lnTo>
                <a:lnTo>
                  <a:pt x="266418" y="265740"/>
                </a:lnTo>
                <a:lnTo>
                  <a:pt x="292178" y="227211"/>
                </a:lnTo>
                <a:lnTo>
                  <a:pt x="302383" y="180413"/>
                </a:lnTo>
                <a:lnTo>
                  <a:pt x="312404" y="202314"/>
                </a:lnTo>
                <a:lnTo>
                  <a:pt x="333409" y="209641"/>
                </a:lnTo>
                <a:lnTo>
                  <a:pt x="358257" y="209641"/>
                </a:lnTo>
                <a:lnTo>
                  <a:pt x="354873" y="230679"/>
                </a:lnTo>
                <a:lnTo>
                  <a:pt x="334465" y="276247"/>
                </a:lnTo>
                <a:lnTo>
                  <a:pt x="313843" y="301508"/>
                </a:lnTo>
                <a:close/>
              </a:path>
              <a:path w="363219" h="361314">
                <a:moveTo>
                  <a:pt x="358257" y="209641"/>
                </a:moveTo>
                <a:lnTo>
                  <a:pt x="333409" y="209641"/>
                </a:lnTo>
                <a:lnTo>
                  <a:pt x="354043" y="202354"/>
                </a:lnTo>
                <a:lnTo>
                  <a:pt x="362939" y="180439"/>
                </a:lnTo>
                <a:lnTo>
                  <a:pt x="358257" y="2096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273165" y="5100303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8"/>
                </a:lnTo>
                <a:lnTo>
                  <a:pt x="86130" y="334830"/>
                </a:lnTo>
                <a:lnTo>
                  <a:pt x="51589" y="307676"/>
                </a:lnTo>
                <a:lnTo>
                  <a:pt x="24266" y="272190"/>
                </a:lnTo>
                <a:lnTo>
                  <a:pt x="6710" y="230815"/>
                </a:lnTo>
                <a:lnTo>
                  <a:pt x="0" y="187073"/>
                </a:lnTo>
                <a:lnTo>
                  <a:pt x="3873" y="143149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79" y="33145"/>
                </a:lnTo>
                <a:lnTo>
                  <a:pt x="114084" y="12047"/>
                </a:lnTo>
                <a:lnTo>
                  <a:pt x="156788" y="798"/>
                </a:lnTo>
                <a:lnTo>
                  <a:pt x="201039" y="0"/>
                </a:lnTo>
                <a:lnTo>
                  <a:pt x="244585" y="10253"/>
                </a:lnTo>
                <a:lnTo>
                  <a:pt x="284186" y="31059"/>
                </a:lnTo>
                <a:lnTo>
                  <a:pt x="315770" y="59325"/>
                </a:lnTo>
                <a:lnTo>
                  <a:pt x="181238" y="59325"/>
                </a:lnTo>
                <a:lnTo>
                  <a:pt x="134408" y="68960"/>
                </a:lnTo>
                <a:lnTo>
                  <a:pt x="95841" y="95074"/>
                </a:lnTo>
                <a:lnTo>
                  <a:pt x="69665" y="133601"/>
                </a:lnTo>
                <a:lnTo>
                  <a:pt x="60080" y="180420"/>
                </a:lnTo>
                <a:lnTo>
                  <a:pt x="69740" y="227226"/>
                </a:lnTo>
                <a:lnTo>
                  <a:pt x="95861" y="265772"/>
                </a:lnTo>
                <a:lnTo>
                  <a:pt x="134380" y="291928"/>
                </a:lnTo>
                <a:lnTo>
                  <a:pt x="181238" y="301565"/>
                </a:lnTo>
                <a:lnTo>
                  <a:pt x="313801" y="301565"/>
                </a:lnTo>
                <a:lnTo>
                  <a:pt x="303182" y="314570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8" y="133638"/>
                </a:lnTo>
                <a:lnTo>
                  <a:pt x="266418" y="95108"/>
                </a:lnTo>
                <a:lnTo>
                  <a:pt x="228354" y="68960"/>
                </a:lnTo>
                <a:lnTo>
                  <a:pt x="181238" y="59325"/>
                </a:lnTo>
                <a:lnTo>
                  <a:pt x="315770" y="59325"/>
                </a:lnTo>
                <a:lnTo>
                  <a:pt x="316577" y="60047"/>
                </a:lnTo>
                <a:lnTo>
                  <a:pt x="341003" y="95649"/>
                </a:lnTo>
                <a:lnTo>
                  <a:pt x="356712" y="136296"/>
                </a:lnTo>
                <a:lnTo>
                  <a:pt x="358822" y="151218"/>
                </a:lnTo>
                <a:lnTo>
                  <a:pt x="333409" y="151218"/>
                </a:lnTo>
                <a:lnTo>
                  <a:pt x="312400" y="158533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09" y="209662"/>
                </a:moveTo>
                <a:lnTo>
                  <a:pt x="312404" y="202323"/>
                </a:lnTo>
                <a:lnTo>
                  <a:pt x="302383" y="180420"/>
                </a:lnTo>
                <a:lnTo>
                  <a:pt x="312404" y="158526"/>
                </a:lnTo>
                <a:lnTo>
                  <a:pt x="333409" y="151218"/>
                </a:lnTo>
                <a:lnTo>
                  <a:pt x="354043" y="158533"/>
                </a:lnTo>
                <a:lnTo>
                  <a:pt x="362913" y="180420"/>
                </a:lnTo>
                <a:lnTo>
                  <a:pt x="354043" y="202380"/>
                </a:lnTo>
                <a:lnTo>
                  <a:pt x="333409" y="209662"/>
                </a:lnTo>
                <a:close/>
              </a:path>
              <a:path w="363219" h="361314">
                <a:moveTo>
                  <a:pt x="362931" y="180464"/>
                </a:moveTo>
                <a:lnTo>
                  <a:pt x="354043" y="158533"/>
                </a:lnTo>
                <a:lnTo>
                  <a:pt x="333409" y="151218"/>
                </a:lnTo>
                <a:lnTo>
                  <a:pt x="358822" y="151218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01" y="301565"/>
                </a:moveTo>
                <a:lnTo>
                  <a:pt x="181238" y="301565"/>
                </a:lnTo>
                <a:lnTo>
                  <a:pt x="228354" y="291928"/>
                </a:lnTo>
                <a:lnTo>
                  <a:pt x="266418" y="265772"/>
                </a:lnTo>
                <a:lnTo>
                  <a:pt x="292178" y="227226"/>
                </a:lnTo>
                <a:lnTo>
                  <a:pt x="302383" y="180420"/>
                </a:lnTo>
                <a:lnTo>
                  <a:pt x="312404" y="202323"/>
                </a:lnTo>
                <a:lnTo>
                  <a:pt x="333409" y="209662"/>
                </a:lnTo>
                <a:lnTo>
                  <a:pt x="358259" y="209662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1" y="301565"/>
                </a:lnTo>
                <a:close/>
              </a:path>
              <a:path w="363219" h="361314">
                <a:moveTo>
                  <a:pt x="358259" y="209662"/>
                </a:moveTo>
                <a:lnTo>
                  <a:pt x="333409" y="209662"/>
                </a:lnTo>
                <a:lnTo>
                  <a:pt x="354043" y="202380"/>
                </a:lnTo>
                <a:lnTo>
                  <a:pt x="362931" y="180464"/>
                </a:lnTo>
                <a:lnTo>
                  <a:pt x="358259" y="209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73165" y="570573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5"/>
                </a:lnTo>
                <a:lnTo>
                  <a:pt x="0" y="187072"/>
                </a:lnTo>
                <a:lnTo>
                  <a:pt x="3873" y="143150"/>
                </a:lnTo>
                <a:lnTo>
                  <a:pt x="18069" y="101231"/>
                </a:lnTo>
                <a:lnTo>
                  <a:pt x="42325" y="63496"/>
                </a:lnTo>
                <a:lnTo>
                  <a:pt x="75179" y="33148"/>
                </a:lnTo>
                <a:lnTo>
                  <a:pt x="114084" y="12048"/>
                </a:lnTo>
                <a:lnTo>
                  <a:pt x="156788" y="797"/>
                </a:lnTo>
                <a:lnTo>
                  <a:pt x="201039" y="0"/>
                </a:lnTo>
                <a:lnTo>
                  <a:pt x="244585" y="10257"/>
                </a:lnTo>
                <a:lnTo>
                  <a:pt x="284186" y="31064"/>
                </a:lnTo>
                <a:lnTo>
                  <a:pt x="315756" y="59318"/>
                </a:lnTo>
                <a:lnTo>
                  <a:pt x="181238" y="59318"/>
                </a:lnTo>
                <a:lnTo>
                  <a:pt x="134416" y="68954"/>
                </a:lnTo>
                <a:lnTo>
                  <a:pt x="95829" y="95106"/>
                </a:lnTo>
                <a:lnTo>
                  <a:pt x="69661" y="133641"/>
                </a:lnTo>
                <a:lnTo>
                  <a:pt x="60080" y="180425"/>
                </a:lnTo>
                <a:lnTo>
                  <a:pt x="69740" y="227230"/>
                </a:lnTo>
                <a:lnTo>
                  <a:pt x="95861" y="265777"/>
                </a:lnTo>
                <a:lnTo>
                  <a:pt x="134380" y="291933"/>
                </a:lnTo>
                <a:lnTo>
                  <a:pt x="181238" y="301570"/>
                </a:lnTo>
                <a:lnTo>
                  <a:pt x="313801" y="301570"/>
                </a:lnTo>
                <a:lnTo>
                  <a:pt x="303182" y="314575"/>
                </a:lnTo>
                <a:lnTo>
                  <a:pt x="262484" y="343042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25"/>
                </a:moveTo>
                <a:lnTo>
                  <a:pt x="292164" y="133620"/>
                </a:lnTo>
                <a:lnTo>
                  <a:pt x="266391" y="95087"/>
                </a:lnTo>
                <a:lnTo>
                  <a:pt x="228354" y="68954"/>
                </a:lnTo>
                <a:lnTo>
                  <a:pt x="181238" y="59318"/>
                </a:lnTo>
                <a:lnTo>
                  <a:pt x="315756" y="59318"/>
                </a:lnTo>
                <a:lnTo>
                  <a:pt x="316577" y="60052"/>
                </a:lnTo>
                <a:lnTo>
                  <a:pt x="341003" y="95654"/>
                </a:lnTo>
                <a:lnTo>
                  <a:pt x="356712" y="136301"/>
                </a:lnTo>
                <a:lnTo>
                  <a:pt x="358816" y="151185"/>
                </a:lnTo>
                <a:lnTo>
                  <a:pt x="333409" y="151185"/>
                </a:lnTo>
                <a:lnTo>
                  <a:pt x="312404" y="158488"/>
                </a:lnTo>
                <a:lnTo>
                  <a:pt x="302383" y="180425"/>
                </a:lnTo>
                <a:close/>
              </a:path>
              <a:path w="363219" h="361314">
                <a:moveTo>
                  <a:pt x="333409" y="209666"/>
                </a:moveTo>
                <a:lnTo>
                  <a:pt x="312404" y="202327"/>
                </a:lnTo>
                <a:lnTo>
                  <a:pt x="302383" y="180425"/>
                </a:lnTo>
                <a:lnTo>
                  <a:pt x="312404" y="158488"/>
                </a:lnTo>
                <a:lnTo>
                  <a:pt x="333409" y="151185"/>
                </a:lnTo>
                <a:lnTo>
                  <a:pt x="354043" y="158524"/>
                </a:lnTo>
                <a:lnTo>
                  <a:pt x="362913" y="180425"/>
                </a:lnTo>
                <a:lnTo>
                  <a:pt x="354043" y="202385"/>
                </a:lnTo>
                <a:lnTo>
                  <a:pt x="333409" y="209666"/>
                </a:lnTo>
                <a:close/>
              </a:path>
              <a:path w="363219" h="361314">
                <a:moveTo>
                  <a:pt x="362931" y="180469"/>
                </a:moveTo>
                <a:lnTo>
                  <a:pt x="354043" y="158524"/>
                </a:lnTo>
                <a:lnTo>
                  <a:pt x="333409" y="151185"/>
                </a:lnTo>
                <a:lnTo>
                  <a:pt x="358816" y="151185"/>
                </a:lnTo>
                <a:lnTo>
                  <a:pt x="362949" y="180425"/>
                </a:lnTo>
                <a:close/>
              </a:path>
              <a:path w="363219" h="361314">
                <a:moveTo>
                  <a:pt x="313801" y="301570"/>
                </a:moveTo>
                <a:lnTo>
                  <a:pt x="181238" y="301570"/>
                </a:lnTo>
                <a:lnTo>
                  <a:pt x="228354" y="291933"/>
                </a:lnTo>
                <a:lnTo>
                  <a:pt x="266418" y="265777"/>
                </a:lnTo>
                <a:lnTo>
                  <a:pt x="292178" y="227230"/>
                </a:lnTo>
                <a:lnTo>
                  <a:pt x="302383" y="180425"/>
                </a:lnTo>
                <a:lnTo>
                  <a:pt x="312404" y="202327"/>
                </a:lnTo>
                <a:lnTo>
                  <a:pt x="333409" y="209666"/>
                </a:lnTo>
                <a:lnTo>
                  <a:pt x="358259" y="209666"/>
                </a:lnTo>
                <a:lnTo>
                  <a:pt x="354873" y="230709"/>
                </a:lnTo>
                <a:lnTo>
                  <a:pt x="334465" y="276263"/>
                </a:lnTo>
                <a:lnTo>
                  <a:pt x="313801" y="301570"/>
                </a:lnTo>
                <a:close/>
              </a:path>
              <a:path w="363219" h="361314">
                <a:moveTo>
                  <a:pt x="358259" y="209666"/>
                </a:moveTo>
                <a:lnTo>
                  <a:pt x="333409" y="209666"/>
                </a:lnTo>
                <a:lnTo>
                  <a:pt x="354043" y="202385"/>
                </a:lnTo>
                <a:lnTo>
                  <a:pt x="362931" y="180469"/>
                </a:lnTo>
                <a:lnTo>
                  <a:pt x="358259" y="2096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273165" y="63114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39"/>
                </a:moveTo>
                <a:lnTo>
                  <a:pt x="125965" y="352922"/>
                </a:lnTo>
                <a:lnTo>
                  <a:pt x="86130" y="334826"/>
                </a:lnTo>
                <a:lnTo>
                  <a:pt x="51589" y="307676"/>
                </a:lnTo>
                <a:lnTo>
                  <a:pt x="24266" y="272196"/>
                </a:lnTo>
                <a:lnTo>
                  <a:pt x="6710" y="230815"/>
                </a:lnTo>
                <a:lnTo>
                  <a:pt x="0" y="187069"/>
                </a:lnTo>
                <a:lnTo>
                  <a:pt x="3873" y="143143"/>
                </a:lnTo>
                <a:lnTo>
                  <a:pt x="18069" y="101221"/>
                </a:lnTo>
                <a:lnTo>
                  <a:pt x="42325" y="63484"/>
                </a:lnTo>
                <a:lnTo>
                  <a:pt x="75179" y="33138"/>
                </a:lnTo>
                <a:lnTo>
                  <a:pt x="114084" y="12041"/>
                </a:lnTo>
                <a:lnTo>
                  <a:pt x="156788" y="794"/>
                </a:lnTo>
                <a:lnTo>
                  <a:pt x="201039" y="0"/>
                </a:lnTo>
                <a:lnTo>
                  <a:pt x="244585" y="10259"/>
                </a:lnTo>
                <a:lnTo>
                  <a:pt x="284186" y="31065"/>
                </a:lnTo>
                <a:lnTo>
                  <a:pt x="315757" y="59319"/>
                </a:lnTo>
                <a:lnTo>
                  <a:pt x="181238" y="59319"/>
                </a:lnTo>
                <a:lnTo>
                  <a:pt x="134416" y="68955"/>
                </a:lnTo>
                <a:lnTo>
                  <a:pt x="95829" y="95106"/>
                </a:lnTo>
                <a:lnTo>
                  <a:pt x="69661" y="133637"/>
                </a:lnTo>
                <a:lnTo>
                  <a:pt x="60080" y="180413"/>
                </a:lnTo>
                <a:lnTo>
                  <a:pt x="69740" y="227219"/>
                </a:lnTo>
                <a:lnTo>
                  <a:pt x="95861" y="265765"/>
                </a:lnTo>
                <a:lnTo>
                  <a:pt x="134380" y="291922"/>
                </a:lnTo>
                <a:lnTo>
                  <a:pt x="181238" y="301559"/>
                </a:lnTo>
                <a:lnTo>
                  <a:pt x="313802" y="301559"/>
                </a:lnTo>
                <a:lnTo>
                  <a:pt x="303182" y="314564"/>
                </a:lnTo>
                <a:lnTo>
                  <a:pt x="262484" y="343031"/>
                </a:lnTo>
                <a:lnTo>
                  <a:pt x="213826" y="359052"/>
                </a:lnTo>
                <a:lnTo>
                  <a:pt x="169172" y="361239"/>
                </a:lnTo>
                <a:close/>
              </a:path>
              <a:path w="363219" h="361315">
                <a:moveTo>
                  <a:pt x="302383" y="180413"/>
                </a:moveTo>
                <a:lnTo>
                  <a:pt x="292164" y="133616"/>
                </a:lnTo>
                <a:lnTo>
                  <a:pt x="266391" y="95087"/>
                </a:lnTo>
                <a:lnTo>
                  <a:pt x="228354" y="68955"/>
                </a:lnTo>
                <a:lnTo>
                  <a:pt x="181238" y="59319"/>
                </a:lnTo>
                <a:lnTo>
                  <a:pt x="315757" y="59319"/>
                </a:lnTo>
                <a:lnTo>
                  <a:pt x="316577" y="60053"/>
                </a:lnTo>
                <a:lnTo>
                  <a:pt x="341003" y="95653"/>
                </a:lnTo>
                <a:lnTo>
                  <a:pt x="356712" y="136296"/>
                </a:lnTo>
                <a:lnTo>
                  <a:pt x="358822" y="151218"/>
                </a:lnTo>
                <a:lnTo>
                  <a:pt x="333409" y="151218"/>
                </a:lnTo>
                <a:lnTo>
                  <a:pt x="312404" y="158521"/>
                </a:lnTo>
                <a:lnTo>
                  <a:pt x="302383" y="180413"/>
                </a:lnTo>
                <a:close/>
              </a:path>
              <a:path w="363219" h="361315">
                <a:moveTo>
                  <a:pt x="333409" y="209655"/>
                </a:moveTo>
                <a:lnTo>
                  <a:pt x="312404" y="202316"/>
                </a:lnTo>
                <a:lnTo>
                  <a:pt x="302383" y="180413"/>
                </a:lnTo>
                <a:lnTo>
                  <a:pt x="312404" y="158521"/>
                </a:lnTo>
                <a:lnTo>
                  <a:pt x="333409" y="151218"/>
                </a:lnTo>
                <a:lnTo>
                  <a:pt x="354043" y="158537"/>
                </a:lnTo>
                <a:lnTo>
                  <a:pt x="362908" y="180413"/>
                </a:lnTo>
                <a:lnTo>
                  <a:pt x="354043" y="202373"/>
                </a:lnTo>
                <a:lnTo>
                  <a:pt x="333409" y="209655"/>
                </a:lnTo>
                <a:close/>
              </a:path>
              <a:path w="363219" h="361315">
                <a:moveTo>
                  <a:pt x="362929" y="180464"/>
                </a:moveTo>
                <a:lnTo>
                  <a:pt x="354043" y="158537"/>
                </a:lnTo>
                <a:lnTo>
                  <a:pt x="333409" y="151218"/>
                </a:lnTo>
                <a:lnTo>
                  <a:pt x="358822" y="151218"/>
                </a:lnTo>
                <a:lnTo>
                  <a:pt x="362949" y="180413"/>
                </a:lnTo>
                <a:close/>
              </a:path>
              <a:path w="363219" h="361315">
                <a:moveTo>
                  <a:pt x="313802" y="301559"/>
                </a:moveTo>
                <a:lnTo>
                  <a:pt x="181238" y="301559"/>
                </a:lnTo>
                <a:lnTo>
                  <a:pt x="228354" y="291922"/>
                </a:lnTo>
                <a:lnTo>
                  <a:pt x="266418" y="265765"/>
                </a:lnTo>
                <a:lnTo>
                  <a:pt x="292178" y="227219"/>
                </a:lnTo>
                <a:lnTo>
                  <a:pt x="302383" y="180413"/>
                </a:lnTo>
                <a:lnTo>
                  <a:pt x="312404" y="202316"/>
                </a:lnTo>
                <a:lnTo>
                  <a:pt x="333409" y="209655"/>
                </a:lnTo>
                <a:lnTo>
                  <a:pt x="358260" y="209655"/>
                </a:lnTo>
                <a:lnTo>
                  <a:pt x="354873" y="230704"/>
                </a:lnTo>
                <a:lnTo>
                  <a:pt x="334465" y="276254"/>
                </a:lnTo>
                <a:lnTo>
                  <a:pt x="313802" y="301559"/>
                </a:lnTo>
                <a:close/>
              </a:path>
              <a:path w="363219" h="361315">
                <a:moveTo>
                  <a:pt x="358260" y="209655"/>
                </a:moveTo>
                <a:lnTo>
                  <a:pt x="333409" y="209655"/>
                </a:lnTo>
                <a:lnTo>
                  <a:pt x="354043" y="202373"/>
                </a:lnTo>
                <a:lnTo>
                  <a:pt x="362929" y="180464"/>
                </a:lnTo>
                <a:lnTo>
                  <a:pt x="358260" y="2096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878892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25"/>
                </a:moveTo>
                <a:lnTo>
                  <a:pt x="125965" y="352902"/>
                </a:lnTo>
                <a:lnTo>
                  <a:pt x="86130" y="334806"/>
                </a:lnTo>
                <a:lnTo>
                  <a:pt x="51589" y="307649"/>
                </a:lnTo>
                <a:lnTo>
                  <a:pt x="24266" y="272144"/>
                </a:lnTo>
                <a:lnTo>
                  <a:pt x="6710" y="230768"/>
                </a:lnTo>
                <a:lnTo>
                  <a:pt x="0" y="187035"/>
                </a:lnTo>
                <a:lnTo>
                  <a:pt x="3873" y="143124"/>
                </a:lnTo>
                <a:lnTo>
                  <a:pt x="18069" y="101214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39"/>
                </a:lnTo>
                <a:lnTo>
                  <a:pt x="315797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0"/>
                </a:lnTo>
                <a:lnTo>
                  <a:pt x="95867" y="265739"/>
                </a:lnTo>
                <a:lnTo>
                  <a:pt x="134382" y="291878"/>
                </a:lnTo>
                <a:lnTo>
                  <a:pt x="181238" y="301507"/>
                </a:lnTo>
                <a:lnTo>
                  <a:pt x="313829" y="301507"/>
                </a:lnTo>
                <a:lnTo>
                  <a:pt x="303182" y="314546"/>
                </a:lnTo>
                <a:lnTo>
                  <a:pt x="262484" y="343021"/>
                </a:lnTo>
                <a:lnTo>
                  <a:pt x="213826" y="359063"/>
                </a:lnTo>
                <a:lnTo>
                  <a:pt x="169172" y="361225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97" y="59318"/>
                </a:lnTo>
                <a:lnTo>
                  <a:pt x="316577" y="60015"/>
                </a:lnTo>
                <a:lnTo>
                  <a:pt x="341003" y="95615"/>
                </a:lnTo>
                <a:lnTo>
                  <a:pt x="356712" y="136270"/>
                </a:lnTo>
                <a:lnTo>
                  <a:pt x="358821" y="151196"/>
                </a:lnTo>
                <a:lnTo>
                  <a:pt x="333485" y="151196"/>
                </a:lnTo>
                <a:lnTo>
                  <a:pt x="312458" y="158509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21"/>
                </a:moveTo>
                <a:lnTo>
                  <a:pt x="312411" y="202292"/>
                </a:lnTo>
                <a:lnTo>
                  <a:pt x="302383" y="180412"/>
                </a:lnTo>
                <a:lnTo>
                  <a:pt x="312461" y="158503"/>
                </a:lnTo>
                <a:lnTo>
                  <a:pt x="333485" y="151196"/>
                </a:lnTo>
                <a:lnTo>
                  <a:pt x="354100" y="158509"/>
                </a:lnTo>
                <a:lnTo>
                  <a:pt x="362929" y="180412"/>
                </a:lnTo>
                <a:lnTo>
                  <a:pt x="354065" y="202345"/>
                </a:lnTo>
                <a:lnTo>
                  <a:pt x="333428" y="209621"/>
                </a:lnTo>
                <a:close/>
              </a:path>
              <a:path w="363219" h="361314">
                <a:moveTo>
                  <a:pt x="362939" y="180437"/>
                </a:moveTo>
                <a:lnTo>
                  <a:pt x="354100" y="158509"/>
                </a:lnTo>
                <a:lnTo>
                  <a:pt x="333485" y="151196"/>
                </a:lnTo>
                <a:lnTo>
                  <a:pt x="358821" y="151196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29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11" y="202292"/>
                </a:lnTo>
                <a:lnTo>
                  <a:pt x="333428" y="209621"/>
                </a:lnTo>
                <a:lnTo>
                  <a:pt x="358259" y="209621"/>
                </a:lnTo>
                <a:lnTo>
                  <a:pt x="354873" y="230673"/>
                </a:lnTo>
                <a:lnTo>
                  <a:pt x="334465" y="276232"/>
                </a:lnTo>
                <a:lnTo>
                  <a:pt x="313829" y="301507"/>
                </a:lnTo>
                <a:close/>
              </a:path>
              <a:path w="363219" h="361314">
                <a:moveTo>
                  <a:pt x="358259" y="209621"/>
                </a:moveTo>
                <a:lnTo>
                  <a:pt x="333428" y="209621"/>
                </a:lnTo>
                <a:lnTo>
                  <a:pt x="354065" y="202345"/>
                </a:lnTo>
                <a:lnTo>
                  <a:pt x="362939" y="180437"/>
                </a:lnTo>
                <a:lnTo>
                  <a:pt x="358259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878892" y="449462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50"/>
                </a:moveTo>
                <a:lnTo>
                  <a:pt x="125965" y="352933"/>
                </a:lnTo>
                <a:lnTo>
                  <a:pt x="86130" y="334835"/>
                </a:lnTo>
                <a:lnTo>
                  <a:pt x="51589" y="307681"/>
                </a:lnTo>
                <a:lnTo>
                  <a:pt x="24266" y="272195"/>
                </a:lnTo>
                <a:lnTo>
                  <a:pt x="6710" y="230814"/>
                </a:lnTo>
                <a:lnTo>
                  <a:pt x="0" y="187068"/>
                </a:lnTo>
                <a:lnTo>
                  <a:pt x="3873" y="143142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64"/>
                </a:lnTo>
                <a:lnTo>
                  <a:pt x="315757" y="59318"/>
                </a:lnTo>
                <a:lnTo>
                  <a:pt x="181238" y="59318"/>
                </a:lnTo>
                <a:lnTo>
                  <a:pt x="134422" y="68954"/>
                </a:lnTo>
                <a:lnTo>
                  <a:pt x="95835" y="95105"/>
                </a:lnTo>
                <a:lnTo>
                  <a:pt x="69668" y="133636"/>
                </a:lnTo>
                <a:lnTo>
                  <a:pt x="60093" y="180412"/>
                </a:lnTo>
                <a:lnTo>
                  <a:pt x="69751" y="227218"/>
                </a:lnTo>
                <a:lnTo>
                  <a:pt x="95867" y="265764"/>
                </a:lnTo>
                <a:lnTo>
                  <a:pt x="134382" y="291921"/>
                </a:lnTo>
                <a:lnTo>
                  <a:pt x="181238" y="301557"/>
                </a:lnTo>
                <a:lnTo>
                  <a:pt x="313808" y="301557"/>
                </a:lnTo>
                <a:lnTo>
                  <a:pt x="303182" y="314571"/>
                </a:lnTo>
                <a:lnTo>
                  <a:pt x="262484" y="343041"/>
                </a:lnTo>
                <a:lnTo>
                  <a:pt x="213826" y="359063"/>
                </a:lnTo>
                <a:lnTo>
                  <a:pt x="169172" y="361250"/>
                </a:lnTo>
                <a:close/>
              </a:path>
              <a:path w="363219" h="361314">
                <a:moveTo>
                  <a:pt x="302383" y="180412"/>
                </a:moveTo>
                <a:lnTo>
                  <a:pt x="292171" y="133614"/>
                </a:lnTo>
                <a:lnTo>
                  <a:pt x="266410" y="95086"/>
                </a:lnTo>
                <a:lnTo>
                  <a:pt x="228376" y="68954"/>
                </a:lnTo>
                <a:lnTo>
                  <a:pt x="181238" y="59318"/>
                </a:lnTo>
                <a:lnTo>
                  <a:pt x="315757" y="59318"/>
                </a:lnTo>
                <a:lnTo>
                  <a:pt x="316577" y="60052"/>
                </a:lnTo>
                <a:lnTo>
                  <a:pt x="341003" y="95652"/>
                </a:lnTo>
                <a:lnTo>
                  <a:pt x="356712" y="136295"/>
                </a:lnTo>
                <a:lnTo>
                  <a:pt x="358828" y="151259"/>
                </a:lnTo>
                <a:lnTo>
                  <a:pt x="333485" y="151259"/>
                </a:lnTo>
                <a:lnTo>
                  <a:pt x="312461" y="158540"/>
                </a:lnTo>
                <a:lnTo>
                  <a:pt x="302383" y="180412"/>
                </a:lnTo>
                <a:close/>
              </a:path>
              <a:path w="363219" h="361314">
                <a:moveTo>
                  <a:pt x="333428" y="209659"/>
                </a:moveTo>
                <a:lnTo>
                  <a:pt x="312411" y="202320"/>
                </a:lnTo>
                <a:lnTo>
                  <a:pt x="302383" y="180412"/>
                </a:lnTo>
                <a:lnTo>
                  <a:pt x="312461" y="158540"/>
                </a:lnTo>
                <a:lnTo>
                  <a:pt x="333485" y="151259"/>
                </a:lnTo>
                <a:lnTo>
                  <a:pt x="354100" y="158581"/>
                </a:lnTo>
                <a:lnTo>
                  <a:pt x="362908" y="180412"/>
                </a:lnTo>
                <a:lnTo>
                  <a:pt x="354065" y="202374"/>
                </a:lnTo>
                <a:lnTo>
                  <a:pt x="333428" y="209659"/>
                </a:lnTo>
                <a:close/>
              </a:path>
              <a:path w="363219" h="361314">
                <a:moveTo>
                  <a:pt x="362929" y="180463"/>
                </a:moveTo>
                <a:lnTo>
                  <a:pt x="354100" y="158581"/>
                </a:lnTo>
                <a:lnTo>
                  <a:pt x="333485" y="151259"/>
                </a:lnTo>
                <a:lnTo>
                  <a:pt x="358828" y="151259"/>
                </a:lnTo>
                <a:lnTo>
                  <a:pt x="362949" y="180412"/>
                </a:lnTo>
                <a:close/>
              </a:path>
              <a:path w="363219" h="361314">
                <a:moveTo>
                  <a:pt x="313808" y="301557"/>
                </a:moveTo>
                <a:lnTo>
                  <a:pt x="181238" y="301557"/>
                </a:lnTo>
                <a:lnTo>
                  <a:pt x="228354" y="291921"/>
                </a:lnTo>
                <a:lnTo>
                  <a:pt x="266418" y="265764"/>
                </a:lnTo>
                <a:lnTo>
                  <a:pt x="292178" y="227218"/>
                </a:lnTo>
                <a:lnTo>
                  <a:pt x="302383" y="180412"/>
                </a:lnTo>
                <a:lnTo>
                  <a:pt x="312411" y="202320"/>
                </a:lnTo>
                <a:lnTo>
                  <a:pt x="333428" y="209659"/>
                </a:lnTo>
                <a:lnTo>
                  <a:pt x="358259" y="209659"/>
                </a:lnTo>
                <a:lnTo>
                  <a:pt x="354873" y="230704"/>
                </a:lnTo>
                <a:lnTo>
                  <a:pt x="334465" y="276258"/>
                </a:lnTo>
                <a:lnTo>
                  <a:pt x="313808" y="301557"/>
                </a:lnTo>
                <a:close/>
              </a:path>
              <a:path w="363219" h="361314">
                <a:moveTo>
                  <a:pt x="358259" y="209659"/>
                </a:moveTo>
                <a:lnTo>
                  <a:pt x="333428" y="209659"/>
                </a:lnTo>
                <a:lnTo>
                  <a:pt x="354065" y="202374"/>
                </a:lnTo>
                <a:lnTo>
                  <a:pt x="362929" y="180463"/>
                </a:lnTo>
                <a:lnTo>
                  <a:pt x="358259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878892" y="510020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25"/>
                </a:moveTo>
                <a:lnTo>
                  <a:pt x="125965" y="352904"/>
                </a:lnTo>
                <a:lnTo>
                  <a:pt x="86130" y="334807"/>
                </a:lnTo>
                <a:lnTo>
                  <a:pt x="51589" y="307652"/>
                </a:lnTo>
                <a:lnTo>
                  <a:pt x="24266" y="272152"/>
                </a:lnTo>
                <a:lnTo>
                  <a:pt x="6710" y="230795"/>
                </a:lnTo>
                <a:lnTo>
                  <a:pt x="0" y="187065"/>
                </a:lnTo>
                <a:lnTo>
                  <a:pt x="3873" y="143147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46"/>
                </a:lnTo>
                <a:lnTo>
                  <a:pt x="315784" y="59325"/>
                </a:lnTo>
                <a:lnTo>
                  <a:pt x="181238" y="59325"/>
                </a:lnTo>
                <a:lnTo>
                  <a:pt x="134422" y="68954"/>
                </a:lnTo>
                <a:lnTo>
                  <a:pt x="95835" y="95093"/>
                </a:lnTo>
                <a:lnTo>
                  <a:pt x="69668" y="133622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39" y="301514"/>
                </a:lnTo>
                <a:lnTo>
                  <a:pt x="303182" y="314567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2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601"/>
                </a:lnTo>
                <a:lnTo>
                  <a:pt x="266410" y="95074"/>
                </a:lnTo>
                <a:lnTo>
                  <a:pt x="228376" y="68954"/>
                </a:lnTo>
                <a:lnTo>
                  <a:pt x="181238" y="59325"/>
                </a:lnTo>
                <a:lnTo>
                  <a:pt x="315784" y="59325"/>
                </a:lnTo>
                <a:lnTo>
                  <a:pt x="316577" y="60035"/>
                </a:lnTo>
                <a:lnTo>
                  <a:pt x="341003" y="95644"/>
                </a:lnTo>
                <a:lnTo>
                  <a:pt x="356712" y="136298"/>
                </a:lnTo>
                <a:lnTo>
                  <a:pt x="358821" y="151213"/>
                </a:lnTo>
                <a:lnTo>
                  <a:pt x="333485" y="151213"/>
                </a:lnTo>
                <a:lnTo>
                  <a:pt x="312461" y="158511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43"/>
                </a:moveTo>
                <a:lnTo>
                  <a:pt x="312411" y="202315"/>
                </a:lnTo>
                <a:lnTo>
                  <a:pt x="302383" y="180420"/>
                </a:lnTo>
                <a:lnTo>
                  <a:pt x="312461" y="158511"/>
                </a:lnTo>
                <a:lnTo>
                  <a:pt x="333485" y="151213"/>
                </a:lnTo>
                <a:lnTo>
                  <a:pt x="354100" y="158531"/>
                </a:lnTo>
                <a:lnTo>
                  <a:pt x="362929" y="180420"/>
                </a:lnTo>
                <a:lnTo>
                  <a:pt x="354065" y="202358"/>
                </a:lnTo>
                <a:lnTo>
                  <a:pt x="333428" y="209643"/>
                </a:lnTo>
                <a:close/>
              </a:path>
              <a:path w="363219" h="361314">
                <a:moveTo>
                  <a:pt x="362939" y="180445"/>
                </a:moveTo>
                <a:lnTo>
                  <a:pt x="354100" y="158531"/>
                </a:lnTo>
                <a:lnTo>
                  <a:pt x="333485" y="151213"/>
                </a:lnTo>
                <a:lnTo>
                  <a:pt x="358821" y="151213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39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315"/>
                </a:lnTo>
                <a:lnTo>
                  <a:pt x="333428" y="209643"/>
                </a:lnTo>
                <a:lnTo>
                  <a:pt x="358257" y="209643"/>
                </a:lnTo>
                <a:lnTo>
                  <a:pt x="354873" y="230684"/>
                </a:lnTo>
                <a:lnTo>
                  <a:pt x="334465" y="276250"/>
                </a:lnTo>
                <a:lnTo>
                  <a:pt x="313839" y="301514"/>
                </a:lnTo>
                <a:close/>
              </a:path>
              <a:path w="363219" h="361314">
                <a:moveTo>
                  <a:pt x="358257" y="209643"/>
                </a:moveTo>
                <a:lnTo>
                  <a:pt x="333428" y="209643"/>
                </a:lnTo>
                <a:lnTo>
                  <a:pt x="354065" y="202358"/>
                </a:lnTo>
                <a:lnTo>
                  <a:pt x="362939" y="180445"/>
                </a:lnTo>
                <a:lnTo>
                  <a:pt x="358257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878892" y="570563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72" y="361245"/>
                </a:moveTo>
                <a:lnTo>
                  <a:pt x="125965" y="352925"/>
                </a:lnTo>
                <a:lnTo>
                  <a:pt x="86130" y="334819"/>
                </a:lnTo>
                <a:lnTo>
                  <a:pt x="51589" y="307650"/>
                </a:lnTo>
                <a:lnTo>
                  <a:pt x="24266" y="272139"/>
                </a:lnTo>
                <a:lnTo>
                  <a:pt x="6710" y="230789"/>
                </a:lnTo>
                <a:lnTo>
                  <a:pt x="0" y="187062"/>
                </a:lnTo>
                <a:lnTo>
                  <a:pt x="3873" y="143146"/>
                </a:lnTo>
                <a:lnTo>
                  <a:pt x="18069" y="101227"/>
                </a:lnTo>
                <a:lnTo>
                  <a:pt x="42325" y="63491"/>
                </a:lnTo>
                <a:lnTo>
                  <a:pt x="75184" y="33145"/>
                </a:lnTo>
                <a:lnTo>
                  <a:pt x="114090" y="12047"/>
                </a:lnTo>
                <a:lnTo>
                  <a:pt x="156792" y="798"/>
                </a:lnTo>
                <a:lnTo>
                  <a:pt x="201040" y="0"/>
                </a:lnTo>
                <a:lnTo>
                  <a:pt x="244585" y="10253"/>
                </a:lnTo>
                <a:lnTo>
                  <a:pt x="284186" y="31041"/>
                </a:lnTo>
                <a:lnTo>
                  <a:pt x="315790" y="59325"/>
                </a:lnTo>
                <a:lnTo>
                  <a:pt x="181238" y="59325"/>
                </a:lnTo>
                <a:lnTo>
                  <a:pt x="134422" y="68954"/>
                </a:lnTo>
                <a:lnTo>
                  <a:pt x="95835" y="95093"/>
                </a:lnTo>
                <a:lnTo>
                  <a:pt x="69668" y="133622"/>
                </a:lnTo>
                <a:lnTo>
                  <a:pt x="60093" y="180420"/>
                </a:lnTo>
                <a:lnTo>
                  <a:pt x="69751" y="227218"/>
                </a:lnTo>
                <a:lnTo>
                  <a:pt x="95867" y="265746"/>
                </a:lnTo>
                <a:lnTo>
                  <a:pt x="134382" y="291886"/>
                </a:lnTo>
                <a:lnTo>
                  <a:pt x="181238" y="301514"/>
                </a:lnTo>
                <a:lnTo>
                  <a:pt x="313839" y="301514"/>
                </a:lnTo>
                <a:lnTo>
                  <a:pt x="303182" y="314567"/>
                </a:lnTo>
                <a:lnTo>
                  <a:pt x="262484" y="343037"/>
                </a:lnTo>
                <a:lnTo>
                  <a:pt x="213826" y="359058"/>
                </a:lnTo>
                <a:lnTo>
                  <a:pt x="169172" y="361245"/>
                </a:lnTo>
                <a:close/>
              </a:path>
              <a:path w="363219" h="361314">
                <a:moveTo>
                  <a:pt x="302383" y="180420"/>
                </a:moveTo>
                <a:lnTo>
                  <a:pt x="292171" y="133601"/>
                </a:lnTo>
                <a:lnTo>
                  <a:pt x="266410" y="95074"/>
                </a:lnTo>
                <a:lnTo>
                  <a:pt x="228376" y="68954"/>
                </a:lnTo>
                <a:lnTo>
                  <a:pt x="181238" y="59325"/>
                </a:lnTo>
                <a:lnTo>
                  <a:pt x="315790" y="59325"/>
                </a:lnTo>
                <a:lnTo>
                  <a:pt x="316577" y="60029"/>
                </a:lnTo>
                <a:lnTo>
                  <a:pt x="341003" y="95640"/>
                </a:lnTo>
                <a:lnTo>
                  <a:pt x="356712" y="136296"/>
                </a:lnTo>
                <a:lnTo>
                  <a:pt x="358818" y="151194"/>
                </a:lnTo>
                <a:lnTo>
                  <a:pt x="333485" y="151194"/>
                </a:lnTo>
                <a:lnTo>
                  <a:pt x="312458" y="158510"/>
                </a:lnTo>
                <a:lnTo>
                  <a:pt x="302383" y="180420"/>
                </a:lnTo>
                <a:close/>
              </a:path>
              <a:path w="363219" h="361314">
                <a:moveTo>
                  <a:pt x="333428" y="209643"/>
                </a:moveTo>
                <a:lnTo>
                  <a:pt x="312411" y="202315"/>
                </a:lnTo>
                <a:lnTo>
                  <a:pt x="302383" y="180420"/>
                </a:lnTo>
                <a:lnTo>
                  <a:pt x="312461" y="158504"/>
                </a:lnTo>
                <a:lnTo>
                  <a:pt x="333485" y="151194"/>
                </a:lnTo>
                <a:lnTo>
                  <a:pt x="354100" y="158510"/>
                </a:lnTo>
                <a:lnTo>
                  <a:pt x="362929" y="180420"/>
                </a:lnTo>
                <a:lnTo>
                  <a:pt x="354065" y="202358"/>
                </a:lnTo>
                <a:lnTo>
                  <a:pt x="333428" y="209643"/>
                </a:lnTo>
                <a:close/>
              </a:path>
              <a:path w="363219" h="361314">
                <a:moveTo>
                  <a:pt x="362939" y="180445"/>
                </a:moveTo>
                <a:lnTo>
                  <a:pt x="354100" y="158510"/>
                </a:lnTo>
                <a:lnTo>
                  <a:pt x="333485" y="151194"/>
                </a:lnTo>
                <a:lnTo>
                  <a:pt x="358818" y="151194"/>
                </a:lnTo>
                <a:lnTo>
                  <a:pt x="362949" y="180420"/>
                </a:lnTo>
                <a:close/>
              </a:path>
              <a:path w="363219" h="361314">
                <a:moveTo>
                  <a:pt x="313839" y="301514"/>
                </a:moveTo>
                <a:lnTo>
                  <a:pt x="181238" y="301514"/>
                </a:lnTo>
                <a:lnTo>
                  <a:pt x="228354" y="291886"/>
                </a:lnTo>
                <a:lnTo>
                  <a:pt x="266418" y="265746"/>
                </a:lnTo>
                <a:lnTo>
                  <a:pt x="292178" y="227218"/>
                </a:lnTo>
                <a:lnTo>
                  <a:pt x="302383" y="180420"/>
                </a:lnTo>
                <a:lnTo>
                  <a:pt x="312411" y="202315"/>
                </a:lnTo>
                <a:lnTo>
                  <a:pt x="333428" y="209643"/>
                </a:lnTo>
                <a:lnTo>
                  <a:pt x="358257" y="209643"/>
                </a:lnTo>
                <a:lnTo>
                  <a:pt x="354873" y="230684"/>
                </a:lnTo>
                <a:lnTo>
                  <a:pt x="334465" y="276250"/>
                </a:lnTo>
                <a:lnTo>
                  <a:pt x="313839" y="301514"/>
                </a:lnTo>
                <a:close/>
              </a:path>
              <a:path w="363219" h="361314">
                <a:moveTo>
                  <a:pt x="358257" y="209643"/>
                </a:moveTo>
                <a:lnTo>
                  <a:pt x="333428" y="209643"/>
                </a:lnTo>
                <a:lnTo>
                  <a:pt x="354065" y="202358"/>
                </a:lnTo>
                <a:lnTo>
                  <a:pt x="362939" y="180445"/>
                </a:lnTo>
                <a:lnTo>
                  <a:pt x="358257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878892" y="63113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72" y="361225"/>
                </a:moveTo>
                <a:lnTo>
                  <a:pt x="125965" y="352902"/>
                </a:lnTo>
                <a:lnTo>
                  <a:pt x="86130" y="334806"/>
                </a:lnTo>
                <a:lnTo>
                  <a:pt x="51589" y="307649"/>
                </a:lnTo>
                <a:lnTo>
                  <a:pt x="24266" y="272144"/>
                </a:lnTo>
                <a:lnTo>
                  <a:pt x="6710" y="230788"/>
                </a:lnTo>
                <a:lnTo>
                  <a:pt x="0" y="187057"/>
                </a:lnTo>
                <a:lnTo>
                  <a:pt x="3873" y="143139"/>
                </a:lnTo>
                <a:lnTo>
                  <a:pt x="18069" y="101219"/>
                </a:lnTo>
                <a:lnTo>
                  <a:pt x="42325" y="63483"/>
                </a:lnTo>
                <a:lnTo>
                  <a:pt x="75184" y="33142"/>
                </a:lnTo>
                <a:lnTo>
                  <a:pt x="114090" y="12045"/>
                </a:lnTo>
                <a:lnTo>
                  <a:pt x="156792" y="797"/>
                </a:lnTo>
                <a:lnTo>
                  <a:pt x="201040" y="0"/>
                </a:lnTo>
                <a:lnTo>
                  <a:pt x="244585" y="10258"/>
                </a:lnTo>
                <a:lnTo>
                  <a:pt x="284186" y="31044"/>
                </a:lnTo>
                <a:lnTo>
                  <a:pt x="315781" y="59318"/>
                </a:lnTo>
                <a:lnTo>
                  <a:pt x="181238" y="59318"/>
                </a:lnTo>
                <a:lnTo>
                  <a:pt x="134422" y="68946"/>
                </a:lnTo>
                <a:lnTo>
                  <a:pt x="95835" y="95086"/>
                </a:lnTo>
                <a:lnTo>
                  <a:pt x="69668" y="133614"/>
                </a:lnTo>
                <a:lnTo>
                  <a:pt x="60093" y="180412"/>
                </a:lnTo>
                <a:lnTo>
                  <a:pt x="69751" y="227210"/>
                </a:lnTo>
                <a:lnTo>
                  <a:pt x="95867" y="265739"/>
                </a:lnTo>
                <a:lnTo>
                  <a:pt x="134382" y="291878"/>
                </a:lnTo>
                <a:lnTo>
                  <a:pt x="181238" y="301507"/>
                </a:lnTo>
                <a:lnTo>
                  <a:pt x="313845" y="301507"/>
                </a:lnTo>
                <a:lnTo>
                  <a:pt x="303182" y="314568"/>
                </a:lnTo>
                <a:lnTo>
                  <a:pt x="262484" y="343040"/>
                </a:lnTo>
                <a:lnTo>
                  <a:pt x="213826" y="359063"/>
                </a:lnTo>
                <a:lnTo>
                  <a:pt x="169172" y="361225"/>
                </a:lnTo>
                <a:close/>
              </a:path>
              <a:path w="363219" h="361315">
                <a:moveTo>
                  <a:pt x="302383" y="180412"/>
                </a:moveTo>
                <a:lnTo>
                  <a:pt x="292171" y="133593"/>
                </a:lnTo>
                <a:lnTo>
                  <a:pt x="266410" y="95067"/>
                </a:lnTo>
                <a:lnTo>
                  <a:pt x="228376" y="68946"/>
                </a:lnTo>
                <a:lnTo>
                  <a:pt x="181238" y="59318"/>
                </a:lnTo>
                <a:lnTo>
                  <a:pt x="315781" y="59318"/>
                </a:lnTo>
                <a:lnTo>
                  <a:pt x="316577" y="60030"/>
                </a:lnTo>
                <a:lnTo>
                  <a:pt x="341003" y="95637"/>
                </a:lnTo>
                <a:lnTo>
                  <a:pt x="356712" y="136290"/>
                </a:lnTo>
                <a:lnTo>
                  <a:pt x="358822" y="151215"/>
                </a:lnTo>
                <a:lnTo>
                  <a:pt x="333485" y="151215"/>
                </a:lnTo>
                <a:lnTo>
                  <a:pt x="312461" y="158510"/>
                </a:lnTo>
                <a:lnTo>
                  <a:pt x="302383" y="180412"/>
                </a:lnTo>
                <a:close/>
              </a:path>
              <a:path w="363219" h="361315">
                <a:moveTo>
                  <a:pt x="333428" y="209640"/>
                </a:moveTo>
                <a:lnTo>
                  <a:pt x="312411" y="202313"/>
                </a:lnTo>
                <a:lnTo>
                  <a:pt x="302383" y="180412"/>
                </a:lnTo>
                <a:lnTo>
                  <a:pt x="312461" y="158510"/>
                </a:lnTo>
                <a:lnTo>
                  <a:pt x="333485" y="151215"/>
                </a:lnTo>
                <a:lnTo>
                  <a:pt x="354100" y="158531"/>
                </a:lnTo>
                <a:lnTo>
                  <a:pt x="362929" y="180412"/>
                </a:lnTo>
                <a:lnTo>
                  <a:pt x="354065" y="202352"/>
                </a:lnTo>
                <a:lnTo>
                  <a:pt x="333428" y="209640"/>
                </a:lnTo>
                <a:close/>
              </a:path>
              <a:path w="363219" h="361315">
                <a:moveTo>
                  <a:pt x="362939" y="180437"/>
                </a:moveTo>
                <a:lnTo>
                  <a:pt x="354100" y="158531"/>
                </a:lnTo>
                <a:lnTo>
                  <a:pt x="333485" y="151215"/>
                </a:lnTo>
                <a:lnTo>
                  <a:pt x="358822" y="151215"/>
                </a:lnTo>
                <a:lnTo>
                  <a:pt x="362949" y="180412"/>
                </a:lnTo>
                <a:close/>
              </a:path>
              <a:path w="363219" h="361315">
                <a:moveTo>
                  <a:pt x="313845" y="301507"/>
                </a:moveTo>
                <a:lnTo>
                  <a:pt x="181238" y="301507"/>
                </a:lnTo>
                <a:lnTo>
                  <a:pt x="228354" y="291878"/>
                </a:lnTo>
                <a:lnTo>
                  <a:pt x="266418" y="265739"/>
                </a:lnTo>
                <a:lnTo>
                  <a:pt x="292178" y="227210"/>
                </a:lnTo>
                <a:lnTo>
                  <a:pt x="302383" y="180412"/>
                </a:lnTo>
                <a:lnTo>
                  <a:pt x="312411" y="202313"/>
                </a:lnTo>
                <a:lnTo>
                  <a:pt x="333428" y="209640"/>
                </a:lnTo>
                <a:lnTo>
                  <a:pt x="358257" y="209640"/>
                </a:lnTo>
                <a:lnTo>
                  <a:pt x="354873" y="230678"/>
                </a:lnTo>
                <a:lnTo>
                  <a:pt x="334465" y="276247"/>
                </a:lnTo>
                <a:lnTo>
                  <a:pt x="313845" y="301507"/>
                </a:lnTo>
                <a:close/>
              </a:path>
              <a:path w="363219" h="361315">
                <a:moveTo>
                  <a:pt x="358257" y="209640"/>
                </a:moveTo>
                <a:lnTo>
                  <a:pt x="333428" y="209640"/>
                </a:lnTo>
                <a:lnTo>
                  <a:pt x="354065" y="202352"/>
                </a:lnTo>
                <a:lnTo>
                  <a:pt x="362939" y="180437"/>
                </a:lnTo>
                <a:lnTo>
                  <a:pt x="358257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484687" y="3889340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25"/>
                </a:moveTo>
                <a:lnTo>
                  <a:pt x="125963" y="352902"/>
                </a:lnTo>
                <a:lnTo>
                  <a:pt x="86137" y="334806"/>
                </a:lnTo>
                <a:lnTo>
                  <a:pt x="51597" y="307649"/>
                </a:lnTo>
                <a:lnTo>
                  <a:pt x="24260" y="272144"/>
                </a:lnTo>
                <a:lnTo>
                  <a:pt x="6703" y="230768"/>
                </a:lnTo>
                <a:lnTo>
                  <a:pt x="0" y="187035"/>
                </a:lnTo>
                <a:lnTo>
                  <a:pt x="3880" y="143124"/>
                </a:lnTo>
                <a:lnTo>
                  <a:pt x="18077" y="101214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39"/>
                </a:lnTo>
                <a:lnTo>
                  <a:pt x="315794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12" y="301507"/>
                </a:lnTo>
                <a:lnTo>
                  <a:pt x="303165" y="314546"/>
                </a:lnTo>
                <a:lnTo>
                  <a:pt x="262466" y="343021"/>
                </a:lnTo>
                <a:lnTo>
                  <a:pt x="213808" y="359063"/>
                </a:lnTo>
                <a:lnTo>
                  <a:pt x="169159" y="361225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94" y="59318"/>
                </a:lnTo>
                <a:lnTo>
                  <a:pt x="316574" y="60015"/>
                </a:lnTo>
                <a:lnTo>
                  <a:pt x="341010" y="95615"/>
                </a:lnTo>
                <a:lnTo>
                  <a:pt x="356720" y="136270"/>
                </a:lnTo>
                <a:lnTo>
                  <a:pt x="358825" y="151196"/>
                </a:lnTo>
                <a:lnTo>
                  <a:pt x="333474" y="151196"/>
                </a:lnTo>
                <a:lnTo>
                  <a:pt x="312442" y="158509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21"/>
                </a:moveTo>
                <a:lnTo>
                  <a:pt x="312416" y="202292"/>
                </a:lnTo>
                <a:lnTo>
                  <a:pt x="302365" y="180412"/>
                </a:lnTo>
                <a:lnTo>
                  <a:pt x="312445" y="158503"/>
                </a:lnTo>
                <a:lnTo>
                  <a:pt x="333474" y="151196"/>
                </a:lnTo>
                <a:lnTo>
                  <a:pt x="354093" y="158509"/>
                </a:lnTo>
                <a:lnTo>
                  <a:pt x="362923" y="180412"/>
                </a:lnTo>
                <a:lnTo>
                  <a:pt x="354064" y="202345"/>
                </a:lnTo>
                <a:lnTo>
                  <a:pt x="333436" y="209621"/>
                </a:lnTo>
                <a:close/>
              </a:path>
              <a:path w="363219" h="361314">
                <a:moveTo>
                  <a:pt x="362934" y="180437"/>
                </a:moveTo>
                <a:lnTo>
                  <a:pt x="354093" y="158509"/>
                </a:lnTo>
                <a:lnTo>
                  <a:pt x="333474" y="151196"/>
                </a:lnTo>
                <a:lnTo>
                  <a:pt x="358825" y="151196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812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4" y="265739"/>
                </a:lnTo>
                <a:lnTo>
                  <a:pt x="292184" y="227210"/>
                </a:lnTo>
                <a:lnTo>
                  <a:pt x="302365" y="180412"/>
                </a:lnTo>
                <a:lnTo>
                  <a:pt x="312416" y="202292"/>
                </a:lnTo>
                <a:lnTo>
                  <a:pt x="333436" y="209621"/>
                </a:lnTo>
                <a:lnTo>
                  <a:pt x="358250" y="209621"/>
                </a:lnTo>
                <a:lnTo>
                  <a:pt x="354861" y="230673"/>
                </a:lnTo>
                <a:lnTo>
                  <a:pt x="334449" y="276232"/>
                </a:lnTo>
                <a:lnTo>
                  <a:pt x="313812" y="301507"/>
                </a:lnTo>
                <a:close/>
              </a:path>
              <a:path w="363219" h="361314">
                <a:moveTo>
                  <a:pt x="358250" y="209621"/>
                </a:moveTo>
                <a:lnTo>
                  <a:pt x="333436" y="209621"/>
                </a:lnTo>
                <a:lnTo>
                  <a:pt x="354064" y="202345"/>
                </a:lnTo>
                <a:lnTo>
                  <a:pt x="362934" y="180437"/>
                </a:lnTo>
                <a:lnTo>
                  <a:pt x="358250" y="209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484687" y="4494622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50"/>
                </a:moveTo>
                <a:lnTo>
                  <a:pt x="125963" y="352933"/>
                </a:lnTo>
                <a:lnTo>
                  <a:pt x="86137" y="334835"/>
                </a:lnTo>
                <a:lnTo>
                  <a:pt x="51597" y="307681"/>
                </a:lnTo>
                <a:lnTo>
                  <a:pt x="24260" y="272195"/>
                </a:lnTo>
                <a:lnTo>
                  <a:pt x="6703" y="230814"/>
                </a:lnTo>
                <a:lnTo>
                  <a:pt x="0" y="187068"/>
                </a:lnTo>
                <a:lnTo>
                  <a:pt x="3880" y="143142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64"/>
                </a:lnTo>
                <a:lnTo>
                  <a:pt x="315754" y="59318"/>
                </a:lnTo>
                <a:lnTo>
                  <a:pt x="181220" y="59318"/>
                </a:lnTo>
                <a:lnTo>
                  <a:pt x="134411" y="68954"/>
                </a:lnTo>
                <a:lnTo>
                  <a:pt x="95836" y="95105"/>
                </a:lnTo>
                <a:lnTo>
                  <a:pt x="69671" y="133636"/>
                </a:lnTo>
                <a:lnTo>
                  <a:pt x="60074" y="180412"/>
                </a:lnTo>
                <a:lnTo>
                  <a:pt x="69733" y="227218"/>
                </a:lnTo>
                <a:lnTo>
                  <a:pt x="95849" y="265764"/>
                </a:lnTo>
                <a:lnTo>
                  <a:pt x="134364" y="291921"/>
                </a:lnTo>
                <a:lnTo>
                  <a:pt x="181220" y="301557"/>
                </a:lnTo>
                <a:lnTo>
                  <a:pt x="313791" y="301557"/>
                </a:lnTo>
                <a:lnTo>
                  <a:pt x="303165" y="314571"/>
                </a:lnTo>
                <a:lnTo>
                  <a:pt x="262466" y="343041"/>
                </a:lnTo>
                <a:lnTo>
                  <a:pt x="213808" y="359063"/>
                </a:lnTo>
                <a:lnTo>
                  <a:pt x="169159" y="361250"/>
                </a:lnTo>
                <a:close/>
              </a:path>
              <a:path w="363219" h="361314">
                <a:moveTo>
                  <a:pt x="302365" y="180412"/>
                </a:moveTo>
                <a:lnTo>
                  <a:pt x="292169" y="133614"/>
                </a:lnTo>
                <a:lnTo>
                  <a:pt x="266396" y="95086"/>
                </a:lnTo>
                <a:lnTo>
                  <a:pt x="228349" y="68954"/>
                </a:lnTo>
                <a:lnTo>
                  <a:pt x="181220" y="59318"/>
                </a:lnTo>
                <a:lnTo>
                  <a:pt x="315754" y="59318"/>
                </a:lnTo>
                <a:lnTo>
                  <a:pt x="316574" y="60052"/>
                </a:lnTo>
                <a:lnTo>
                  <a:pt x="341010" y="95652"/>
                </a:lnTo>
                <a:lnTo>
                  <a:pt x="356720" y="136295"/>
                </a:lnTo>
                <a:lnTo>
                  <a:pt x="358831" y="151259"/>
                </a:lnTo>
                <a:lnTo>
                  <a:pt x="333474" y="151259"/>
                </a:lnTo>
                <a:lnTo>
                  <a:pt x="312445" y="158540"/>
                </a:lnTo>
                <a:lnTo>
                  <a:pt x="302365" y="180412"/>
                </a:lnTo>
                <a:close/>
              </a:path>
              <a:path w="363219" h="361314">
                <a:moveTo>
                  <a:pt x="333436" y="209659"/>
                </a:moveTo>
                <a:lnTo>
                  <a:pt x="312416" y="202320"/>
                </a:lnTo>
                <a:lnTo>
                  <a:pt x="302365" y="180412"/>
                </a:lnTo>
                <a:lnTo>
                  <a:pt x="312445" y="158540"/>
                </a:lnTo>
                <a:lnTo>
                  <a:pt x="333474" y="151259"/>
                </a:lnTo>
                <a:lnTo>
                  <a:pt x="354093" y="158581"/>
                </a:lnTo>
                <a:lnTo>
                  <a:pt x="362903" y="180412"/>
                </a:lnTo>
                <a:lnTo>
                  <a:pt x="354064" y="202374"/>
                </a:lnTo>
                <a:lnTo>
                  <a:pt x="333436" y="209659"/>
                </a:lnTo>
                <a:close/>
              </a:path>
              <a:path w="363219" h="361314">
                <a:moveTo>
                  <a:pt x="362923" y="180463"/>
                </a:moveTo>
                <a:lnTo>
                  <a:pt x="354093" y="158581"/>
                </a:lnTo>
                <a:lnTo>
                  <a:pt x="333474" y="151259"/>
                </a:lnTo>
                <a:lnTo>
                  <a:pt x="358831" y="151259"/>
                </a:lnTo>
                <a:lnTo>
                  <a:pt x="362944" y="180412"/>
                </a:lnTo>
                <a:close/>
              </a:path>
              <a:path w="363219" h="361314">
                <a:moveTo>
                  <a:pt x="313791" y="301557"/>
                </a:moveTo>
                <a:lnTo>
                  <a:pt x="181220" y="301557"/>
                </a:lnTo>
                <a:lnTo>
                  <a:pt x="228349" y="291921"/>
                </a:lnTo>
                <a:lnTo>
                  <a:pt x="266424" y="265764"/>
                </a:lnTo>
                <a:lnTo>
                  <a:pt x="292184" y="227218"/>
                </a:lnTo>
                <a:lnTo>
                  <a:pt x="302365" y="180412"/>
                </a:lnTo>
                <a:lnTo>
                  <a:pt x="312416" y="202320"/>
                </a:lnTo>
                <a:lnTo>
                  <a:pt x="333436" y="209659"/>
                </a:lnTo>
                <a:lnTo>
                  <a:pt x="358250" y="209659"/>
                </a:lnTo>
                <a:lnTo>
                  <a:pt x="354861" y="230704"/>
                </a:lnTo>
                <a:lnTo>
                  <a:pt x="334449" y="276258"/>
                </a:lnTo>
                <a:lnTo>
                  <a:pt x="313791" y="301557"/>
                </a:lnTo>
                <a:close/>
              </a:path>
              <a:path w="363219" h="361314">
                <a:moveTo>
                  <a:pt x="358250" y="209659"/>
                </a:moveTo>
                <a:lnTo>
                  <a:pt x="333436" y="209659"/>
                </a:lnTo>
                <a:lnTo>
                  <a:pt x="354064" y="202374"/>
                </a:lnTo>
                <a:lnTo>
                  <a:pt x="362923" y="180463"/>
                </a:lnTo>
                <a:lnTo>
                  <a:pt x="358250" y="20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484687" y="5100201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25"/>
                </a:moveTo>
                <a:lnTo>
                  <a:pt x="125963" y="352904"/>
                </a:lnTo>
                <a:lnTo>
                  <a:pt x="86137" y="334807"/>
                </a:lnTo>
                <a:lnTo>
                  <a:pt x="51597" y="307652"/>
                </a:lnTo>
                <a:lnTo>
                  <a:pt x="24260" y="272152"/>
                </a:lnTo>
                <a:lnTo>
                  <a:pt x="6703" y="230795"/>
                </a:lnTo>
                <a:lnTo>
                  <a:pt x="0" y="187065"/>
                </a:lnTo>
                <a:lnTo>
                  <a:pt x="3880" y="143147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46"/>
                </a:lnTo>
                <a:lnTo>
                  <a:pt x="315781" y="59325"/>
                </a:lnTo>
                <a:lnTo>
                  <a:pt x="181220" y="59325"/>
                </a:lnTo>
                <a:lnTo>
                  <a:pt x="134411" y="68954"/>
                </a:lnTo>
                <a:lnTo>
                  <a:pt x="95836" y="95093"/>
                </a:lnTo>
                <a:lnTo>
                  <a:pt x="69671" y="133622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2" y="301514"/>
                </a:lnTo>
                <a:lnTo>
                  <a:pt x="303165" y="314567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2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601"/>
                </a:lnTo>
                <a:lnTo>
                  <a:pt x="266396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81" y="59325"/>
                </a:lnTo>
                <a:lnTo>
                  <a:pt x="316574" y="60035"/>
                </a:lnTo>
                <a:lnTo>
                  <a:pt x="341010" y="95644"/>
                </a:lnTo>
                <a:lnTo>
                  <a:pt x="356720" y="136298"/>
                </a:lnTo>
                <a:lnTo>
                  <a:pt x="358824" y="151213"/>
                </a:lnTo>
                <a:lnTo>
                  <a:pt x="333474" y="151213"/>
                </a:lnTo>
                <a:lnTo>
                  <a:pt x="312445" y="158511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45" y="158511"/>
                </a:lnTo>
                <a:lnTo>
                  <a:pt x="333474" y="151213"/>
                </a:lnTo>
                <a:lnTo>
                  <a:pt x="354093" y="158531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31"/>
                </a:lnTo>
                <a:lnTo>
                  <a:pt x="333474" y="151213"/>
                </a:lnTo>
                <a:lnTo>
                  <a:pt x="358824" y="151213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2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49" y="276250"/>
                </a:lnTo>
                <a:lnTo>
                  <a:pt x="313822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484687" y="5705635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4">
                <a:moveTo>
                  <a:pt x="169159" y="361245"/>
                </a:moveTo>
                <a:lnTo>
                  <a:pt x="125963" y="352925"/>
                </a:lnTo>
                <a:lnTo>
                  <a:pt x="86137" y="334819"/>
                </a:lnTo>
                <a:lnTo>
                  <a:pt x="51597" y="307650"/>
                </a:lnTo>
                <a:lnTo>
                  <a:pt x="24260" y="272139"/>
                </a:lnTo>
                <a:lnTo>
                  <a:pt x="6703" y="230789"/>
                </a:lnTo>
                <a:lnTo>
                  <a:pt x="0" y="187062"/>
                </a:lnTo>
                <a:lnTo>
                  <a:pt x="3880" y="143146"/>
                </a:lnTo>
                <a:lnTo>
                  <a:pt x="18077" y="101227"/>
                </a:lnTo>
                <a:lnTo>
                  <a:pt x="42320" y="63491"/>
                </a:lnTo>
                <a:lnTo>
                  <a:pt x="75172" y="33145"/>
                </a:lnTo>
                <a:lnTo>
                  <a:pt x="114074" y="12047"/>
                </a:lnTo>
                <a:lnTo>
                  <a:pt x="156774" y="798"/>
                </a:lnTo>
                <a:lnTo>
                  <a:pt x="201022" y="0"/>
                </a:lnTo>
                <a:lnTo>
                  <a:pt x="244567" y="10253"/>
                </a:lnTo>
                <a:lnTo>
                  <a:pt x="284173" y="31041"/>
                </a:lnTo>
                <a:lnTo>
                  <a:pt x="315787" y="59325"/>
                </a:lnTo>
                <a:lnTo>
                  <a:pt x="181220" y="59325"/>
                </a:lnTo>
                <a:lnTo>
                  <a:pt x="134411" y="68954"/>
                </a:lnTo>
                <a:lnTo>
                  <a:pt x="95836" y="95093"/>
                </a:lnTo>
                <a:lnTo>
                  <a:pt x="69671" y="133622"/>
                </a:lnTo>
                <a:lnTo>
                  <a:pt x="60074" y="180420"/>
                </a:lnTo>
                <a:lnTo>
                  <a:pt x="69733" y="227218"/>
                </a:lnTo>
                <a:lnTo>
                  <a:pt x="95849" y="265746"/>
                </a:lnTo>
                <a:lnTo>
                  <a:pt x="134364" y="291886"/>
                </a:lnTo>
                <a:lnTo>
                  <a:pt x="181220" y="301514"/>
                </a:lnTo>
                <a:lnTo>
                  <a:pt x="313822" y="301514"/>
                </a:lnTo>
                <a:lnTo>
                  <a:pt x="303165" y="314567"/>
                </a:lnTo>
                <a:lnTo>
                  <a:pt x="262466" y="343037"/>
                </a:lnTo>
                <a:lnTo>
                  <a:pt x="213808" y="359058"/>
                </a:lnTo>
                <a:lnTo>
                  <a:pt x="169159" y="361245"/>
                </a:lnTo>
                <a:close/>
              </a:path>
              <a:path w="363219" h="361314">
                <a:moveTo>
                  <a:pt x="302365" y="180420"/>
                </a:moveTo>
                <a:lnTo>
                  <a:pt x="292169" y="133601"/>
                </a:lnTo>
                <a:lnTo>
                  <a:pt x="266396" y="95074"/>
                </a:lnTo>
                <a:lnTo>
                  <a:pt x="228349" y="68954"/>
                </a:lnTo>
                <a:lnTo>
                  <a:pt x="181220" y="59325"/>
                </a:lnTo>
                <a:lnTo>
                  <a:pt x="315787" y="59325"/>
                </a:lnTo>
                <a:lnTo>
                  <a:pt x="316574" y="60029"/>
                </a:lnTo>
                <a:lnTo>
                  <a:pt x="341010" y="95640"/>
                </a:lnTo>
                <a:lnTo>
                  <a:pt x="356720" y="136296"/>
                </a:lnTo>
                <a:lnTo>
                  <a:pt x="358822" y="151194"/>
                </a:lnTo>
                <a:lnTo>
                  <a:pt x="333474" y="151194"/>
                </a:lnTo>
                <a:lnTo>
                  <a:pt x="312442" y="158510"/>
                </a:lnTo>
                <a:lnTo>
                  <a:pt x="302365" y="180420"/>
                </a:lnTo>
                <a:close/>
              </a:path>
              <a:path w="363219" h="361314">
                <a:moveTo>
                  <a:pt x="333436" y="209643"/>
                </a:moveTo>
                <a:lnTo>
                  <a:pt x="312416" y="202315"/>
                </a:lnTo>
                <a:lnTo>
                  <a:pt x="302365" y="180420"/>
                </a:lnTo>
                <a:lnTo>
                  <a:pt x="312445" y="158504"/>
                </a:lnTo>
                <a:lnTo>
                  <a:pt x="333474" y="151194"/>
                </a:lnTo>
                <a:lnTo>
                  <a:pt x="354093" y="158510"/>
                </a:lnTo>
                <a:lnTo>
                  <a:pt x="362923" y="180420"/>
                </a:lnTo>
                <a:lnTo>
                  <a:pt x="354064" y="202358"/>
                </a:lnTo>
                <a:lnTo>
                  <a:pt x="333436" y="209643"/>
                </a:lnTo>
                <a:close/>
              </a:path>
              <a:path w="363219" h="361314">
                <a:moveTo>
                  <a:pt x="362934" y="180445"/>
                </a:moveTo>
                <a:lnTo>
                  <a:pt x="354093" y="158510"/>
                </a:lnTo>
                <a:lnTo>
                  <a:pt x="333474" y="151194"/>
                </a:lnTo>
                <a:lnTo>
                  <a:pt x="358822" y="151194"/>
                </a:lnTo>
                <a:lnTo>
                  <a:pt x="362944" y="180420"/>
                </a:lnTo>
                <a:close/>
              </a:path>
              <a:path w="363219" h="361314">
                <a:moveTo>
                  <a:pt x="313822" y="301514"/>
                </a:moveTo>
                <a:lnTo>
                  <a:pt x="181220" y="301514"/>
                </a:lnTo>
                <a:lnTo>
                  <a:pt x="228349" y="291886"/>
                </a:lnTo>
                <a:lnTo>
                  <a:pt x="266424" y="265746"/>
                </a:lnTo>
                <a:lnTo>
                  <a:pt x="292184" y="227218"/>
                </a:lnTo>
                <a:lnTo>
                  <a:pt x="302365" y="180420"/>
                </a:lnTo>
                <a:lnTo>
                  <a:pt x="312416" y="202315"/>
                </a:lnTo>
                <a:lnTo>
                  <a:pt x="333436" y="209643"/>
                </a:lnTo>
                <a:lnTo>
                  <a:pt x="358248" y="209643"/>
                </a:lnTo>
                <a:lnTo>
                  <a:pt x="354861" y="230684"/>
                </a:lnTo>
                <a:lnTo>
                  <a:pt x="334449" y="276250"/>
                </a:lnTo>
                <a:lnTo>
                  <a:pt x="313822" y="301514"/>
                </a:lnTo>
                <a:close/>
              </a:path>
              <a:path w="363219" h="361314">
                <a:moveTo>
                  <a:pt x="358248" y="209643"/>
                </a:moveTo>
                <a:lnTo>
                  <a:pt x="333436" y="209643"/>
                </a:lnTo>
                <a:lnTo>
                  <a:pt x="354064" y="202358"/>
                </a:lnTo>
                <a:lnTo>
                  <a:pt x="362934" y="180445"/>
                </a:lnTo>
                <a:lnTo>
                  <a:pt x="358248" y="20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484687" y="6311319"/>
            <a:ext cx="363220" cy="361315"/>
          </a:xfrm>
          <a:custGeom>
            <a:avLst/>
            <a:gdLst/>
            <a:ahLst/>
            <a:cxnLst/>
            <a:rect l="l" t="t" r="r" b="b"/>
            <a:pathLst>
              <a:path w="363219" h="361315">
                <a:moveTo>
                  <a:pt x="169159" y="361225"/>
                </a:moveTo>
                <a:lnTo>
                  <a:pt x="125963" y="352902"/>
                </a:lnTo>
                <a:lnTo>
                  <a:pt x="86137" y="334806"/>
                </a:lnTo>
                <a:lnTo>
                  <a:pt x="51597" y="307649"/>
                </a:lnTo>
                <a:lnTo>
                  <a:pt x="24260" y="272144"/>
                </a:lnTo>
                <a:lnTo>
                  <a:pt x="6703" y="230788"/>
                </a:lnTo>
                <a:lnTo>
                  <a:pt x="0" y="187057"/>
                </a:lnTo>
                <a:lnTo>
                  <a:pt x="3880" y="143139"/>
                </a:lnTo>
                <a:lnTo>
                  <a:pt x="18077" y="101219"/>
                </a:lnTo>
                <a:lnTo>
                  <a:pt x="42320" y="63483"/>
                </a:lnTo>
                <a:lnTo>
                  <a:pt x="75172" y="33142"/>
                </a:lnTo>
                <a:lnTo>
                  <a:pt x="114074" y="12045"/>
                </a:lnTo>
                <a:lnTo>
                  <a:pt x="156774" y="797"/>
                </a:lnTo>
                <a:lnTo>
                  <a:pt x="201022" y="0"/>
                </a:lnTo>
                <a:lnTo>
                  <a:pt x="244567" y="10258"/>
                </a:lnTo>
                <a:lnTo>
                  <a:pt x="284173" y="31044"/>
                </a:lnTo>
                <a:lnTo>
                  <a:pt x="315778" y="59318"/>
                </a:lnTo>
                <a:lnTo>
                  <a:pt x="181220" y="59318"/>
                </a:lnTo>
                <a:lnTo>
                  <a:pt x="134411" y="68946"/>
                </a:lnTo>
                <a:lnTo>
                  <a:pt x="95836" y="95086"/>
                </a:lnTo>
                <a:lnTo>
                  <a:pt x="69671" y="133614"/>
                </a:lnTo>
                <a:lnTo>
                  <a:pt x="60074" y="180412"/>
                </a:lnTo>
                <a:lnTo>
                  <a:pt x="69733" y="227210"/>
                </a:lnTo>
                <a:lnTo>
                  <a:pt x="95849" y="265739"/>
                </a:lnTo>
                <a:lnTo>
                  <a:pt x="134364" y="291878"/>
                </a:lnTo>
                <a:lnTo>
                  <a:pt x="181220" y="301507"/>
                </a:lnTo>
                <a:lnTo>
                  <a:pt x="313828" y="301507"/>
                </a:lnTo>
                <a:lnTo>
                  <a:pt x="303165" y="314568"/>
                </a:lnTo>
                <a:lnTo>
                  <a:pt x="262466" y="343040"/>
                </a:lnTo>
                <a:lnTo>
                  <a:pt x="213808" y="359063"/>
                </a:lnTo>
                <a:lnTo>
                  <a:pt x="169159" y="361225"/>
                </a:lnTo>
                <a:close/>
              </a:path>
              <a:path w="363219" h="361315">
                <a:moveTo>
                  <a:pt x="302365" y="180412"/>
                </a:moveTo>
                <a:lnTo>
                  <a:pt x="292169" y="133593"/>
                </a:lnTo>
                <a:lnTo>
                  <a:pt x="266396" y="95067"/>
                </a:lnTo>
                <a:lnTo>
                  <a:pt x="228349" y="68946"/>
                </a:lnTo>
                <a:lnTo>
                  <a:pt x="181220" y="59318"/>
                </a:lnTo>
                <a:lnTo>
                  <a:pt x="315778" y="59318"/>
                </a:lnTo>
                <a:lnTo>
                  <a:pt x="316574" y="60030"/>
                </a:lnTo>
                <a:lnTo>
                  <a:pt x="341010" y="95637"/>
                </a:lnTo>
                <a:lnTo>
                  <a:pt x="356720" y="136290"/>
                </a:lnTo>
                <a:lnTo>
                  <a:pt x="358826" y="151215"/>
                </a:lnTo>
                <a:lnTo>
                  <a:pt x="333474" y="151215"/>
                </a:lnTo>
                <a:lnTo>
                  <a:pt x="312445" y="158510"/>
                </a:lnTo>
                <a:lnTo>
                  <a:pt x="302365" y="180412"/>
                </a:lnTo>
                <a:close/>
              </a:path>
              <a:path w="363219" h="361315">
                <a:moveTo>
                  <a:pt x="333436" y="209640"/>
                </a:moveTo>
                <a:lnTo>
                  <a:pt x="312416" y="202313"/>
                </a:lnTo>
                <a:lnTo>
                  <a:pt x="302365" y="180412"/>
                </a:lnTo>
                <a:lnTo>
                  <a:pt x="312445" y="158510"/>
                </a:lnTo>
                <a:lnTo>
                  <a:pt x="333474" y="151215"/>
                </a:lnTo>
                <a:lnTo>
                  <a:pt x="354093" y="158531"/>
                </a:lnTo>
                <a:lnTo>
                  <a:pt x="362923" y="180412"/>
                </a:lnTo>
                <a:lnTo>
                  <a:pt x="354064" y="202352"/>
                </a:lnTo>
                <a:lnTo>
                  <a:pt x="333436" y="209640"/>
                </a:lnTo>
                <a:close/>
              </a:path>
              <a:path w="363219" h="361315">
                <a:moveTo>
                  <a:pt x="362934" y="180438"/>
                </a:moveTo>
                <a:lnTo>
                  <a:pt x="354093" y="158531"/>
                </a:lnTo>
                <a:lnTo>
                  <a:pt x="333474" y="151215"/>
                </a:lnTo>
                <a:lnTo>
                  <a:pt x="358826" y="151215"/>
                </a:lnTo>
                <a:lnTo>
                  <a:pt x="362944" y="180412"/>
                </a:lnTo>
                <a:close/>
              </a:path>
              <a:path w="363219" h="361315">
                <a:moveTo>
                  <a:pt x="313828" y="301507"/>
                </a:moveTo>
                <a:lnTo>
                  <a:pt x="181220" y="301507"/>
                </a:lnTo>
                <a:lnTo>
                  <a:pt x="228349" y="291878"/>
                </a:lnTo>
                <a:lnTo>
                  <a:pt x="266424" y="265739"/>
                </a:lnTo>
                <a:lnTo>
                  <a:pt x="292184" y="227210"/>
                </a:lnTo>
                <a:lnTo>
                  <a:pt x="302365" y="180412"/>
                </a:lnTo>
                <a:lnTo>
                  <a:pt x="312416" y="202313"/>
                </a:lnTo>
                <a:lnTo>
                  <a:pt x="333436" y="209640"/>
                </a:lnTo>
                <a:lnTo>
                  <a:pt x="358248" y="209640"/>
                </a:lnTo>
                <a:lnTo>
                  <a:pt x="354861" y="230678"/>
                </a:lnTo>
                <a:lnTo>
                  <a:pt x="334449" y="276247"/>
                </a:lnTo>
                <a:lnTo>
                  <a:pt x="313828" y="301507"/>
                </a:lnTo>
                <a:close/>
              </a:path>
              <a:path w="363219" h="361315">
                <a:moveTo>
                  <a:pt x="358248" y="209640"/>
                </a:moveTo>
                <a:lnTo>
                  <a:pt x="333436" y="209640"/>
                </a:lnTo>
                <a:lnTo>
                  <a:pt x="354064" y="202352"/>
                </a:lnTo>
                <a:lnTo>
                  <a:pt x="362934" y="180438"/>
                </a:lnTo>
                <a:lnTo>
                  <a:pt x="358248" y="20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3" name="object 133"/>
          <p:cNvGrpSpPr/>
          <p:nvPr/>
        </p:nvGrpSpPr>
        <p:grpSpPr>
          <a:xfrm>
            <a:off x="7773400" y="172114"/>
            <a:ext cx="4260012" cy="5894933"/>
            <a:chOff x="1079995" y="884339"/>
            <a:chExt cx="4260012" cy="5894933"/>
          </a:xfrm>
        </p:grpSpPr>
        <p:sp>
          <p:nvSpPr>
            <p:cNvPr id="135" name="object 135"/>
            <p:cNvSpPr/>
            <p:nvPr/>
          </p:nvSpPr>
          <p:spPr>
            <a:xfrm>
              <a:off x="1079995" y="884339"/>
              <a:ext cx="3051810" cy="3048000"/>
            </a:xfrm>
            <a:custGeom>
              <a:avLst/>
              <a:gdLst/>
              <a:ahLst/>
              <a:cxnLst/>
              <a:rect l="l" t="t" r="r" b="b"/>
              <a:pathLst>
                <a:path w="3051810" h="3048000">
                  <a:moveTo>
                    <a:pt x="1727168" y="12699"/>
                  </a:moveTo>
                  <a:lnTo>
                    <a:pt x="1324428" y="12699"/>
                  </a:lnTo>
                  <a:lnTo>
                    <a:pt x="1374288" y="0"/>
                  </a:lnTo>
                  <a:lnTo>
                    <a:pt x="1677305" y="0"/>
                  </a:lnTo>
                  <a:lnTo>
                    <a:pt x="1727168" y="12699"/>
                  </a:lnTo>
                  <a:close/>
                </a:path>
                <a:path w="3051810" h="3048000">
                  <a:moveTo>
                    <a:pt x="1874395" y="3009899"/>
                  </a:moveTo>
                  <a:lnTo>
                    <a:pt x="1177210" y="3009899"/>
                  </a:lnTo>
                  <a:lnTo>
                    <a:pt x="1081344" y="2984499"/>
                  </a:lnTo>
                  <a:lnTo>
                    <a:pt x="1034188" y="2959099"/>
                  </a:lnTo>
                  <a:lnTo>
                    <a:pt x="941589" y="2933699"/>
                  </a:lnTo>
                  <a:lnTo>
                    <a:pt x="851479" y="2882899"/>
                  </a:lnTo>
                  <a:lnTo>
                    <a:pt x="807436" y="2870199"/>
                  </a:lnTo>
                  <a:lnTo>
                    <a:pt x="764109" y="2844799"/>
                  </a:lnTo>
                  <a:lnTo>
                    <a:pt x="721530" y="2819399"/>
                  </a:lnTo>
                  <a:lnTo>
                    <a:pt x="679729" y="2793999"/>
                  </a:lnTo>
                  <a:lnTo>
                    <a:pt x="638738" y="2755899"/>
                  </a:lnTo>
                  <a:lnTo>
                    <a:pt x="598589" y="2730499"/>
                  </a:lnTo>
                  <a:lnTo>
                    <a:pt x="559312" y="2705099"/>
                  </a:lnTo>
                  <a:lnTo>
                    <a:pt x="520938" y="2666999"/>
                  </a:lnTo>
                  <a:lnTo>
                    <a:pt x="483499" y="2628899"/>
                  </a:lnTo>
                  <a:lnTo>
                    <a:pt x="447027" y="2603499"/>
                  </a:lnTo>
                  <a:lnTo>
                    <a:pt x="411646" y="2565399"/>
                  </a:lnTo>
                  <a:lnTo>
                    <a:pt x="377630" y="2527299"/>
                  </a:lnTo>
                  <a:lnTo>
                    <a:pt x="344993" y="2489199"/>
                  </a:lnTo>
                  <a:lnTo>
                    <a:pt x="313747" y="2451099"/>
                  </a:lnTo>
                  <a:lnTo>
                    <a:pt x="283904" y="2400299"/>
                  </a:lnTo>
                  <a:lnTo>
                    <a:pt x="255476" y="2362199"/>
                  </a:lnTo>
                  <a:lnTo>
                    <a:pt x="228476" y="2324099"/>
                  </a:lnTo>
                  <a:lnTo>
                    <a:pt x="202917" y="2285999"/>
                  </a:lnTo>
                  <a:lnTo>
                    <a:pt x="178811" y="2235199"/>
                  </a:lnTo>
                  <a:lnTo>
                    <a:pt x="156170" y="2197099"/>
                  </a:lnTo>
                  <a:lnTo>
                    <a:pt x="135006" y="2146299"/>
                  </a:lnTo>
                  <a:lnTo>
                    <a:pt x="115333" y="2108199"/>
                  </a:lnTo>
                  <a:lnTo>
                    <a:pt x="97162" y="2057399"/>
                  </a:lnTo>
                  <a:lnTo>
                    <a:pt x="80506" y="2006599"/>
                  </a:lnTo>
                  <a:lnTo>
                    <a:pt x="65378" y="1968499"/>
                  </a:lnTo>
                  <a:lnTo>
                    <a:pt x="51789" y="1917699"/>
                  </a:lnTo>
                  <a:lnTo>
                    <a:pt x="39752" y="1866899"/>
                  </a:lnTo>
                  <a:lnTo>
                    <a:pt x="29280" y="1816099"/>
                  </a:lnTo>
                  <a:lnTo>
                    <a:pt x="20385" y="1765299"/>
                  </a:lnTo>
                  <a:lnTo>
                    <a:pt x="13079" y="1714499"/>
                  </a:lnTo>
                  <a:lnTo>
                    <a:pt x="7375" y="1676399"/>
                  </a:lnTo>
                  <a:lnTo>
                    <a:pt x="3286" y="1625599"/>
                  </a:lnTo>
                  <a:lnTo>
                    <a:pt x="823" y="1574799"/>
                  </a:lnTo>
                  <a:lnTo>
                    <a:pt x="0" y="1523999"/>
                  </a:lnTo>
                  <a:lnTo>
                    <a:pt x="823" y="1473199"/>
                  </a:lnTo>
                  <a:lnTo>
                    <a:pt x="3286" y="1422399"/>
                  </a:lnTo>
                  <a:lnTo>
                    <a:pt x="7375" y="1371599"/>
                  </a:lnTo>
                  <a:lnTo>
                    <a:pt x="13079" y="1320799"/>
                  </a:lnTo>
                  <a:lnTo>
                    <a:pt x="20385" y="1269999"/>
                  </a:lnTo>
                  <a:lnTo>
                    <a:pt x="29280" y="1219199"/>
                  </a:lnTo>
                  <a:lnTo>
                    <a:pt x="39752" y="1168399"/>
                  </a:lnTo>
                  <a:lnTo>
                    <a:pt x="51789" y="1117599"/>
                  </a:lnTo>
                  <a:lnTo>
                    <a:pt x="65378" y="1079499"/>
                  </a:lnTo>
                  <a:lnTo>
                    <a:pt x="80506" y="1028699"/>
                  </a:lnTo>
                  <a:lnTo>
                    <a:pt x="97162" y="977899"/>
                  </a:lnTo>
                  <a:lnTo>
                    <a:pt x="115333" y="939799"/>
                  </a:lnTo>
                  <a:lnTo>
                    <a:pt x="135006" y="888999"/>
                  </a:lnTo>
                  <a:lnTo>
                    <a:pt x="156170" y="850899"/>
                  </a:lnTo>
                  <a:lnTo>
                    <a:pt x="178811" y="800099"/>
                  </a:lnTo>
                  <a:lnTo>
                    <a:pt x="202917" y="761999"/>
                  </a:lnTo>
                  <a:lnTo>
                    <a:pt x="228476" y="711199"/>
                  </a:lnTo>
                  <a:lnTo>
                    <a:pt x="255476" y="673099"/>
                  </a:lnTo>
                  <a:lnTo>
                    <a:pt x="283904" y="634999"/>
                  </a:lnTo>
                  <a:lnTo>
                    <a:pt x="313747" y="596899"/>
                  </a:lnTo>
                  <a:lnTo>
                    <a:pt x="344993" y="558799"/>
                  </a:lnTo>
                  <a:lnTo>
                    <a:pt x="377630" y="520699"/>
                  </a:lnTo>
                  <a:lnTo>
                    <a:pt x="411646" y="482599"/>
                  </a:lnTo>
                  <a:lnTo>
                    <a:pt x="447027" y="444499"/>
                  </a:lnTo>
                  <a:lnTo>
                    <a:pt x="483499" y="406399"/>
                  </a:lnTo>
                  <a:lnTo>
                    <a:pt x="520938" y="368299"/>
                  </a:lnTo>
                  <a:lnTo>
                    <a:pt x="559312" y="342899"/>
                  </a:lnTo>
                  <a:lnTo>
                    <a:pt x="598589" y="304799"/>
                  </a:lnTo>
                  <a:lnTo>
                    <a:pt x="638738" y="279399"/>
                  </a:lnTo>
                  <a:lnTo>
                    <a:pt x="679729" y="253999"/>
                  </a:lnTo>
                  <a:lnTo>
                    <a:pt x="721530" y="215899"/>
                  </a:lnTo>
                  <a:lnTo>
                    <a:pt x="764109" y="190499"/>
                  </a:lnTo>
                  <a:lnTo>
                    <a:pt x="807436" y="177799"/>
                  </a:lnTo>
                  <a:lnTo>
                    <a:pt x="896207" y="126999"/>
                  </a:lnTo>
                  <a:lnTo>
                    <a:pt x="941589" y="114299"/>
                  </a:lnTo>
                  <a:lnTo>
                    <a:pt x="987593" y="88899"/>
                  </a:lnTo>
                  <a:lnTo>
                    <a:pt x="1274941" y="12699"/>
                  </a:lnTo>
                  <a:lnTo>
                    <a:pt x="1776658" y="12699"/>
                  </a:lnTo>
                  <a:lnTo>
                    <a:pt x="2064020" y="88899"/>
                  </a:lnTo>
                  <a:lnTo>
                    <a:pt x="1377242" y="88899"/>
                  </a:lnTo>
                  <a:lnTo>
                    <a:pt x="1328391" y="101599"/>
                  </a:lnTo>
                  <a:lnTo>
                    <a:pt x="1279928" y="101599"/>
                  </a:lnTo>
                  <a:lnTo>
                    <a:pt x="1044593" y="165099"/>
                  </a:lnTo>
                  <a:lnTo>
                    <a:pt x="999153" y="190499"/>
                  </a:lnTo>
                  <a:lnTo>
                    <a:pt x="954332" y="203199"/>
                  </a:lnTo>
                  <a:lnTo>
                    <a:pt x="910165" y="228599"/>
                  </a:lnTo>
                  <a:lnTo>
                    <a:pt x="866683" y="241299"/>
                  </a:lnTo>
                  <a:lnTo>
                    <a:pt x="823920" y="266699"/>
                  </a:lnTo>
                  <a:lnTo>
                    <a:pt x="781909" y="292099"/>
                  </a:lnTo>
                  <a:lnTo>
                    <a:pt x="740683" y="317499"/>
                  </a:lnTo>
                  <a:lnTo>
                    <a:pt x="700276" y="342899"/>
                  </a:lnTo>
                  <a:lnTo>
                    <a:pt x="660719" y="380999"/>
                  </a:lnTo>
                  <a:lnTo>
                    <a:pt x="622048" y="406399"/>
                  </a:lnTo>
                  <a:lnTo>
                    <a:pt x="584293" y="431799"/>
                  </a:lnTo>
                  <a:lnTo>
                    <a:pt x="547490" y="469899"/>
                  </a:lnTo>
                  <a:lnTo>
                    <a:pt x="511670" y="507999"/>
                  </a:lnTo>
                  <a:lnTo>
                    <a:pt x="477043" y="546099"/>
                  </a:lnTo>
                  <a:lnTo>
                    <a:pt x="443807" y="584199"/>
                  </a:lnTo>
                  <a:lnTo>
                    <a:pt x="411974" y="609599"/>
                  </a:lnTo>
                  <a:lnTo>
                    <a:pt x="381559" y="660399"/>
                  </a:lnTo>
                  <a:lnTo>
                    <a:pt x="352576" y="698499"/>
                  </a:lnTo>
                  <a:lnTo>
                    <a:pt x="325038" y="736599"/>
                  </a:lnTo>
                  <a:lnTo>
                    <a:pt x="298960" y="774699"/>
                  </a:lnTo>
                  <a:lnTo>
                    <a:pt x="274354" y="812799"/>
                  </a:lnTo>
                  <a:lnTo>
                    <a:pt x="251236" y="863599"/>
                  </a:lnTo>
                  <a:lnTo>
                    <a:pt x="229619" y="901699"/>
                  </a:lnTo>
                  <a:lnTo>
                    <a:pt x="209516" y="952499"/>
                  </a:lnTo>
                  <a:lnTo>
                    <a:pt x="190942" y="990599"/>
                  </a:lnTo>
                  <a:lnTo>
                    <a:pt x="173911" y="1041399"/>
                  </a:lnTo>
                  <a:lnTo>
                    <a:pt x="158435" y="1079499"/>
                  </a:lnTo>
                  <a:lnTo>
                    <a:pt x="144530" y="1130299"/>
                  </a:lnTo>
                  <a:lnTo>
                    <a:pt x="132209" y="1181099"/>
                  </a:lnTo>
                  <a:lnTo>
                    <a:pt x="121486" y="1231899"/>
                  </a:lnTo>
                  <a:lnTo>
                    <a:pt x="112374" y="1269999"/>
                  </a:lnTo>
                  <a:lnTo>
                    <a:pt x="104889" y="1320799"/>
                  </a:lnTo>
                  <a:lnTo>
                    <a:pt x="99042" y="1371599"/>
                  </a:lnTo>
                  <a:lnTo>
                    <a:pt x="94849" y="1422399"/>
                  </a:lnTo>
                  <a:lnTo>
                    <a:pt x="92323" y="1473199"/>
                  </a:lnTo>
                  <a:lnTo>
                    <a:pt x="91478" y="1523999"/>
                  </a:lnTo>
                  <a:lnTo>
                    <a:pt x="92323" y="1574799"/>
                  </a:lnTo>
                  <a:lnTo>
                    <a:pt x="94849" y="1612899"/>
                  </a:lnTo>
                  <a:lnTo>
                    <a:pt x="99042" y="1663699"/>
                  </a:lnTo>
                  <a:lnTo>
                    <a:pt x="104889" y="1714499"/>
                  </a:lnTo>
                  <a:lnTo>
                    <a:pt x="112374" y="1765299"/>
                  </a:lnTo>
                  <a:lnTo>
                    <a:pt x="121486" y="1816099"/>
                  </a:lnTo>
                  <a:lnTo>
                    <a:pt x="132209" y="1866899"/>
                  </a:lnTo>
                  <a:lnTo>
                    <a:pt x="144530" y="1904999"/>
                  </a:lnTo>
                  <a:lnTo>
                    <a:pt x="158435" y="1955799"/>
                  </a:lnTo>
                  <a:lnTo>
                    <a:pt x="173911" y="2006599"/>
                  </a:lnTo>
                  <a:lnTo>
                    <a:pt x="190942" y="2044699"/>
                  </a:lnTo>
                  <a:lnTo>
                    <a:pt x="209516" y="2095499"/>
                  </a:lnTo>
                  <a:lnTo>
                    <a:pt x="229619" y="2133599"/>
                  </a:lnTo>
                  <a:lnTo>
                    <a:pt x="251236" y="2184399"/>
                  </a:lnTo>
                  <a:lnTo>
                    <a:pt x="274354" y="2222499"/>
                  </a:lnTo>
                  <a:lnTo>
                    <a:pt x="298960" y="2260599"/>
                  </a:lnTo>
                  <a:lnTo>
                    <a:pt x="325038" y="2298699"/>
                  </a:lnTo>
                  <a:lnTo>
                    <a:pt x="352576" y="2349499"/>
                  </a:lnTo>
                  <a:lnTo>
                    <a:pt x="381559" y="2387599"/>
                  </a:lnTo>
                  <a:lnTo>
                    <a:pt x="411974" y="2425699"/>
                  </a:lnTo>
                  <a:lnTo>
                    <a:pt x="443807" y="2463799"/>
                  </a:lnTo>
                  <a:lnTo>
                    <a:pt x="477043" y="2501899"/>
                  </a:lnTo>
                  <a:lnTo>
                    <a:pt x="511670" y="2539999"/>
                  </a:lnTo>
                  <a:lnTo>
                    <a:pt x="547490" y="2565399"/>
                  </a:lnTo>
                  <a:lnTo>
                    <a:pt x="584293" y="2603499"/>
                  </a:lnTo>
                  <a:lnTo>
                    <a:pt x="622048" y="2628899"/>
                  </a:lnTo>
                  <a:lnTo>
                    <a:pt x="660719" y="2666999"/>
                  </a:lnTo>
                  <a:lnTo>
                    <a:pt x="700276" y="2692399"/>
                  </a:lnTo>
                  <a:lnTo>
                    <a:pt x="740683" y="2717799"/>
                  </a:lnTo>
                  <a:lnTo>
                    <a:pt x="781909" y="2743199"/>
                  </a:lnTo>
                  <a:lnTo>
                    <a:pt x="823920" y="2768599"/>
                  </a:lnTo>
                  <a:lnTo>
                    <a:pt x="910165" y="2819399"/>
                  </a:lnTo>
                  <a:lnTo>
                    <a:pt x="954332" y="2832099"/>
                  </a:lnTo>
                  <a:lnTo>
                    <a:pt x="999153" y="2857499"/>
                  </a:lnTo>
                  <a:lnTo>
                    <a:pt x="1328391" y="2946399"/>
                  </a:lnTo>
                  <a:lnTo>
                    <a:pt x="1426447" y="2946399"/>
                  </a:lnTo>
                  <a:lnTo>
                    <a:pt x="1475974" y="2959099"/>
                  </a:lnTo>
                  <a:lnTo>
                    <a:pt x="2017423" y="2959099"/>
                  </a:lnTo>
                  <a:lnTo>
                    <a:pt x="1970265" y="2984499"/>
                  </a:lnTo>
                  <a:lnTo>
                    <a:pt x="1874395" y="3009899"/>
                  </a:lnTo>
                  <a:close/>
                </a:path>
                <a:path w="3051810" h="3048000">
                  <a:moveTo>
                    <a:pt x="2017423" y="2959099"/>
                  </a:moveTo>
                  <a:lnTo>
                    <a:pt x="1575611" y="2959099"/>
                  </a:lnTo>
                  <a:lnTo>
                    <a:pt x="1625142" y="2946399"/>
                  </a:lnTo>
                  <a:lnTo>
                    <a:pt x="1723206" y="2946399"/>
                  </a:lnTo>
                  <a:lnTo>
                    <a:pt x="2052461" y="2857499"/>
                  </a:lnTo>
                  <a:lnTo>
                    <a:pt x="2097282" y="2832099"/>
                  </a:lnTo>
                  <a:lnTo>
                    <a:pt x="2141451" y="2819399"/>
                  </a:lnTo>
                  <a:lnTo>
                    <a:pt x="2227697" y="2768599"/>
                  </a:lnTo>
                  <a:lnTo>
                    <a:pt x="2269708" y="2743199"/>
                  </a:lnTo>
                  <a:lnTo>
                    <a:pt x="2310935" y="2717799"/>
                  </a:lnTo>
                  <a:lnTo>
                    <a:pt x="2351342" y="2692399"/>
                  </a:lnTo>
                  <a:lnTo>
                    <a:pt x="2390899" y="2666999"/>
                  </a:lnTo>
                  <a:lnTo>
                    <a:pt x="2429571" y="2628899"/>
                  </a:lnTo>
                  <a:lnTo>
                    <a:pt x="2467325" y="2603499"/>
                  </a:lnTo>
                  <a:lnTo>
                    <a:pt x="2504129" y="2565399"/>
                  </a:lnTo>
                  <a:lnTo>
                    <a:pt x="2539949" y="2539999"/>
                  </a:lnTo>
                  <a:lnTo>
                    <a:pt x="2574575" y="2501899"/>
                  </a:lnTo>
                  <a:lnTo>
                    <a:pt x="2607812" y="2463799"/>
                  </a:lnTo>
                  <a:lnTo>
                    <a:pt x="2639645" y="2425699"/>
                  </a:lnTo>
                  <a:lnTo>
                    <a:pt x="2670059" y="2387599"/>
                  </a:lnTo>
                  <a:lnTo>
                    <a:pt x="2699043" y="2349499"/>
                  </a:lnTo>
                  <a:lnTo>
                    <a:pt x="2726580" y="2298699"/>
                  </a:lnTo>
                  <a:lnTo>
                    <a:pt x="2752659" y="2260599"/>
                  </a:lnTo>
                  <a:lnTo>
                    <a:pt x="2777264" y="2222499"/>
                  </a:lnTo>
                  <a:lnTo>
                    <a:pt x="2800382" y="2184399"/>
                  </a:lnTo>
                  <a:lnTo>
                    <a:pt x="2822000" y="2133599"/>
                  </a:lnTo>
                  <a:lnTo>
                    <a:pt x="2842102" y="2095499"/>
                  </a:lnTo>
                  <a:lnTo>
                    <a:pt x="2860676" y="2044699"/>
                  </a:lnTo>
                  <a:lnTo>
                    <a:pt x="2877708" y="2006599"/>
                  </a:lnTo>
                  <a:lnTo>
                    <a:pt x="2893183" y="1955799"/>
                  </a:lnTo>
                  <a:lnTo>
                    <a:pt x="2907088" y="1904999"/>
                  </a:lnTo>
                  <a:lnTo>
                    <a:pt x="2919409" y="1866899"/>
                  </a:lnTo>
                  <a:lnTo>
                    <a:pt x="2930133" y="1816099"/>
                  </a:lnTo>
                  <a:lnTo>
                    <a:pt x="2939244" y="1765299"/>
                  </a:lnTo>
                  <a:lnTo>
                    <a:pt x="2946730" y="1714499"/>
                  </a:lnTo>
                  <a:lnTo>
                    <a:pt x="2952576" y="1663699"/>
                  </a:lnTo>
                  <a:lnTo>
                    <a:pt x="2956770" y="1612899"/>
                  </a:lnTo>
                  <a:lnTo>
                    <a:pt x="2959296" y="1574799"/>
                  </a:lnTo>
                  <a:lnTo>
                    <a:pt x="2960141" y="1523999"/>
                  </a:lnTo>
                  <a:lnTo>
                    <a:pt x="2959296" y="1473199"/>
                  </a:lnTo>
                  <a:lnTo>
                    <a:pt x="2956770" y="1422399"/>
                  </a:lnTo>
                  <a:lnTo>
                    <a:pt x="2952576" y="1371599"/>
                  </a:lnTo>
                  <a:lnTo>
                    <a:pt x="2946730" y="1320799"/>
                  </a:lnTo>
                  <a:lnTo>
                    <a:pt x="2939244" y="1269999"/>
                  </a:lnTo>
                  <a:lnTo>
                    <a:pt x="2930133" y="1231899"/>
                  </a:lnTo>
                  <a:lnTo>
                    <a:pt x="2919409" y="1181099"/>
                  </a:lnTo>
                  <a:lnTo>
                    <a:pt x="2907088" y="1130299"/>
                  </a:lnTo>
                  <a:lnTo>
                    <a:pt x="2893183" y="1079499"/>
                  </a:lnTo>
                  <a:lnTo>
                    <a:pt x="2877708" y="1041399"/>
                  </a:lnTo>
                  <a:lnTo>
                    <a:pt x="2860676" y="990599"/>
                  </a:lnTo>
                  <a:lnTo>
                    <a:pt x="2842102" y="952499"/>
                  </a:lnTo>
                  <a:lnTo>
                    <a:pt x="2822000" y="901699"/>
                  </a:lnTo>
                  <a:lnTo>
                    <a:pt x="2800382" y="863599"/>
                  </a:lnTo>
                  <a:lnTo>
                    <a:pt x="2777264" y="812799"/>
                  </a:lnTo>
                  <a:lnTo>
                    <a:pt x="2752659" y="774699"/>
                  </a:lnTo>
                  <a:lnTo>
                    <a:pt x="2726580" y="736599"/>
                  </a:lnTo>
                  <a:lnTo>
                    <a:pt x="2699043" y="698499"/>
                  </a:lnTo>
                  <a:lnTo>
                    <a:pt x="2670059" y="660399"/>
                  </a:lnTo>
                  <a:lnTo>
                    <a:pt x="2639645" y="609599"/>
                  </a:lnTo>
                  <a:lnTo>
                    <a:pt x="2607812" y="584199"/>
                  </a:lnTo>
                  <a:lnTo>
                    <a:pt x="2574575" y="546099"/>
                  </a:lnTo>
                  <a:lnTo>
                    <a:pt x="2539949" y="507999"/>
                  </a:lnTo>
                  <a:lnTo>
                    <a:pt x="2504129" y="469899"/>
                  </a:lnTo>
                  <a:lnTo>
                    <a:pt x="2467325" y="431799"/>
                  </a:lnTo>
                  <a:lnTo>
                    <a:pt x="2429571" y="406399"/>
                  </a:lnTo>
                  <a:lnTo>
                    <a:pt x="2390899" y="380999"/>
                  </a:lnTo>
                  <a:lnTo>
                    <a:pt x="2351342" y="342899"/>
                  </a:lnTo>
                  <a:lnTo>
                    <a:pt x="2310935" y="317499"/>
                  </a:lnTo>
                  <a:lnTo>
                    <a:pt x="2269708" y="292099"/>
                  </a:lnTo>
                  <a:lnTo>
                    <a:pt x="2227697" y="266699"/>
                  </a:lnTo>
                  <a:lnTo>
                    <a:pt x="2184934" y="241299"/>
                  </a:lnTo>
                  <a:lnTo>
                    <a:pt x="2141451" y="228599"/>
                  </a:lnTo>
                  <a:lnTo>
                    <a:pt x="2097282" y="203199"/>
                  </a:lnTo>
                  <a:lnTo>
                    <a:pt x="2052461" y="190499"/>
                  </a:lnTo>
                  <a:lnTo>
                    <a:pt x="2007019" y="165099"/>
                  </a:lnTo>
                  <a:lnTo>
                    <a:pt x="1771672" y="101599"/>
                  </a:lnTo>
                  <a:lnTo>
                    <a:pt x="1723206" y="101599"/>
                  </a:lnTo>
                  <a:lnTo>
                    <a:pt x="1674352" y="88899"/>
                  </a:lnTo>
                  <a:lnTo>
                    <a:pt x="2064020" y="88899"/>
                  </a:lnTo>
                  <a:lnTo>
                    <a:pt x="2110025" y="114299"/>
                  </a:lnTo>
                  <a:lnTo>
                    <a:pt x="2155408" y="126999"/>
                  </a:lnTo>
                  <a:lnTo>
                    <a:pt x="2244181" y="177799"/>
                  </a:lnTo>
                  <a:lnTo>
                    <a:pt x="2287508" y="190499"/>
                  </a:lnTo>
                  <a:lnTo>
                    <a:pt x="2330088" y="215899"/>
                  </a:lnTo>
                  <a:lnTo>
                    <a:pt x="2371889" y="253999"/>
                  </a:lnTo>
                  <a:lnTo>
                    <a:pt x="2412880" y="279399"/>
                  </a:lnTo>
                  <a:lnTo>
                    <a:pt x="2453030" y="304799"/>
                  </a:lnTo>
                  <a:lnTo>
                    <a:pt x="2492307" y="342899"/>
                  </a:lnTo>
                  <a:lnTo>
                    <a:pt x="2530680" y="368299"/>
                  </a:lnTo>
                  <a:lnTo>
                    <a:pt x="2568119" y="406399"/>
                  </a:lnTo>
                  <a:lnTo>
                    <a:pt x="2604592" y="444499"/>
                  </a:lnTo>
                  <a:lnTo>
                    <a:pt x="2639973" y="482599"/>
                  </a:lnTo>
                  <a:lnTo>
                    <a:pt x="2673988" y="520699"/>
                  </a:lnTo>
                  <a:lnTo>
                    <a:pt x="2706625" y="558799"/>
                  </a:lnTo>
                  <a:lnTo>
                    <a:pt x="2737872" y="596899"/>
                  </a:lnTo>
                  <a:lnTo>
                    <a:pt x="2767715" y="634999"/>
                  </a:lnTo>
                  <a:lnTo>
                    <a:pt x="2796142" y="673099"/>
                  </a:lnTo>
                  <a:lnTo>
                    <a:pt x="2823142" y="711199"/>
                  </a:lnTo>
                  <a:lnTo>
                    <a:pt x="2848701" y="761999"/>
                  </a:lnTo>
                  <a:lnTo>
                    <a:pt x="2872808" y="800099"/>
                  </a:lnTo>
                  <a:lnTo>
                    <a:pt x="2895449" y="850899"/>
                  </a:lnTo>
                  <a:lnTo>
                    <a:pt x="2916612" y="888999"/>
                  </a:lnTo>
                  <a:lnTo>
                    <a:pt x="2936286" y="939799"/>
                  </a:lnTo>
                  <a:lnTo>
                    <a:pt x="2954456" y="977899"/>
                  </a:lnTo>
                  <a:lnTo>
                    <a:pt x="2971112" y="1028699"/>
                  </a:lnTo>
                  <a:lnTo>
                    <a:pt x="2986241" y="1079499"/>
                  </a:lnTo>
                  <a:lnTo>
                    <a:pt x="2999830" y="1117599"/>
                  </a:lnTo>
                  <a:lnTo>
                    <a:pt x="3011866" y="1168399"/>
                  </a:lnTo>
                  <a:lnTo>
                    <a:pt x="3022339" y="1219199"/>
                  </a:lnTo>
                  <a:lnTo>
                    <a:pt x="3031234" y="1269999"/>
                  </a:lnTo>
                  <a:lnTo>
                    <a:pt x="3038539" y="1320799"/>
                  </a:lnTo>
                  <a:lnTo>
                    <a:pt x="3044243" y="1371599"/>
                  </a:lnTo>
                  <a:lnTo>
                    <a:pt x="3048333" y="1422399"/>
                  </a:lnTo>
                  <a:lnTo>
                    <a:pt x="3050795" y="1473199"/>
                  </a:lnTo>
                  <a:lnTo>
                    <a:pt x="3051619" y="1523999"/>
                  </a:lnTo>
                  <a:lnTo>
                    <a:pt x="3050795" y="1574799"/>
                  </a:lnTo>
                  <a:lnTo>
                    <a:pt x="3048333" y="1625599"/>
                  </a:lnTo>
                  <a:lnTo>
                    <a:pt x="3044243" y="1676399"/>
                  </a:lnTo>
                  <a:lnTo>
                    <a:pt x="3038539" y="1714499"/>
                  </a:lnTo>
                  <a:lnTo>
                    <a:pt x="3031234" y="1765299"/>
                  </a:lnTo>
                  <a:lnTo>
                    <a:pt x="3022339" y="1816099"/>
                  </a:lnTo>
                  <a:lnTo>
                    <a:pt x="3011866" y="1866899"/>
                  </a:lnTo>
                  <a:lnTo>
                    <a:pt x="2999830" y="1917699"/>
                  </a:lnTo>
                  <a:lnTo>
                    <a:pt x="2986241" y="1968499"/>
                  </a:lnTo>
                  <a:lnTo>
                    <a:pt x="2971112" y="2006599"/>
                  </a:lnTo>
                  <a:lnTo>
                    <a:pt x="2954456" y="2057399"/>
                  </a:lnTo>
                  <a:lnTo>
                    <a:pt x="2936286" y="2108199"/>
                  </a:lnTo>
                  <a:lnTo>
                    <a:pt x="2916612" y="2146299"/>
                  </a:lnTo>
                  <a:lnTo>
                    <a:pt x="2895449" y="2197099"/>
                  </a:lnTo>
                  <a:lnTo>
                    <a:pt x="2872808" y="2235199"/>
                  </a:lnTo>
                  <a:lnTo>
                    <a:pt x="2848701" y="2285999"/>
                  </a:lnTo>
                  <a:lnTo>
                    <a:pt x="2823142" y="2324099"/>
                  </a:lnTo>
                  <a:lnTo>
                    <a:pt x="2796142" y="2362199"/>
                  </a:lnTo>
                  <a:lnTo>
                    <a:pt x="2767715" y="2400299"/>
                  </a:lnTo>
                  <a:lnTo>
                    <a:pt x="2737872" y="2451099"/>
                  </a:lnTo>
                  <a:lnTo>
                    <a:pt x="2706625" y="2489199"/>
                  </a:lnTo>
                  <a:lnTo>
                    <a:pt x="2673988" y="2527299"/>
                  </a:lnTo>
                  <a:lnTo>
                    <a:pt x="2639973" y="2565399"/>
                  </a:lnTo>
                  <a:lnTo>
                    <a:pt x="2604592" y="2603499"/>
                  </a:lnTo>
                  <a:lnTo>
                    <a:pt x="2568119" y="2628899"/>
                  </a:lnTo>
                  <a:lnTo>
                    <a:pt x="2530680" y="2666999"/>
                  </a:lnTo>
                  <a:lnTo>
                    <a:pt x="2492307" y="2705099"/>
                  </a:lnTo>
                  <a:lnTo>
                    <a:pt x="2453030" y="2730499"/>
                  </a:lnTo>
                  <a:lnTo>
                    <a:pt x="2412880" y="2755899"/>
                  </a:lnTo>
                  <a:lnTo>
                    <a:pt x="2371889" y="2793999"/>
                  </a:lnTo>
                  <a:lnTo>
                    <a:pt x="2330088" y="2819399"/>
                  </a:lnTo>
                  <a:lnTo>
                    <a:pt x="2287508" y="2844799"/>
                  </a:lnTo>
                  <a:lnTo>
                    <a:pt x="2244181" y="2870199"/>
                  </a:lnTo>
                  <a:lnTo>
                    <a:pt x="2200137" y="2882899"/>
                  </a:lnTo>
                  <a:lnTo>
                    <a:pt x="2110025" y="2933699"/>
                  </a:lnTo>
                  <a:lnTo>
                    <a:pt x="2017423" y="2959099"/>
                  </a:lnTo>
                  <a:close/>
                </a:path>
                <a:path w="3051810" h="3048000">
                  <a:moveTo>
                    <a:pt x="1727168" y="3035299"/>
                  </a:moveTo>
                  <a:lnTo>
                    <a:pt x="1324428" y="3035299"/>
                  </a:lnTo>
                  <a:lnTo>
                    <a:pt x="1225858" y="3009899"/>
                  </a:lnTo>
                  <a:lnTo>
                    <a:pt x="1825744" y="3009899"/>
                  </a:lnTo>
                  <a:lnTo>
                    <a:pt x="1727168" y="3035299"/>
                  </a:lnTo>
                  <a:close/>
                </a:path>
                <a:path w="3051810" h="3048000">
                  <a:moveTo>
                    <a:pt x="1627100" y="3047999"/>
                  </a:moveTo>
                  <a:lnTo>
                    <a:pt x="1424489" y="3047999"/>
                  </a:lnTo>
                  <a:lnTo>
                    <a:pt x="1374288" y="3035299"/>
                  </a:lnTo>
                  <a:lnTo>
                    <a:pt x="1677305" y="3035299"/>
                  </a:lnTo>
                  <a:lnTo>
                    <a:pt x="1627100" y="30479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311692" y="3756672"/>
              <a:ext cx="3028315" cy="3022600"/>
            </a:xfrm>
            <a:custGeom>
              <a:avLst/>
              <a:gdLst/>
              <a:ahLst/>
              <a:cxnLst/>
              <a:rect l="l" t="t" r="r" b="b"/>
              <a:pathLst>
                <a:path w="3028315" h="3022600">
                  <a:moveTo>
                    <a:pt x="1713678" y="12700"/>
                  </a:moveTo>
                  <a:lnTo>
                    <a:pt x="1314080" y="12700"/>
                  </a:lnTo>
                  <a:lnTo>
                    <a:pt x="1363554" y="0"/>
                  </a:lnTo>
                  <a:lnTo>
                    <a:pt x="1664208" y="0"/>
                  </a:lnTo>
                  <a:lnTo>
                    <a:pt x="1713678" y="12700"/>
                  </a:lnTo>
                  <a:close/>
                </a:path>
                <a:path w="3028315" h="3022600">
                  <a:moveTo>
                    <a:pt x="1811479" y="2997199"/>
                  </a:moveTo>
                  <a:lnTo>
                    <a:pt x="1216273" y="2997199"/>
                  </a:lnTo>
                  <a:lnTo>
                    <a:pt x="1026095" y="2946399"/>
                  </a:lnTo>
                  <a:lnTo>
                    <a:pt x="979863" y="2920999"/>
                  </a:lnTo>
                  <a:lnTo>
                    <a:pt x="934218" y="2908299"/>
                  </a:lnTo>
                  <a:lnTo>
                    <a:pt x="889191" y="2882899"/>
                  </a:lnTo>
                  <a:lnTo>
                    <a:pt x="844812" y="2870199"/>
                  </a:lnTo>
                  <a:lnTo>
                    <a:pt x="758125" y="2819399"/>
                  </a:lnTo>
                  <a:lnTo>
                    <a:pt x="715878" y="2793999"/>
                  </a:lnTo>
                  <a:lnTo>
                    <a:pt x="674403" y="2768599"/>
                  </a:lnTo>
                  <a:lnTo>
                    <a:pt x="633732" y="2743200"/>
                  </a:lnTo>
                  <a:lnTo>
                    <a:pt x="593895" y="2705100"/>
                  </a:lnTo>
                  <a:lnTo>
                    <a:pt x="554924" y="2679700"/>
                  </a:lnTo>
                  <a:lnTo>
                    <a:pt x="516848" y="2641600"/>
                  </a:lnTo>
                  <a:lnTo>
                    <a:pt x="479699" y="2616200"/>
                  </a:lnTo>
                  <a:lnTo>
                    <a:pt x="443509" y="2578100"/>
                  </a:lnTo>
                  <a:lnTo>
                    <a:pt x="408408" y="2540000"/>
                  </a:lnTo>
                  <a:lnTo>
                    <a:pt x="374662" y="2501900"/>
                  </a:lnTo>
                  <a:lnTo>
                    <a:pt x="342283" y="2463800"/>
                  </a:lnTo>
                  <a:lnTo>
                    <a:pt x="311283" y="2425700"/>
                  </a:lnTo>
                  <a:lnTo>
                    <a:pt x="281676" y="2387600"/>
                  </a:lnTo>
                  <a:lnTo>
                    <a:pt x="253472" y="2349500"/>
                  </a:lnTo>
                  <a:lnTo>
                    <a:pt x="226685" y="2311400"/>
                  </a:lnTo>
                  <a:lnTo>
                    <a:pt x="201327" y="2260600"/>
                  </a:lnTo>
                  <a:lnTo>
                    <a:pt x="177411" y="2222500"/>
                  </a:lnTo>
                  <a:lnTo>
                    <a:pt x="154948" y="2171700"/>
                  </a:lnTo>
                  <a:lnTo>
                    <a:pt x="133950" y="2133600"/>
                  </a:lnTo>
                  <a:lnTo>
                    <a:pt x="114431" y="2082800"/>
                  </a:lnTo>
                  <a:lnTo>
                    <a:pt x="96403" y="2044700"/>
                  </a:lnTo>
                  <a:lnTo>
                    <a:pt x="79877" y="1993900"/>
                  </a:lnTo>
                  <a:lnTo>
                    <a:pt x="64867" y="1943100"/>
                  </a:lnTo>
                  <a:lnTo>
                    <a:pt x="51385" y="1905000"/>
                  </a:lnTo>
                  <a:lnTo>
                    <a:pt x="39442" y="1854200"/>
                  </a:lnTo>
                  <a:lnTo>
                    <a:pt x="29052" y="1803400"/>
                  </a:lnTo>
                  <a:lnTo>
                    <a:pt x="20226" y="1752600"/>
                  </a:lnTo>
                  <a:lnTo>
                    <a:pt x="12977" y="1701800"/>
                  </a:lnTo>
                  <a:lnTo>
                    <a:pt x="7318" y="1663700"/>
                  </a:lnTo>
                  <a:lnTo>
                    <a:pt x="3260" y="1612900"/>
                  </a:lnTo>
                  <a:lnTo>
                    <a:pt x="817" y="1562100"/>
                  </a:lnTo>
                  <a:lnTo>
                    <a:pt x="0" y="1511300"/>
                  </a:lnTo>
                  <a:lnTo>
                    <a:pt x="817" y="1460500"/>
                  </a:lnTo>
                  <a:lnTo>
                    <a:pt x="3260" y="1409700"/>
                  </a:lnTo>
                  <a:lnTo>
                    <a:pt x="7318" y="1358900"/>
                  </a:lnTo>
                  <a:lnTo>
                    <a:pt x="12977" y="1308100"/>
                  </a:lnTo>
                  <a:lnTo>
                    <a:pt x="20226" y="1257300"/>
                  </a:lnTo>
                  <a:lnTo>
                    <a:pt x="29052" y="1206500"/>
                  </a:lnTo>
                  <a:lnTo>
                    <a:pt x="39442" y="1155700"/>
                  </a:lnTo>
                  <a:lnTo>
                    <a:pt x="51385" y="1117600"/>
                  </a:lnTo>
                  <a:lnTo>
                    <a:pt x="64867" y="1066800"/>
                  </a:lnTo>
                  <a:lnTo>
                    <a:pt x="79877" y="1016000"/>
                  </a:lnTo>
                  <a:lnTo>
                    <a:pt x="96403" y="977900"/>
                  </a:lnTo>
                  <a:lnTo>
                    <a:pt x="114431" y="927100"/>
                  </a:lnTo>
                  <a:lnTo>
                    <a:pt x="133950" y="889000"/>
                  </a:lnTo>
                  <a:lnTo>
                    <a:pt x="154948" y="838200"/>
                  </a:lnTo>
                  <a:lnTo>
                    <a:pt x="177411" y="800100"/>
                  </a:lnTo>
                  <a:lnTo>
                    <a:pt x="201327" y="749300"/>
                  </a:lnTo>
                  <a:lnTo>
                    <a:pt x="226685" y="711200"/>
                  </a:lnTo>
                  <a:lnTo>
                    <a:pt x="253472" y="673100"/>
                  </a:lnTo>
                  <a:lnTo>
                    <a:pt x="281676" y="622300"/>
                  </a:lnTo>
                  <a:lnTo>
                    <a:pt x="311283" y="584200"/>
                  </a:lnTo>
                  <a:lnTo>
                    <a:pt x="342283" y="546100"/>
                  </a:lnTo>
                  <a:lnTo>
                    <a:pt x="374662" y="508000"/>
                  </a:lnTo>
                  <a:lnTo>
                    <a:pt x="408408" y="469900"/>
                  </a:lnTo>
                  <a:lnTo>
                    <a:pt x="443509" y="431800"/>
                  </a:lnTo>
                  <a:lnTo>
                    <a:pt x="479699" y="406400"/>
                  </a:lnTo>
                  <a:lnTo>
                    <a:pt x="516848" y="368300"/>
                  </a:lnTo>
                  <a:lnTo>
                    <a:pt x="554924" y="330200"/>
                  </a:lnTo>
                  <a:lnTo>
                    <a:pt x="593895" y="304800"/>
                  </a:lnTo>
                  <a:lnTo>
                    <a:pt x="633732" y="279400"/>
                  </a:lnTo>
                  <a:lnTo>
                    <a:pt x="674403" y="241300"/>
                  </a:lnTo>
                  <a:lnTo>
                    <a:pt x="715878" y="215900"/>
                  </a:lnTo>
                  <a:lnTo>
                    <a:pt x="758125" y="190500"/>
                  </a:lnTo>
                  <a:lnTo>
                    <a:pt x="801113" y="165100"/>
                  </a:lnTo>
                  <a:lnTo>
                    <a:pt x="844812" y="152400"/>
                  </a:lnTo>
                  <a:lnTo>
                    <a:pt x="889191" y="127000"/>
                  </a:lnTo>
                  <a:lnTo>
                    <a:pt x="934218" y="114300"/>
                  </a:lnTo>
                  <a:lnTo>
                    <a:pt x="979863" y="88900"/>
                  </a:lnTo>
                  <a:lnTo>
                    <a:pt x="1264976" y="12700"/>
                  </a:lnTo>
                  <a:lnTo>
                    <a:pt x="1762779" y="12700"/>
                  </a:lnTo>
                  <a:lnTo>
                    <a:pt x="2047886" y="88900"/>
                  </a:lnTo>
                  <a:lnTo>
                    <a:pt x="1366483" y="88900"/>
                  </a:lnTo>
                  <a:lnTo>
                    <a:pt x="1318008" y="101600"/>
                  </a:lnTo>
                  <a:lnTo>
                    <a:pt x="1269920" y="101600"/>
                  </a:lnTo>
                  <a:lnTo>
                    <a:pt x="991321" y="177800"/>
                  </a:lnTo>
                  <a:lnTo>
                    <a:pt x="946850" y="203200"/>
                  </a:lnTo>
                  <a:lnTo>
                    <a:pt x="903026" y="215900"/>
                  </a:lnTo>
                  <a:lnTo>
                    <a:pt x="817455" y="266700"/>
                  </a:lnTo>
                  <a:lnTo>
                    <a:pt x="775773" y="292100"/>
                  </a:lnTo>
                  <a:lnTo>
                    <a:pt x="734870" y="317500"/>
                  </a:lnTo>
                  <a:lnTo>
                    <a:pt x="694780" y="342900"/>
                  </a:lnTo>
                  <a:lnTo>
                    <a:pt x="655534" y="368300"/>
                  </a:lnTo>
                  <a:lnTo>
                    <a:pt x="617166" y="406400"/>
                  </a:lnTo>
                  <a:lnTo>
                    <a:pt x="579708" y="431800"/>
                  </a:lnTo>
                  <a:lnTo>
                    <a:pt x="543194" y="469900"/>
                  </a:lnTo>
                  <a:lnTo>
                    <a:pt x="507657" y="495300"/>
                  </a:lnTo>
                  <a:lnTo>
                    <a:pt x="473297" y="533400"/>
                  </a:lnTo>
                  <a:lnTo>
                    <a:pt x="440316" y="571500"/>
                  </a:lnTo>
                  <a:lnTo>
                    <a:pt x="408730" y="609600"/>
                  </a:lnTo>
                  <a:lnTo>
                    <a:pt x="378550" y="647700"/>
                  </a:lnTo>
                  <a:lnTo>
                    <a:pt x="349792" y="685800"/>
                  </a:lnTo>
                  <a:lnTo>
                    <a:pt x="322468" y="723900"/>
                  </a:lnTo>
                  <a:lnTo>
                    <a:pt x="296592" y="774700"/>
                  </a:lnTo>
                  <a:lnTo>
                    <a:pt x="272179" y="812800"/>
                  </a:lnTo>
                  <a:lnTo>
                    <a:pt x="249241" y="850900"/>
                  </a:lnTo>
                  <a:lnTo>
                    <a:pt x="227793" y="901700"/>
                  </a:lnTo>
                  <a:lnTo>
                    <a:pt x="207848" y="939800"/>
                  </a:lnTo>
                  <a:lnTo>
                    <a:pt x="189420" y="990600"/>
                  </a:lnTo>
                  <a:lnTo>
                    <a:pt x="172522" y="1028700"/>
                  </a:lnTo>
                  <a:lnTo>
                    <a:pt x="157169" y="1079500"/>
                  </a:lnTo>
                  <a:lnTo>
                    <a:pt x="143373" y="1117600"/>
                  </a:lnTo>
                  <a:lnTo>
                    <a:pt x="131149" y="1168400"/>
                  </a:lnTo>
                  <a:lnTo>
                    <a:pt x="120511" y="1219200"/>
                  </a:lnTo>
                  <a:lnTo>
                    <a:pt x="111472" y="1257300"/>
                  </a:lnTo>
                  <a:lnTo>
                    <a:pt x="104045" y="1308100"/>
                  </a:lnTo>
                  <a:lnTo>
                    <a:pt x="98245" y="1358900"/>
                  </a:lnTo>
                  <a:lnTo>
                    <a:pt x="94085" y="1409700"/>
                  </a:lnTo>
                  <a:lnTo>
                    <a:pt x="91579" y="1460500"/>
                  </a:lnTo>
                  <a:lnTo>
                    <a:pt x="90741" y="1511300"/>
                  </a:lnTo>
                  <a:lnTo>
                    <a:pt x="91579" y="1562100"/>
                  </a:lnTo>
                  <a:lnTo>
                    <a:pt x="94085" y="1600200"/>
                  </a:lnTo>
                  <a:lnTo>
                    <a:pt x="98245" y="1651000"/>
                  </a:lnTo>
                  <a:lnTo>
                    <a:pt x="104045" y="1701800"/>
                  </a:lnTo>
                  <a:lnTo>
                    <a:pt x="111472" y="1752600"/>
                  </a:lnTo>
                  <a:lnTo>
                    <a:pt x="120511" y="1803400"/>
                  </a:lnTo>
                  <a:lnTo>
                    <a:pt x="131149" y="1841500"/>
                  </a:lnTo>
                  <a:lnTo>
                    <a:pt x="143373" y="1892300"/>
                  </a:lnTo>
                  <a:lnTo>
                    <a:pt x="157169" y="1943100"/>
                  </a:lnTo>
                  <a:lnTo>
                    <a:pt x="172522" y="1981200"/>
                  </a:lnTo>
                  <a:lnTo>
                    <a:pt x="189420" y="2032000"/>
                  </a:lnTo>
                  <a:lnTo>
                    <a:pt x="207848" y="2070100"/>
                  </a:lnTo>
                  <a:lnTo>
                    <a:pt x="227793" y="2120900"/>
                  </a:lnTo>
                  <a:lnTo>
                    <a:pt x="249241" y="2159000"/>
                  </a:lnTo>
                  <a:lnTo>
                    <a:pt x="272179" y="2209800"/>
                  </a:lnTo>
                  <a:lnTo>
                    <a:pt x="296592" y="2247900"/>
                  </a:lnTo>
                  <a:lnTo>
                    <a:pt x="322468" y="2286000"/>
                  </a:lnTo>
                  <a:lnTo>
                    <a:pt x="349792" y="2324100"/>
                  </a:lnTo>
                  <a:lnTo>
                    <a:pt x="378550" y="2362200"/>
                  </a:lnTo>
                  <a:lnTo>
                    <a:pt x="408730" y="2400300"/>
                  </a:lnTo>
                  <a:lnTo>
                    <a:pt x="440316" y="2438400"/>
                  </a:lnTo>
                  <a:lnTo>
                    <a:pt x="473297" y="2476500"/>
                  </a:lnTo>
                  <a:lnTo>
                    <a:pt x="507657" y="2514600"/>
                  </a:lnTo>
                  <a:lnTo>
                    <a:pt x="543194" y="2552700"/>
                  </a:lnTo>
                  <a:lnTo>
                    <a:pt x="579708" y="2578100"/>
                  </a:lnTo>
                  <a:lnTo>
                    <a:pt x="617166" y="2616200"/>
                  </a:lnTo>
                  <a:lnTo>
                    <a:pt x="655534" y="2641600"/>
                  </a:lnTo>
                  <a:lnTo>
                    <a:pt x="694780" y="2667000"/>
                  </a:lnTo>
                  <a:lnTo>
                    <a:pt x="734870" y="2705100"/>
                  </a:lnTo>
                  <a:lnTo>
                    <a:pt x="775773" y="2730500"/>
                  </a:lnTo>
                  <a:lnTo>
                    <a:pt x="817455" y="2743200"/>
                  </a:lnTo>
                  <a:lnTo>
                    <a:pt x="903026" y="2793999"/>
                  </a:lnTo>
                  <a:lnTo>
                    <a:pt x="946850" y="2819399"/>
                  </a:lnTo>
                  <a:lnTo>
                    <a:pt x="1036407" y="2844799"/>
                  </a:lnTo>
                  <a:lnTo>
                    <a:pt x="1082076" y="2870199"/>
                  </a:lnTo>
                  <a:lnTo>
                    <a:pt x="1175030" y="2895599"/>
                  </a:lnTo>
                  <a:lnTo>
                    <a:pt x="1222249" y="2895599"/>
                  </a:lnTo>
                  <a:lnTo>
                    <a:pt x="1318008" y="2920999"/>
                  </a:lnTo>
                  <a:lnTo>
                    <a:pt x="1415310" y="2920999"/>
                  </a:lnTo>
                  <a:lnTo>
                    <a:pt x="1464456" y="2933699"/>
                  </a:lnTo>
                  <a:lnTo>
                    <a:pt x="2024770" y="2933699"/>
                  </a:lnTo>
                  <a:lnTo>
                    <a:pt x="2001654" y="2946399"/>
                  </a:lnTo>
                  <a:lnTo>
                    <a:pt x="1811479" y="2997199"/>
                  </a:lnTo>
                  <a:close/>
                </a:path>
                <a:path w="3028315" h="3022600">
                  <a:moveTo>
                    <a:pt x="2024770" y="2933699"/>
                  </a:moveTo>
                  <a:lnTo>
                    <a:pt x="1563318" y="2933699"/>
                  </a:lnTo>
                  <a:lnTo>
                    <a:pt x="1612459" y="2920999"/>
                  </a:lnTo>
                  <a:lnTo>
                    <a:pt x="1709749" y="2920999"/>
                  </a:lnTo>
                  <a:lnTo>
                    <a:pt x="1805500" y="2895599"/>
                  </a:lnTo>
                  <a:lnTo>
                    <a:pt x="1852715" y="2895599"/>
                  </a:lnTo>
                  <a:lnTo>
                    <a:pt x="1945664" y="2870199"/>
                  </a:lnTo>
                  <a:lnTo>
                    <a:pt x="1991331" y="2844799"/>
                  </a:lnTo>
                  <a:lnTo>
                    <a:pt x="2080886" y="2819399"/>
                  </a:lnTo>
                  <a:lnTo>
                    <a:pt x="2124709" y="2793999"/>
                  </a:lnTo>
                  <a:lnTo>
                    <a:pt x="2210281" y="2743200"/>
                  </a:lnTo>
                  <a:lnTo>
                    <a:pt x="2251965" y="2730500"/>
                  </a:lnTo>
                  <a:lnTo>
                    <a:pt x="2292870" y="2705100"/>
                  </a:lnTo>
                  <a:lnTo>
                    <a:pt x="2332964" y="2667000"/>
                  </a:lnTo>
                  <a:lnTo>
                    <a:pt x="2372213" y="2641600"/>
                  </a:lnTo>
                  <a:lnTo>
                    <a:pt x="2410585" y="2616200"/>
                  </a:lnTo>
                  <a:lnTo>
                    <a:pt x="2448048" y="2578100"/>
                  </a:lnTo>
                  <a:lnTo>
                    <a:pt x="2484567" y="2552700"/>
                  </a:lnTo>
                  <a:lnTo>
                    <a:pt x="2520111" y="2514600"/>
                  </a:lnTo>
                  <a:lnTo>
                    <a:pt x="2554465" y="2476500"/>
                  </a:lnTo>
                  <a:lnTo>
                    <a:pt x="2587439" y="2438400"/>
                  </a:lnTo>
                  <a:lnTo>
                    <a:pt x="2619021" y="2400300"/>
                  </a:lnTo>
                  <a:lnTo>
                    <a:pt x="2649195" y="2362200"/>
                  </a:lnTo>
                  <a:lnTo>
                    <a:pt x="2677950" y="2324100"/>
                  </a:lnTo>
                  <a:lnTo>
                    <a:pt x="2705270" y="2286000"/>
                  </a:lnTo>
                  <a:lnTo>
                    <a:pt x="2731142" y="2247900"/>
                  </a:lnTo>
                  <a:lnTo>
                    <a:pt x="2755552" y="2209800"/>
                  </a:lnTo>
                  <a:lnTo>
                    <a:pt x="2778487" y="2159000"/>
                  </a:lnTo>
                  <a:lnTo>
                    <a:pt x="2799933" y="2120900"/>
                  </a:lnTo>
                  <a:lnTo>
                    <a:pt x="2819876" y="2070100"/>
                  </a:lnTo>
                  <a:lnTo>
                    <a:pt x="2838303" y="2032000"/>
                  </a:lnTo>
                  <a:lnTo>
                    <a:pt x="2855199" y="1981200"/>
                  </a:lnTo>
                  <a:lnTo>
                    <a:pt x="2870552" y="1943100"/>
                  </a:lnTo>
                  <a:lnTo>
                    <a:pt x="2884346" y="1892300"/>
                  </a:lnTo>
                  <a:lnTo>
                    <a:pt x="2896569" y="1841500"/>
                  </a:lnTo>
                  <a:lnTo>
                    <a:pt x="2907207" y="1803400"/>
                  </a:lnTo>
                  <a:lnTo>
                    <a:pt x="2916246" y="1752600"/>
                  </a:lnTo>
                  <a:lnTo>
                    <a:pt x="2923672" y="1701800"/>
                  </a:lnTo>
                  <a:lnTo>
                    <a:pt x="2929472" y="1651000"/>
                  </a:lnTo>
                  <a:lnTo>
                    <a:pt x="2933632" y="1600200"/>
                  </a:lnTo>
                  <a:lnTo>
                    <a:pt x="2936138" y="1562100"/>
                  </a:lnTo>
                  <a:lnTo>
                    <a:pt x="2936976" y="1511300"/>
                  </a:lnTo>
                  <a:lnTo>
                    <a:pt x="2936138" y="1460500"/>
                  </a:lnTo>
                  <a:lnTo>
                    <a:pt x="2933632" y="1409700"/>
                  </a:lnTo>
                  <a:lnTo>
                    <a:pt x="2929472" y="1358900"/>
                  </a:lnTo>
                  <a:lnTo>
                    <a:pt x="2923672" y="1308100"/>
                  </a:lnTo>
                  <a:lnTo>
                    <a:pt x="2916246" y="1257300"/>
                  </a:lnTo>
                  <a:lnTo>
                    <a:pt x="2907207" y="1219200"/>
                  </a:lnTo>
                  <a:lnTo>
                    <a:pt x="2896569" y="1168400"/>
                  </a:lnTo>
                  <a:lnTo>
                    <a:pt x="2884346" y="1117600"/>
                  </a:lnTo>
                  <a:lnTo>
                    <a:pt x="2870552" y="1079500"/>
                  </a:lnTo>
                  <a:lnTo>
                    <a:pt x="2855199" y="1028700"/>
                  </a:lnTo>
                  <a:lnTo>
                    <a:pt x="2838303" y="990600"/>
                  </a:lnTo>
                  <a:lnTo>
                    <a:pt x="2819876" y="939800"/>
                  </a:lnTo>
                  <a:lnTo>
                    <a:pt x="2799933" y="901700"/>
                  </a:lnTo>
                  <a:lnTo>
                    <a:pt x="2778487" y="850900"/>
                  </a:lnTo>
                  <a:lnTo>
                    <a:pt x="2755552" y="812800"/>
                  </a:lnTo>
                  <a:lnTo>
                    <a:pt x="2731142" y="774700"/>
                  </a:lnTo>
                  <a:lnTo>
                    <a:pt x="2705270" y="723900"/>
                  </a:lnTo>
                  <a:lnTo>
                    <a:pt x="2677950" y="685800"/>
                  </a:lnTo>
                  <a:lnTo>
                    <a:pt x="2649195" y="647700"/>
                  </a:lnTo>
                  <a:lnTo>
                    <a:pt x="2619021" y="609600"/>
                  </a:lnTo>
                  <a:lnTo>
                    <a:pt x="2587439" y="571500"/>
                  </a:lnTo>
                  <a:lnTo>
                    <a:pt x="2554465" y="533400"/>
                  </a:lnTo>
                  <a:lnTo>
                    <a:pt x="2520111" y="495300"/>
                  </a:lnTo>
                  <a:lnTo>
                    <a:pt x="2484567" y="469900"/>
                  </a:lnTo>
                  <a:lnTo>
                    <a:pt x="2448048" y="431800"/>
                  </a:lnTo>
                  <a:lnTo>
                    <a:pt x="2410585" y="406400"/>
                  </a:lnTo>
                  <a:lnTo>
                    <a:pt x="2372213" y="368300"/>
                  </a:lnTo>
                  <a:lnTo>
                    <a:pt x="2332964" y="342900"/>
                  </a:lnTo>
                  <a:lnTo>
                    <a:pt x="2292870" y="317500"/>
                  </a:lnTo>
                  <a:lnTo>
                    <a:pt x="2251965" y="292100"/>
                  </a:lnTo>
                  <a:lnTo>
                    <a:pt x="2210281" y="266700"/>
                  </a:lnTo>
                  <a:lnTo>
                    <a:pt x="2124709" y="215900"/>
                  </a:lnTo>
                  <a:lnTo>
                    <a:pt x="2080886" y="203200"/>
                  </a:lnTo>
                  <a:lnTo>
                    <a:pt x="2036416" y="177800"/>
                  </a:lnTo>
                  <a:lnTo>
                    <a:pt x="1757833" y="101600"/>
                  </a:lnTo>
                  <a:lnTo>
                    <a:pt x="1709749" y="101600"/>
                  </a:lnTo>
                  <a:lnTo>
                    <a:pt x="1661280" y="88900"/>
                  </a:lnTo>
                  <a:lnTo>
                    <a:pt x="2047886" y="88900"/>
                  </a:lnTo>
                  <a:lnTo>
                    <a:pt x="2093531" y="114300"/>
                  </a:lnTo>
                  <a:lnTo>
                    <a:pt x="2138558" y="127000"/>
                  </a:lnTo>
                  <a:lnTo>
                    <a:pt x="2182937" y="152400"/>
                  </a:lnTo>
                  <a:lnTo>
                    <a:pt x="2226635" y="165100"/>
                  </a:lnTo>
                  <a:lnTo>
                    <a:pt x="2269623" y="190500"/>
                  </a:lnTo>
                  <a:lnTo>
                    <a:pt x="2311869" y="215900"/>
                  </a:lnTo>
                  <a:lnTo>
                    <a:pt x="2353342" y="241300"/>
                  </a:lnTo>
                  <a:lnTo>
                    <a:pt x="2394010" y="279400"/>
                  </a:lnTo>
                  <a:lnTo>
                    <a:pt x="2433844" y="304800"/>
                  </a:lnTo>
                  <a:lnTo>
                    <a:pt x="2472812" y="330200"/>
                  </a:lnTo>
                  <a:lnTo>
                    <a:pt x="2510882" y="368300"/>
                  </a:lnTo>
                  <a:lnTo>
                    <a:pt x="2548025" y="406400"/>
                  </a:lnTo>
                  <a:lnTo>
                    <a:pt x="2584208" y="431800"/>
                  </a:lnTo>
                  <a:lnTo>
                    <a:pt x="2619309" y="469900"/>
                  </a:lnTo>
                  <a:lnTo>
                    <a:pt x="2653056" y="508000"/>
                  </a:lnTo>
                  <a:lnTo>
                    <a:pt x="2685437" y="546100"/>
                  </a:lnTo>
                  <a:lnTo>
                    <a:pt x="2716438" y="584200"/>
                  </a:lnTo>
                  <a:lnTo>
                    <a:pt x="2746047" y="622300"/>
                  </a:lnTo>
                  <a:lnTo>
                    <a:pt x="2774253" y="673100"/>
                  </a:lnTo>
                  <a:lnTo>
                    <a:pt x="2801042" y="711200"/>
                  </a:lnTo>
                  <a:lnTo>
                    <a:pt x="2826403" y="749300"/>
                  </a:lnTo>
                  <a:lnTo>
                    <a:pt x="2850322" y="800100"/>
                  </a:lnTo>
                  <a:lnTo>
                    <a:pt x="2872789" y="838200"/>
                  </a:lnTo>
                  <a:lnTo>
                    <a:pt x="2893789" y="889000"/>
                  </a:lnTo>
                  <a:lnTo>
                    <a:pt x="2913311" y="927100"/>
                  </a:lnTo>
                  <a:lnTo>
                    <a:pt x="2931343" y="977900"/>
                  </a:lnTo>
                  <a:lnTo>
                    <a:pt x="2947871" y="1016000"/>
                  </a:lnTo>
                  <a:lnTo>
                    <a:pt x="2962885" y="1066800"/>
                  </a:lnTo>
                  <a:lnTo>
                    <a:pt x="2976370" y="1117600"/>
                  </a:lnTo>
                  <a:lnTo>
                    <a:pt x="2988315" y="1155700"/>
                  </a:lnTo>
                  <a:lnTo>
                    <a:pt x="2998708" y="1206500"/>
                  </a:lnTo>
                  <a:lnTo>
                    <a:pt x="3007536" y="1257300"/>
                  </a:lnTo>
                  <a:lnTo>
                    <a:pt x="3014787" y="1308100"/>
                  </a:lnTo>
                  <a:lnTo>
                    <a:pt x="3020448" y="1358900"/>
                  </a:lnTo>
                  <a:lnTo>
                    <a:pt x="3024506" y="1409700"/>
                  </a:lnTo>
                  <a:lnTo>
                    <a:pt x="3026951" y="1460500"/>
                  </a:lnTo>
                  <a:lnTo>
                    <a:pt x="3027768" y="1511300"/>
                  </a:lnTo>
                  <a:lnTo>
                    <a:pt x="3026951" y="1562100"/>
                  </a:lnTo>
                  <a:lnTo>
                    <a:pt x="3024506" y="1612900"/>
                  </a:lnTo>
                  <a:lnTo>
                    <a:pt x="3020448" y="1663700"/>
                  </a:lnTo>
                  <a:lnTo>
                    <a:pt x="3014787" y="1701800"/>
                  </a:lnTo>
                  <a:lnTo>
                    <a:pt x="3007536" y="1752600"/>
                  </a:lnTo>
                  <a:lnTo>
                    <a:pt x="2998708" y="1803400"/>
                  </a:lnTo>
                  <a:lnTo>
                    <a:pt x="2988315" y="1854200"/>
                  </a:lnTo>
                  <a:lnTo>
                    <a:pt x="2976370" y="1905000"/>
                  </a:lnTo>
                  <a:lnTo>
                    <a:pt x="2962885" y="1943100"/>
                  </a:lnTo>
                  <a:lnTo>
                    <a:pt x="2947871" y="1993900"/>
                  </a:lnTo>
                  <a:lnTo>
                    <a:pt x="2931343" y="2044700"/>
                  </a:lnTo>
                  <a:lnTo>
                    <a:pt x="2913311" y="2082800"/>
                  </a:lnTo>
                  <a:lnTo>
                    <a:pt x="2893789" y="2133600"/>
                  </a:lnTo>
                  <a:lnTo>
                    <a:pt x="2872789" y="2171700"/>
                  </a:lnTo>
                  <a:lnTo>
                    <a:pt x="2850322" y="2222500"/>
                  </a:lnTo>
                  <a:lnTo>
                    <a:pt x="2826403" y="2260600"/>
                  </a:lnTo>
                  <a:lnTo>
                    <a:pt x="2801042" y="2311400"/>
                  </a:lnTo>
                  <a:lnTo>
                    <a:pt x="2774253" y="2349500"/>
                  </a:lnTo>
                  <a:lnTo>
                    <a:pt x="2746047" y="2387600"/>
                  </a:lnTo>
                  <a:lnTo>
                    <a:pt x="2716438" y="2425700"/>
                  </a:lnTo>
                  <a:lnTo>
                    <a:pt x="2685437" y="2463800"/>
                  </a:lnTo>
                  <a:lnTo>
                    <a:pt x="2653056" y="2501900"/>
                  </a:lnTo>
                  <a:lnTo>
                    <a:pt x="2619309" y="2540000"/>
                  </a:lnTo>
                  <a:lnTo>
                    <a:pt x="2584208" y="2578100"/>
                  </a:lnTo>
                  <a:lnTo>
                    <a:pt x="2548025" y="2616200"/>
                  </a:lnTo>
                  <a:lnTo>
                    <a:pt x="2510882" y="2641600"/>
                  </a:lnTo>
                  <a:lnTo>
                    <a:pt x="2472812" y="2679700"/>
                  </a:lnTo>
                  <a:lnTo>
                    <a:pt x="2433844" y="2705100"/>
                  </a:lnTo>
                  <a:lnTo>
                    <a:pt x="2394010" y="2743200"/>
                  </a:lnTo>
                  <a:lnTo>
                    <a:pt x="2353342" y="2768599"/>
                  </a:lnTo>
                  <a:lnTo>
                    <a:pt x="2311869" y="2793999"/>
                  </a:lnTo>
                  <a:lnTo>
                    <a:pt x="2269623" y="2819399"/>
                  </a:lnTo>
                  <a:lnTo>
                    <a:pt x="2182937" y="2870199"/>
                  </a:lnTo>
                  <a:lnTo>
                    <a:pt x="2138558" y="2882899"/>
                  </a:lnTo>
                  <a:lnTo>
                    <a:pt x="2093531" y="2908299"/>
                  </a:lnTo>
                  <a:lnTo>
                    <a:pt x="2047886" y="2920999"/>
                  </a:lnTo>
                  <a:lnTo>
                    <a:pt x="2024770" y="2933699"/>
                  </a:lnTo>
                  <a:close/>
                </a:path>
                <a:path w="3028315" h="3022600">
                  <a:moveTo>
                    <a:pt x="1713678" y="3009899"/>
                  </a:moveTo>
                  <a:lnTo>
                    <a:pt x="1314080" y="3009899"/>
                  </a:lnTo>
                  <a:lnTo>
                    <a:pt x="1264976" y="2997199"/>
                  </a:lnTo>
                  <a:lnTo>
                    <a:pt x="1762779" y="2997199"/>
                  </a:lnTo>
                  <a:lnTo>
                    <a:pt x="1713678" y="3009899"/>
                  </a:lnTo>
                  <a:close/>
                </a:path>
                <a:path w="3028315" h="3022600">
                  <a:moveTo>
                    <a:pt x="1614399" y="3022599"/>
                  </a:moveTo>
                  <a:lnTo>
                    <a:pt x="1413368" y="3022599"/>
                  </a:lnTo>
                  <a:lnTo>
                    <a:pt x="1363554" y="3009899"/>
                  </a:lnTo>
                  <a:lnTo>
                    <a:pt x="1664208" y="3009899"/>
                  </a:lnTo>
                  <a:lnTo>
                    <a:pt x="1614399" y="30225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2" y="2286950"/>
            <a:ext cx="3027649" cy="4054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TextBox 2047"/>
          <p:cNvSpPr txBox="1"/>
          <p:nvPr/>
        </p:nvSpPr>
        <p:spPr>
          <a:xfrm>
            <a:off x="5270500" y="3665211"/>
            <a:ext cx="524875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 smtClean="0"/>
              <a:t>Волонтерский отряд </a:t>
            </a:r>
            <a:r>
              <a:rPr lang="ru-RU" sz="3500" dirty="0" err="1" smtClean="0"/>
              <a:t>Эмодзи</a:t>
            </a:r>
            <a:r>
              <a:rPr lang="ru-RU" sz="3500" dirty="0" smtClean="0"/>
              <a:t> </a:t>
            </a:r>
          </a:p>
          <a:p>
            <a:r>
              <a:rPr lang="ru-RU" sz="3500" dirty="0" smtClean="0"/>
              <a:t>Руководитель Борисова Марина Валерьевна</a:t>
            </a:r>
          </a:p>
          <a:p>
            <a:r>
              <a:rPr lang="ru-RU" sz="3500" dirty="0" smtClean="0"/>
              <a:t>В состав отряда входит 15 волонтеров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17204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765300" y="42545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Наши мероприятия</a:t>
            </a:r>
          </a:p>
          <a:p>
            <a:pPr algn="ctr"/>
            <a:r>
              <a:rPr lang="ru-RU" b="1" dirty="0" smtClean="0"/>
              <a:t>Голосование за выбор общественных пространств </a:t>
            </a:r>
            <a:r>
              <a:rPr lang="ru-RU" b="1" dirty="0"/>
              <a:t>для благоустройства по нацпроекту «Жилье и городская среда»</a:t>
            </a:r>
          </a:p>
        </p:txBody>
      </p:sp>
      <p:pic>
        <p:nvPicPr>
          <p:cNvPr id="5122" name="Picture 2" descr="D:\ирина\iaifRaESiB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2025650"/>
            <a:ext cx="324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ирина\p6RLpFo8I4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423" y="2524512"/>
            <a:ext cx="39497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ирина\lL80Q3vz7s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0" y="2025650"/>
            <a:ext cx="324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765300" y="42545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Наши мероприятия</a:t>
            </a:r>
          </a:p>
          <a:p>
            <a:pPr algn="ctr"/>
            <a:r>
              <a:rPr lang="ru-RU" b="1" dirty="0" smtClean="0"/>
              <a:t>Акция «Белый цветок»</a:t>
            </a:r>
          </a:p>
        </p:txBody>
      </p:sp>
      <p:pic>
        <p:nvPicPr>
          <p:cNvPr id="6146" name="Picture 2" descr="D:\ирина\IeaBnp4LcQ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26365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ирина\Gd6M19p41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1644650"/>
            <a:ext cx="3599550" cy="479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ирина\ctnHoXwvFQ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32" y="423545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4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765300" y="42545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Наши мероприятия</a:t>
            </a:r>
          </a:p>
          <a:p>
            <a:pPr algn="ctr"/>
            <a:r>
              <a:rPr lang="ru-RU" b="1" dirty="0" smtClean="0"/>
              <a:t>Турнир по настольным спортивным играм для людей с инвалидностью </a:t>
            </a:r>
          </a:p>
        </p:txBody>
      </p:sp>
      <p:pic>
        <p:nvPicPr>
          <p:cNvPr id="7170" name="Picture 2" descr="D:\ирина\tChVSjn1TN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6" y="1492250"/>
            <a:ext cx="539894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ирина\TTkI2AFn4f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454" y="3956500"/>
            <a:ext cx="539894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1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765300" y="42545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Наши мероприятия</a:t>
            </a:r>
          </a:p>
          <a:p>
            <a:pPr algn="ctr"/>
            <a:r>
              <a:rPr lang="ru-RU" b="1" dirty="0" smtClean="0"/>
              <a:t>Чистые игры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339850"/>
            <a:ext cx="4320000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50" y="4235450"/>
            <a:ext cx="4340350" cy="2894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300" y="2444750"/>
            <a:ext cx="4775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5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765300" y="42545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Наши мероприятия</a:t>
            </a:r>
          </a:p>
          <a:p>
            <a:pPr algn="ctr"/>
            <a:r>
              <a:rPr lang="ru-RU" b="1" dirty="0" smtClean="0"/>
              <a:t>Игра «Весёлые старты»</a:t>
            </a:r>
          </a:p>
        </p:txBody>
      </p:sp>
      <p:pic>
        <p:nvPicPr>
          <p:cNvPr id="9218" name="Picture 2" descr="D:\ирина\sj0l0UX8L-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16" y="1101793"/>
            <a:ext cx="4368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ирина\zzdgF9kNAb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1720850"/>
            <a:ext cx="3697200" cy="49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ирина\7pKS46MhePM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58" y="4037931"/>
            <a:ext cx="4380158" cy="328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89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5534" y="1443674"/>
            <a:ext cx="904875" cy="492125"/>
            <a:chOff x="1385534" y="1443674"/>
            <a:chExt cx="904875" cy="492125"/>
          </a:xfrm>
        </p:grpSpPr>
        <p:sp>
          <p:nvSpPr>
            <p:cNvPr id="3" name="object 3"/>
            <p:cNvSpPr/>
            <p:nvPr/>
          </p:nvSpPr>
          <p:spPr>
            <a:xfrm>
              <a:off x="1397596" y="1463421"/>
              <a:ext cx="360045" cy="450850"/>
            </a:xfrm>
            <a:custGeom>
              <a:avLst/>
              <a:gdLst/>
              <a:ahLst/>
              <a:cxnLst/>
              <a:rect l="l" t="t" r="r" b="b"/>
              <a:pathLst>
                <a:path w="360044" h="450850">
                  <a:moveTo>
                    <a:pt x="115087" y="450316"/>
                  </a:moveTo>
                  <a:lnTo>
                    <a:pt x="115087" y="450316"/>
                  </a:lnTo>
                  <a:lnTo>
                    <a:pt x="0" y="450316"/>
                  </a:lnTo>
                  <a:lnTo>
                    <a:pt x="0" y="394025"/>
                  </a:lnTo>
                  <a:lnTo>
                    <a:pt x="0" y="0"/>
                  </a:lnTo>
                  <a:lnTo>
                    <a:pt x="24468" y="0"/>
                  </a:lnTo>
                  <a:lnTo>
                    <a:pt x="198043" y="0"/>
                  </a:lnTo>
                  <a:lnTo>
                    <a:pt x="220372" y="1153"/>
                  </a:lnTo>
                  <a:lnTo>
                    <a:pt x="259958" y="10367"/>
                  </a:lnTo>
                  <a:lnTo>
                    <a:pt x="306800" y="39563"/>
                  </a:lnTo>
                  <a:lnTo>
                    <a:pt x="339080" y="81926"/>
                  </a:lnTo>
                  <a:lnTo>
                    <a:pt x="356336" y="132270"/>
                  </a:lnTo>
                  <a:lnTo>
                    <a:pt x="359575" y="167955"/>
                  </a:lnTo>
                  <a:lnTo>
                    <a:pt x="358765" y="185836"/>
                  </a:lnTo>
                  <a:lnTo>
                    <a:pt x="346532" y="237945"/>
                  </a:lnTo>
                  <a:lnTo>
                    <a:pt x="319174" y="283421"/>
                  </a:lnTo>
                  <a:lnTo>
                    <a:pt x="277215" y="317106"/>
                  </a:lnTo>
                  <a:lnTo>
                    <a:pt x="241011" y="330655"/>
                  </a:lnTo>
                  <a:lnTo>
                    <a:pt x="198043" y="335165"/>
                  </a:lnTo>
                  <a:lnTo>
                    <a:pt x="115087" y="335165"/>
                  </a:lnTo>
                  <a:lnTo>
                    <a:pt x="115087" y="450316"/>
                  </a:lnTo>
                  <a:close/>
                </a:path>
              </a:pathLst>
            </a:custGeom>
            <a:ln w="24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621" y="1553844"/>
              <a:ext cx="155383" cy="153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201" y="1455737"/>
              <a:ext cx="462280" cy="467995"/>
            </a:xfrm>
            <a:custGeom>
              <a:avLst/>
              <a:gdLst/>
              <a:ahLst/>
              <a:cxnLst/>
              <a:rect l="l" t="t" r="r" b="b"/>
              <a:pathLst>
                <a:path w="462280" h="467994">
                  <a:moveTo>
                    <a:pt x="461962" y="233413"/>
                  </a:moveTo>
                  <a:lnTo>
                    <a:pt x="457049" y="288293"/>
                  </a:lnTo>
                  <a:lnTo>
                    <a:pt x="442315" y="335800"/>
                  </a:lnTo>
                  <a:lnTo>
                    <a:pt x="419385" y="375885"/>
                  </a:lnTo>
                  <a:lnTo>
                    <a:pt x="389826" y="408825"/>
                  </a:lnTo>
                  <a:lnTo>
                    <a:pt x="355001" y="434443"/>
                  </a:lnTo>
                  <a:lnTo>
                    <a:pt x="315861" y="452831"/>
                  </a:lnTo>
                  <a:lnTo>
                    <a:pt x="274040" y="463883"/>
                  </a:lnTo>
                  <a:lnTo>
                    <a:pt x="230885" y="467563"/>
                  </a:lnTo>
                  <a:lnTo>
                    <a:pt x="209226" y="466643"/>
                  </a:lnTo>
                  <a:lnTo>
                    <a:pt x="166831" y="459280"/>
                  </a:lnTo>
                  <a:lnTo>
                    <a:pt x="126046" y="444535"/>
                  </a:lnTo>
                  <a:lnTo>
                    <a:pt x="89061" y="422543"/>
                  </a:lnTo>
                  <a:lnTo>
                    <a:pt x="56522" y="393243"/>
                  </a:lnTo>
                  <a:lnTo>
                    <a:pt x="30287" y="356740"/>
                  </a:lnTo>
                  <a:lnTo>
                    <a:pt x="11047" y="312969"/>
                  </a:lnTo>
                  <a:lnTo>
                    <a:pt x="1226" y="261773"/>
                  </a:lnTo>
                  <a:lnTo>
                    <a:pt x="0" y="233413"/>
                  </a:lnTo>
                  <a:lnTo>
                    <a:pt x="1226" y="205129"/>
                  </a:lnTo>
                  <a:lnTo>
                    <a:pt x="11047" y="154080"/>
                  </a:lnTo>
                  <a:lnTo>
                    <a:pt x="30287" y="110313"/>
                  </a:lnTo>
                  <a:lnTo>
                    <a:pt x="56522" y="73796"/>
                  </a:lnTo>
                  <a:lnTo>
                    <a:pt x="89061" y="44532"/>
                  </a:lnTo>
                  <a:lnTo>
                    <a:pt x="126046" y="22613"/>
                  </a:lnTo>
                  <a:lnTo>
                    <a:pt x="166831" y="8122"/>
                  </a:lnTo>
                  <a:lnTo>
                    <a:pt x="209226" y="902"/>
                  </a:lnTo>
                  <a:lnTo>
                    <a:pt x="230885" y="0"/>
                  </a:lnTo>
                  <a:lnTo>
                    <a:pt x="252628" y="902"/>
                  </a:lnTo>
                  <a:lnTo>
                    <a:pt x="295119" y="8122"/>
                  </a:lnTo>
                  <a:lnTo>
                    <a:pt x="335971" y="22613"/>
                  </a:lnTo>
                  <a:lnTo>
                    <a:pt x="372952" y="44532"/>
                  </a:lnTo>
                  <a:lnTo>
                    <a:pt x="405439" y="73796"/>
                  </a:lnTo>
                  <a:lnTo>
                    <a:pt x="431674" y="110313"/>
                  </a:lnTo>
                  <a:lnTo>
                    <a:pt x="450909" y="154080"/>
                  </a:lnTo>
                  <a:lnTo>
                    <a:pt x="460733" y="205129"/>
                  </a:lnTo>
                  <a:lnTo>
                    <a:pt x="461962" y="233413"/>
                  </a:lnTo>
                  <a:close/>
                </a:path>
                <a:path w="462280" h="467994">
                  <a:moveTo>
                    <a:pt x="118465" y="233413"/>
                  </a:moveTo>
                  <a:lnTo>
                    <a:pt x="127632" y="286905"/>
                  </a:lnTo>
                  <a:lnTo>
                    <a:pt x="153568" y="325280"/>
                  </a:lnTo>
                  <a:lnTo>
                    <a:pt x="190083" y="348149"/>
                  </a:lnTo>
                  <a:lnTo>
                    <a:pt x="231381" y="355752"/>
                  </a:lnTo>
                  <a:lnTo>
                    <a:pt x="245490" y="354905"/>
                  </a:lnTo>
                  <a:lnTo>
                    <a:pt x="285699" y="342252"/>
                  </a:lnTo>
                  <a:lnTo>
                    <a:pt x="319049" y="314214"/>
                  </a:lnTo>
                  <a:lnTo>
                    <a:pt x="340163" y="270732"/>
                  </a:lnTo>
                  <a:lnTo>
                    <a:pt x="344284" y="233413"/>
                  </a:lnTo>
                  <a:lnTo>
                    <a:pt x="343253" y="213982"/>
                  </a:lnTo>
                  <a:lnTo>
                    <a:pt x="327812" y="165849"/>
                  </a:lnTo>
                  <a:lnTo>
                    <a:pt x="298005" y="132943"/>
                  </a:lnTo>
                  <a:lnTo>
                    <a:pt x="259245" y="115206"/>
                  </a:lnTo>
                  <a:lnTo>
                    <a:pt x="231381" y="111823"/>
                  </a:lnTo>
                  <a:lnTo>
                    <a:pt x="217269" y="112669"/>
                  </a:lnTo>
                  <a:lnTo>
                    <a:pt x="176999" y="125361"/>
                  </a:lnTo>
                  <a:lnTo>
                    <a:pt x="143592" y="153188"/>
                  </a:lnTo>
                  <a:lnTo>
                    <a:pt x="122534" y="196245"/>
                  </a:lnTo>
                  <a:lnTo>
                    <a:pt x="118465" y="233413"/>
                  </a:lnTo>
                  <a:close/>
                </a:path>
              </a:pathLst>
            </a:custGeom>
            <a:ln w="24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353020" y="1451358"/>
            <a:ext cx="375920" cy="474980"/>
            <a:chOff x="2353020" y="1451358"/>
            <a:chExt cx="375920" cy="474980"/>
          </a:xfrm>
        </p:grpSpPr>
        <p:sp>
          <p:nvSpPr>
            <p:cNvPr id="7" name="object 7"/>
            <p:cNvSpPr/>
            <p:nvPr/>
          </p:nvSpPr>
          <p:spPr>
            <a:xfrm>
              <a:off x="2365082" y="1463420"/>
              <a:ext cx="351790" cy="450850"/>
            </a:xfrm>
            <a:custGeom>
              <a:avLst/>
              <a:gdLst/>
              <a:ahLst/>
              <a:cxnLst/>
              <a:rect l="l" t="t" r="r" b="b"/>
              <a:pathLst>
                <a:path w="351789" h="450850">
                  <a:moveTo>
                    <a:pt x="332473" y="138214"/>
                  </a:moveTo>
                  <a:lnTo>
                    <a:pt x="323100" y="180479"/>
                  </a:lnTo>
                  <a:lnTo>
                    <a:pt x="297154" y="216153"/>
                  </a:lnTo>
                  <a:lnTo>
                    <a:pt x="310083" y="223827"/>
                  </a:lnTo>
                  <a:lnTo>
                    <a:pt x="337985" y="254152"/>
                  </a:lnTo>
                  <a:lnTo>
                    <a:pt x="350359" y="293443"/>
                  </a:lnTo>
                  <a:lnTo>
                    <a:pt x="351180" y="308178"/>
                  </a:lnTo>
                  <a:lnTo>
                    <a:pt x="350173" y="327380"/>
                  </a:lnTo>
                  <a:lnTo>
                    <a:pt x="335000" y="379615"/>
                  </a:lnTo>
                  <a:lnTo>
                    <a:pt x="302592" y="420545"/>
                  </a:lnTo>
                  <a:lnTo>
                    <a:pt x="253395" y="445484"/>
                  </a:lnTo>
                  <a:lnTo>
                    <a:pt x="210934" y="450316"/>
                  </a:lnTo>
                  <a:lnTo>
                    <a:pt x="0" y="450316"/>
                  </a:lnTo>
                  <a:lnTo>
                    <a:pt x="0" y="0"/>
                  </a:lnTo>
                  <a:lnTo>
                    <a:pt x="192227" y="0"/>
                  </a:lnTo>
                  <a:lnTo>
                    <a:pt x="246810" y="10367"/>
                  </a:lnTo>
                  <a:lnTo>
                    <a:pt x="291457" y="39889"/>
                  </a:lnTo>
                  <a:lnTo>
                    <a:pt x="321800" y="83989"/>
                  </a:lnTo>
                  <a:lnTo>
                    <a:pt x="332473" y="138214"/>
                  </a:lnTo>
                  <a:close/>
                </a:path>
              </a:pathLst>
            </a:custGeom>
            <a:ln w="24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4234" y="1722782"/>
              <a:ext cx="150541" cy="1007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4234" y="1554253"/>
              <a:ext cx="130894" cy="96858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2806357" y="1463421"/>
            <a:ext cx="287020" cy="450850"/>
          </a:xfrm>
          <a:custGeom>
            <a:avLst/>
            <a:gdLst/>
            <a:ahLst/>
            <a:cxnLst/>
            <a:rect l="l" t="t" r="r" b="b"/>
            <a:pathLst>
              <a:path w="287019" h="450850">
                <a:moveTo>
                  <a:pt x="280987" y="0"/>
                </a:moveTo>
                <a:lnTo>
                  <a:pt x="280987" y="0"/>
                </a:lnTo>
                <a:lnTo>
                  <a:pt x="280987" y="102895"/>
                </a:lnTo>
                <a:lnTo>
                  <a:pt x="264858" y="102895"/>
                </a:lnTo>
                <a:lnTo>
                  <a:pt x="114490" y="102895"/>
                </a:lnTo>
                <a:lnTo>
                  <a:pt x="114490" y="166649"/>
                </a:lnTo>
                <a:lnTo>
                  <a:pt x="267487" y="166649"/>
                </a:lnTo>
                <a:lnTo>
                  <a:pt x="267487" y="179529"/>
                </a:lnTo>
                <a:lnTo>
                  <a:pt x="267487" y="192355"/>
                </a:lnTo>
                <a:lnTo>
                  <a:pt x="267487" y="268884"/>
                </a:lnTo>
                <a:lnTo>
                  <a:pt x="114490" y="268884"/>
                </a:lnTo>
                <a:lnTo>
                  <a:pt x="114490" y="348068"/>
                </a:lnTo>
                <a:lnTo>
                  <a:pt x="130761" y="348068"/>
                </a:lnTo>
                <a:lnTo>
                  <a:pt x="286842" y="348068"/>
                </a:lnTo>
                <a:lnTo>
                  <a:pt x="286842" y="360613"/>
                </a:lnTo>
                <a:lnTo>
                  <a:pt x="286842" y="450316"/>
                </a:lnTo>
                <a:lnTo>
                  <a:pt x="260875" y="450316"/>
                </a:lnTo>
                <a:lnTo>
                  <a:pt x="0" y="450316"/>
                </a:lnTo>
                <a:lnTo>
                  <a:pt x="0" y="393737"/>
                </a:lnTo>
                <a:lnTo>
                  <a:pt x="0" y="0"/>
                </a:lnTo>
                <a:lnTo>
                  <a:pt x="25502" y="0"/>
                </a:lnTo>
                <a:lnTo>
                  <a:pt x="255210" y="0"/>
                </a:lnTo>
                <a:lnTo>
                  <a:pt x="280987" y="0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65322" y="1458264"/>
            <a:ext cx="444500" cy="460375"/>
          </a:xfrm>
          <a:custGeom>
            <a:avLst/>
            <a:gdLst/>
            <a:ahLst/>
            <a:cxnLst/>
            <a:rect l="l" t="t" r="r" b="b"/>
            <a:pathLst>
              <a:path w="444500" h="460375">
                <a:moveTo>
                  <a:pt x="0" y="230238"/>
                </a:moveTo>
                <a:lnTo>
                  <a:pt x="4951" y="176615"/>
                </a:lnTo>
                <a:lnTo>
                  <a:pt x="19799" y="130022"/>
                </a:lnTo>
                <a:lnTo>
                  <a:pt x="43046" y="90414"/>
                </a:lnTo>
                <a:lnTo>
                  <a:pt x="72885" y="57950"/>
                </a:lnTo>
                <a:lnTo>
                  <a:pt x="107967" y="32546"/>
                </a:lnTo>
                <a:lnTo>
                  <a:pt x="146850" y="14439"/>
                </a:lnTo>
                <a:lnTo>
                  <a:pt x="188363" y="3609"/>
                </a:lnTo>
                <a:lnTo>
                  <a:pt x="230886" y="0"/>
                </a:lnTo>
                <a:lnTo>
                  <a:pt x="248251" y="624"/>
                </a:lnTo>
                <a:lnTo>
                  <a:pt x="300342" y="10020"/>
                </a:lnTo>
                <a:lnTo>
                  <a:pt x="349791" y="30901"/>
                </a:lnTo>
                <a:lnTo>
                  <a:pt x="392555" y="64079"/>
                </a:lnTo>
                <a:lnTo>
                  <a:pt x="424911" y="110654"/>
                </a:lnTo>
                <a:lnTo>
                  <a:pt x="438496" y="149450"/>
                </a:lnTo>
                <a:lnTo>
                  <a:pt x="442620" y="171208"/>
                </a:lnTo>
                <a:lnTo>
                  <a:pt x="427939" y="171208"/>
                </a:lnTo>
                <a:lnTo>
                  <a:pt x="413596" y="171208"/>
                </a:lnTo>
                <a:lnTo>
                  <a:pt x="329361" y="171208"/>
                </a:lnTo>
                <a:lnTo>
                  <a:pt x="322441" y="155228"/>
                </a:lnTo>
                <a:lnTo>
                  <a:pt x="291998" y="120954"/>
                </a:lnTo>
                <a:lnTo>
                  <a:pt x="248187" y="105924"/>
                </a:lnTo>
                <a:lnTo>
                  <a:pt x="230886" y="104927"/>
                </a:lnTo>
                <a:lnTo>
                  <a:pt x="206707" y="107094"/>
                </a:lnTo>
                <a:lnTo>
                  <a:pt x="165961" y="124429"/>
                </a:lnTo>
                <a:lnTo>
                  <a:pt x="136057" y="158300"/>
                </a:lnTo>
                <a:lnTo>
                  <a:pt x="120827" y="203620"/>
                </a:lnTo>
                <a:lnTo>
                  <a:pt x="118922" y="230238"/>
                </a:lnTo>
                <a:lnTo>
                  <a:pt x="119786" y="246377"/>
                </a:lnTo>
                <a:lnTo>
                  <a:pt x="132714" y="291503"/>
                </a:lnTo>
                <a:lnTo>
                  <a:pt x="159836" y="327812"/>
                </a:lnTo>
                <a:lnTo>
                  <a:pt x="199042" y="350318"/>
                </a:lnTo>
                <a:lnTo>
                  <a:pt x="230886" y="355104"/>
                </a:lnTo>
                <a:lnTo>
                  <a:pt x="248608" y="353970"/>
                </a:lnTo>
                <a:lnTo>
                  <a:pt x="294830" y="336905"/>
                </a:lnTo>
                <a:lnTo>
                  <a:pt x="325620" y="299349"/>
                </a:lnTo>
                <a:lnTo>
                  <a:pt x="331241" y="282384"/>
                </a:lnTo>
                <a:lnTo>
                  <a:pt x="345607" y="282384"/>
                </a:lnTo>
                <a:lnTo>
                  <a:pt x="444500" y="282384"/>
                </a:lnTo>
                <a:lnTo>
                  <a:pt x="440405" y="305322"/>
                </a:lnTo>
                <a:lnTo>
                  <a:pt x="427069" y="345988"/>
                </a:lnTo>
                <a:lnTo>
                  <a:pt x="407059" y="379850"/>
                </a:lnTo>
                <a:lnTo>
                  <a:pt x="367563" y="418858"/>
                </a:lnTo>
                <a:lnTo>
                  <a:pt x="319614" y="444388"/>
                </a:lnTo>
                <a:lnTo>
                  <a:pt x="266706" y="457544"/>
                </a:lnTo>
                <a:lnTo>
                  <a:pt x="230886" y="460032"/>
                </a:lnTo>
                <a:lnTo>
                  <a:pt x="209500" y="459148"/>
                </a:lnTo>
                <a:lnTo>
                  <a:pt x="167478" y="452081"/>
                </a:lnTo>
                <a:lnTo>
                  <a:pt x="126933" y="437840"/>
                </a:lnTo>
                <a:lnTo>
                  <a:pt x="89951" y="416236"/>
                </a:lnTo>
                <a:lnTo>
                  <a:pt x="57143" y="387362"/>
                </a:lnTo>
                <a:lnTo>
                  <a:pt x="30597" y="351399"/>
                </a:lnTo>
                <a:lnTo>
                  <a:pt x="11138" y="308278"/>
                </a:lnTo>
                <a:lnTo>
                  <a:pt x="1238" y="258013"/>
                </a:lnTo>
                <a:lnTo>
                  <a:pt x="0" y="230238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98582" y="1463421"/>
            <a:ext cx="374650" cy="450850"/>
          </a:xfrm>
          <a:custGeom>
            <a:avLst/>
            <a:gdLst/>
            <a:ahLst/>
            <a:cxnLst/>
            <a:rect l="l" t="t" r="r" b="b"/>
            <a:pathLst>
              <a:path w="374650" h="450850">
                <a:moveTo>
                  <a:pt x="374446" y="0"/>
                </a:moveTo>
                <a:lnTo>
                  <a:pt x="374446" y="450316"/>
                </a:lnTo>
                <a:lnTo>
                  <a:pt x="359618" y="450316"/>
                </a:lnTo>
                <a:lnTo>
                  <a:pt x="344835" y="450316"/>
                </a:lnTo>
                <a:lnTo>
                  <a:pt x="256679" y="450316"/>
                </a:lnTo>
                <a:lnTo>
                  <a:pt x="256679" y="269532"/>
                </a:lnTo>
                <a:lnTo>
                  <a:pt x="117665" y="269532"/>
                </a:lnTo>
                <a:lnTo>
                  <a:pt x="117665" y="450316"/>
                </a:lnTo>
                <a:lnTo>
                  <a:pt x="102884" y="450316"/>
                </a:lnTo>
                <a:lnTo>
                  <a:pt x="0" y="450316"/>
                </a:lnTo>
                <a:lnTo>
                  <a:pt x="0" y="0"/>
                </a:lnTo>
                <a:lnTo>
                  <a:pt x="117665" y="0"/>
                </a:lnTo>
                <a:lnTo>
                  <a:pt x="117665" y="163372"/>
                </a:lnTo>
                <a:lnTo>
                  <a:pt x="256679" y="163372"/>
                </a:lnTo>
                <a:lnTo>
                  <a:pt x="256679" y="0"/>
                </a:lnTo>
                <a:lnTo>
                  <a:pt x="271397" y="0"/>
                </a:lnTo>
                <a:lnTo>
                  <a:pt x="359618" y="0"/>
                </a:lnTo>
                <a:lnTo>
                  <a:pt x="374446" y="0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88764" y="1461541"/>
            <a:ext cx="387350" cy="453390"/>
          </a:xfrm>
          <a:custGeom>
            <a:avLst/>
            <a:gdLst/>
            <a:ahLst/>
            <a:cxnLst/>
            <a:rect l="l" t="t" r="r" b="b"/>
            <a:pathLst>
              <a:path w="387350" h="453389">
                <a:moveTo>
                  <a:pt x="268287" y="230886"/>
                </a:moveTo>
                <a:lnTo>
                  <a:pt x="41173" y="452831"/>
                </a:lnTo>
                <a:lnTo>
                  <a:pt x="0" y="452831"/>
                </a:lnTo>
                <a:lnTo>
                  <a:pt x="0" y="1879"/>
                </a:lnTo>
                <a:lnTo>
                  <a:pt x="14753" y="1879"/>
                </a:lnTo>
                <a:lnTo>
                  <a:pt x="29463" y="1879"/>
                </a:lnTo>
                <a:lnTo>
                  <a:pt x="117678" y="1879"/>
                </a:lnTo>
                <a:lnTo>
                  <a:pt x="117678" y="222542"/>
                </a:lnTo>
                <a:lnTo>
                  <a:pt x="345389" y="0"/>
                </a:lnTo>
                <a:lnTo>
                  <a:pt x="387159" y="0"/>
                </a:lnTo>
                <a:lnTo>
                  <a:pt x="387159" y="452196"/>
                </a:lnTo>
                <a:lnTo>
                  <a:pt x="372406" y="452196"/>
                </a:lnTo>
                <a:lnTo>
                  <a:pt x="357619" y="452196"/>
                </a:lnTo>
                <a:lnTo>
                  <a:pt x="268287" y="452196"/>
                </a:lnTo>
                <a:lnTo>
                  <a:pt x="268287" y="230886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91862" y="1463421"/>
            <a:ext cx="388620" cy="450850"/>
          </a:xfrm>
          <a:custGeom>
            <a:avLst/>
            <a:gdLst/>
            <a:ahLst/>
            <a:cxnLst/>
            <a:rect l="l" t="t" r="r" b="b"/>
            <a:pathLst>
              <a:path w="388620" h="450850">
                <a:moveTo>
                  <a:pt x="116967" y="450316"/>
                </a:moveTo>
                <a:lnTo>
                  <a:pt x="116967" y="450316"/>
                </a:lnTo>
                <a:lnTo>
                  <a:pt x="0" y="450316"/>
                </a:lnTo>
                <a:lnTo>
                  <a:pt x="0" y="0"/>
                </a:lnTo>
                <a:lnTo>
                  <a:pt x="116967" y="0"/>
                </a:lnTo>
                <a:lnTo>
                  <a:pt x="116967" y="170408"/>
                </a:lnTo>
                <a:lnTo>
                  <a:pt x="125310" y="170408"/>
                </a:lnTo>
                <a:lnTo>
                  <a:pt x="145620" y="169508"/>
                </a:lnTo>
                <a:lnTo>
                  <a:pt x="191287" y="155981"/>
                </a:lnTo>
                <a:lnTo>
                  <a:pt x="223138" y="117182"/>
                </a:lnTo>
                <a:lnTo>
                  <a:pt x="232243" y="77072"/>
                </a:lnTo>
                <a:lnTo>
                  <a:pt x="234430" y="31337"/>
                </a:lnTo>
                <a:lnTo>
                  <a:pt x="234797" y="0"/>
                </a:lnTo>
                <a:lnTo>
                  <a:pt x="249560" y="0"/>
                </a:lnTo>
                <a:lnTo>
                  <a:pt x="353060" y="0"/>
                </a:lnTo>
                <a:lnTo>
                  <a:pt x="352977" y="17252"/>
                </a:lnTo>
                <a:lnTo>
                  <a:pt x="351777" y="67576"/>
                </a:lnTo>
                <a:lnTo>
                  <a:pt x="346444" y="115207"/>
                </a:lnTo>
                <a:lnTo>
                  <a:pt x="333092" y="159354"/>
                </a:lnTo>
                <a:lnTo>
                  <a:pt x="307713" y="199473"/>
                </a:lnTo>
                <a:lnTo>
                  <a:pt x="266192" y="234213"/>
                </a:lnTo>
                <a:lnTo>
                  <a:pt x="388531" y="432257"/>
                </a:lnTo>
                <a:lnTo>
                  <a:pt x="388531" y="450316"/>
                </a:lnTo>
                <a:lnTo>
                  <a:pt x="260540" y="450316"/>
                </a:lnTo>
                <a:lnTo>
                  <a:pt x="161417" y="275983"/>
                </a:lnTo>
                <a:lnTo>
                  <a:pt x="153682" y="277228"/>
                </a:lnTo>
                <a:lnTo>
                  <a:pt x="146138" y="277964"/>
                </a:lnTo>
                <a:lnTo>
                  <a:pt x="138798" y="278168"/>
                </a:lnTo>
                <a:lnTo>
                  <a:pt x="131610" y="278358"/>
                </a:lnTo>
                <a:lnTo>
                  <a:pt x="124320" y="278510"/>
                </a:lnTo>
                <a:lnTo>
                  <a:pt x="116967" y="278510"/>
                </a:lnTo>
                <a:lnTo>
                  <a:pt x="116967" y="450316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311472" y="1451358"/>
            <a:ext cx="375920" cy="474980"/>
            <a:chOff x="5311472" y="1451358"/>
            <a:chExt cx="375920" cy="474980"/>
          </a:xfrm>
        </p:grpSpPr>
        <p:sp>
          <p:nvSpPr>
            <p:cNvPr id="16" name="object 16"/>
            <p:cNvSpPr/>
            <p:nvPr/>
          </p:nvSpPr>
          <p:spPr>
            <a:xfrm>
              <a:off x="5323535" y="1463420"/>
              <a:ext cx="351790" cy="450850"/>
            </a:xfrm>
            <a:custGeom>
              <a:avLst/>
              <a:gdLst/>
              <a:ahLst/>
              <a:cxnLst/>
              <a:rect l="l" t="t" r="r" b="b"/>
              <a:pathLst>
                <a:path w="351789" h="450850">
                  <a:moveTo>
                    <a:pt x="332524" y="138214"/>
                  </a:moveTo>
                  <a:lnTo>
                    <a:pt x="323100" y="180479"/>
                  </a:lnTo>
                  <a:lnTo>
                    <a:pt x="297205" y="216153"/>
                  </a:lnTo>
                  <a:lnTo>
                    <a:pt x="310107" y="223827"/>
                  </a:lnTo>
                  <a:lnTo>
                    <a:pt x="338035" y="254152"/>
                  </a:lnTo>
                  <a:lnTo>
                    <a:pt x="350403" y="293443"/>
                  </a:lnTo>
                  <a:lnTo>
                    <a:pt x="351231" y="308178"/>
                  </a:lnTo>
                  <a:lnTo>
                    <a:pt x="350217" y="327380"/>
                  </a:lnTo>
                  <a:lnTo>
                    <a:pt x="335064" y="379615"/>
                  </a:lnTo>
                  <a:lnTo>
                    <a:pt x="302615" y="420545"/>
                  </a:lnTo>
                  <a:lnTo>
                    <a:pt x="253395" y="445484"/>
                  </a:lnTo>
                  <a:lnTo>
                    <a:pt x="210934" y="450316"/>
                  </a:lnTo>
                  <a:lnTo>
                    <a:pt x="0" y="450316"/>
                  </a:lnTo>
                  <a:lnTo>
                    <a:pt x="0" y="0"/>
                  </a:lnTo>
                  <a:lnTo>
                    <a:pt x="192277" y="0"/>
                  </a:lnTo>
                  <a:lnTo>
                    <a:pt x="246838" y="10367"/>
                  </a:lnTo>
                  <a:lnTo>
                    <a:pt x="291509" y="39889"/>
                  </a:lnTo>
                  <a:lnTo>
                    <a:pt x="321829" y="83989"/>
                  </a:lnTo>
                  <a:lnTo>
                    <a:pt x="332524" y="138214"/>
                  </a:lnTo>
                  <a:close/>
                </a:path>
              </a:pathLst>
            </a:custGeom>
            <a:ln w="24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2699" y="1722782"/>
              <a:ext cx="150579" cy="1007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2699" y="1554253"/>
              <a:ext cx="130932" cy="96858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5914732" y="1455737"/>
            <a:ext cx="967105" cy="467995"/>
          </a:xfrm>
          <a:custGeom>
            <a:avLst/>
            <a:gdLst/>
            <a:ahLst/>
            <a:cxnLst/>
            <a:rect l="l" t="t" r="r" b="b"/>
            <a:pathLst>
              <a:path w="967104" h="467994">
                <a:moveTo>
                  <a:pt x="0" y="232765"/>
                </a:moveTo>
                <a:lnTo>
                  <a:pt x="4945" y="179143"/>
                </a:lnTo>
                <a:lnTo>
                  <a:pt x="19786" y="132549"/>
                </a:lnTo>
                <a:lnTo>
                  <a:pt x="43038" y="92941"/>
                </a:lnTo>
                <a:lnTo>
                  <a:pt x="72872" y="60477"/>
                </a:lnTo>
                <a:lnTo>
                  <a:pt x="107954" y="35074"/>
                </a:lnTo>
                <a:lnTo>
                  <a:pt x="146837" y="16967"/>
                </a:lnTo>
                <a:lnTo>
                  <a:pt x="188350" y="6137"/>
                </a:lnTo>
                <a:lnTo>
                  <a:pt x="230873" y="2527"/>
                </a:lnTo>
                <a:lnTo>
                  <a:pt x="248240" y="3151"/>
                </a:lnTo>
                <a:lnTo>
                  <a:pt x="300329" y="12547"/>
                </a:lnTo>
                <a:lnTo>
                  <a:pt x="349783" y="33428"/>
                </a:lnTo>
                <a:lnTo>
                  <a:pt x="392545" y="66606"/>
                </a:lnTo>
                <a:lnTo>
                  <a:pt x="424903" y="113182"/>
                </a:lnTo>
                <a:lnTo>
                  <a:pt x="438484" y="151978"/>
                </a:lnTo>
                <a:lnTo>
                  <a:pt x="442607" y="173736"/>
                </a:lnTo>
                <a:lnTo>
                  <a:pt x="427932" y="173736"/>
                </a:lnTo>
                <a:lnTo>
                  <a:pt x="413588" y="173736"/>
                </a:lnTo>
                <a:lnTo>
                  <a:pt x="329349" y="173736"/>
                </a:lnTo>
                <a:lnTo>
                  <a:pt x="322441" y="157756"/>
                </a:lnTo>
                <a:lnTo>
                  <a:pt x="291998" y="123482"/>
                </a:lnTo>
                <a:lnTo>
                  <a:pt x="248196" y="108451"/>
                </a:lnTo>
                <a:lnTo>
                  <a:pt x="230873" y="107454"/>
                </a:lnTo>
                <a:lnTo>
                  <a:pt x="206696" y="109621"/>
                </a:lnTo>
                <a:lnTo>
                  <a:pt x="165954" y="126957"/>
                </a:lnTo>
                <a:lnTo>
                  <a:pt x="136049" y="160828"/>
                </a:lnTo>
                <a:lnTo>
                  <a:pt x="120816" y="206147"/>
                </a:lnTo>
                <a:lnTo>
                  <a:pt x="118910" y="232765"/>
                </a:lnTo>
                <a:lnTo>
                  <a:pt x="119774" y="248905"/>
                </a:lnTo>
                <a:lnTo>
                  <a:pt x="132753" y="294030"/>
                </a:lnTo>
                <a:lnTo>
                  <a:pt x="159824" y="330340"/>
                </a:lnTo>
                <a:lnTo>
                  <a:pt x="199029" y="352845"/>
                </a:lnTo>
                <a:lnTo>
                  <a:pt x="230873" y="357631"/>
                </a:lnTo>
                <a:lnTo>
                  <a:pt x="248603" y="356497"/>
                </a:lnTo>
                <a:lnTo>
                  <a:pt x="294817" y="339432"/>
                </a:lnTo>
                <a:lnTo>
                  <a:pt x="325612" y="301876"/>
                </a:lnTo>
                <a:lnTo>
                  <a:pt x="331241" y="284911"/>
                </a:lnTo>
                <a:lnTo>
                  <a:pt x="345602" y="284911"/>
                </a:lnTo>
                <a:lnTo>
                  <a:pt x="444500" y="284911"/>
                </a:lnTo>
                <a:lnTo>
                  <a:pt x="440405" y="307849"/>
                </a:lnTo>
                <a:lnTo>
                  <a:pt x="427063" y="348516"/>
                </a:lnTo>
                <a:lnTo>
                  <a:pt x="407068" y="382377"/>
                </a:lnTo>
                <a:lnTo>
                  <a:pt x="367550" y="421386"/>
                </a:lnTo>
                <a:lnTo>
                  <a:pt x="319608" y="446915"/>
                </a:lnTo>
                <a:lnTo>
                  <a:pt x="266712" y="460071"/>
                </a:lnTo>
                <a:lnTo>
                  <a:pt x="230873" y="462559"/>
                </a:lnTo>
                <a:lnTo>
                  <a:pt x="209488" y="461675"/>
                </a:lnTo>
                <a:lnTo>
                  <a:pt x="167465" y="454608"/>
                </a:lnTo>
                <a:lnTo>
                  <a:pt x="126920" y="440367"/>
                </a:lnTo>
                <a:lnTo>
                  <a:pt x="89939" y="418763"/>
                </a:lnTo>
                <a:lnTo>
                  <a:pt x="57135" y="389889"/>
                </a:lnTo>
                <a:lnTo>
                  <a:pt x="30586" y="353926"/>
                </a:lnTo>
                <a:lnTo>
                  <a:pt x="11128" y="310805"/>
                </a:lnTo>
                <a:lnTo>
                  <a:pt x="1236" y="260541"/>
                </a:lnTo>
                <a:lnTo>
                  <a:pt x="0" y="232765"/>
                </a:lnTo>
                <a:close/>
              </a:path>
              <a:path w="967104" h="467994">
                <a:moveTo>
                  <a:pt x="966787" y="233413"/>
                </a:moveTo>
                <a:lnTo>
                  <a:pt x="961874" y="288293"/>
                </a:lnTo>
                <a:lnTo>
                  <a:pt x="947140" y="335800"/>
                </a:lnTo>
                <a:lnTo>
                  <a:pt x="924207" y="375885"/>
                </a:lnTo>
                <a:lnTo>
                  <a:pt x="894702" y="408825"/>
                </a:lnTo>
                <a:lnTo>
                  <a:pt x="859832" y="434443"/>
                </a:lnTo>
                <a:lnTo>
                  <a:pt x="820686" y="452831"/>
                </a:lnTo>
                <a:lnTo>
                  <a:pt x="778870" y="463883"/>
                </a:lnTo>
                <a:lnTo>
                  <a:pt x="735749" y="467563"/>
                </a:lnTo>
                <a:lnTo>
                  <a:pt x="714067" y="466643"/>
                </a:lnTo>
                <a:lnTo>
                  <a:pt x="671651" y="459280"/>
                </a:lnTo>
                <a:lnTo>
                  <a:pt x="630860" y="444535"/>
                </a:lnTo>
                <a:lnTo>
                  <a:pt x="593879" y="422543"/>
                </a:lnTo>
                <a:lnTo>
                  <a:pt x="561363" y="393243"/>
                </a:lnTo>
                <a:lnTo>
                  <a:pt x="535114" y="356740"/>
                </a:lnTo>
                <a:lnTo>
                  <a:pt x="515873" y="312969"/>
                </a:lnTo>
                <a:lnTo>
                  <a:pt x="506083" y="261773"/>
                </a:lnTo>
                <a:lnTo>
                  <a:pt x="504863" y="233413"/>
                </a:lnTo>
                <a:lnTo>
                  <a:pt x="506083" y="205129"/>
                </a:lnTo>
                <a:lnTo>
                  <a:pt x="515873" y="154080"/>
                </a:lnTo>
                <a:lnTo>
                  <a:pt x="535114" y="110313"/>
                </a:lnTo>
                <a:lnTo>
                  <a:pt x="561363" y="73796"/>
                </a:lnTo>
                <a:lnTo>
                  <a:pt x="593879" y="44532"/>
                </a:lnTo>
                <a:lnTo>
                  <a:pt x="630860" y="22613"/>
                </a:lnTo>
                <a:lnTo>
                  <a:pt x="671651" y="8122"/>
                </a:lnTo>
                <a:lnTo>
                  <a:pt x="714067" y="902"/>
                </a:lnTo>
                <a:lnTo>
                  <a:pt x="735749" y="0"/>
                </a:lnTo>
                <a:lnTo>
                  <a:pt x="757469" y="902"/>
                </a:lnTo>
                <a:lnTo>
                  <a:pt x="799944" y="8122"/>
                </a:lnTo>
                <a:lnTo>
                  <a:pt x="840797" y="22613"/>
                </a:lnTo>
                <a:lnTo>
                  <a:pt x="877799" y="44532"/>
                </a:lnTo>
                <a:lnTo>
                  <a:pt x="910278" y="73796"/>
                </a:lnTo>
                <a:lnTo>
                  <a:pt x="936493" y="110313"/>
                </a:lnTo>
                <a:lnTo>
                  <a:pt x="955734" y="154080"/>
                </a:lnTo>
                <a:lnTo>
                  <a:pt x="965558" y="205129"/>
                </a:lnTo>
                <a:lnTo>
                  <a:pt x="966787" y="233413"/>
                </a:lnTo>
                <a:close/>
              </a:path>
              <a:path w="967104" h="467994">
                <a:moveTo>
                  <a:pt x="623290" y="233413"/>
                </a:moveTo>
                <a:lnTo>
                  <a:pt x="632452" y="286905"/>
                </a:lnTo>
                <a:lnTo>
                  <a:pt x="658414" y="325280"/>
                </a:lnTo>
                <a:lnTo>
                  <a:pt x="694927" y="348149"/>
                </a:lnTo>
                <a:lnTo>
                  <a:pt x="736193" y="355752"/>
                </a:lnTo>
                <a:lnTo>
                  <a:pt x="750304" y="354905"/>
                </a:lnTo>
                <a:lnTo>
                  <a:pt x="790524" y="342252"/>
                </a:lnTo>
                <a:lnTo>
                  <a:pt x="823874" y="314214"/>
                </a:lnTo>
                <a:lnTo>
                  <a:pt x="845002" y="270732"/>
                </a:lnTo>
                <a:lnTo>
                  <a:pt x="849109" y="233413"/>
                </a:lnTo>
                <a:lnTo>
                  <a:pt x="848083" y="213982"/>
                </a:lnTo>
                <a:lnTo>
                  <a:pt x="832637" y="165849"/>
                </a:lnTo>
                <a:lnTo>
                  <a:pt x="802830" y="132943"/>
                </a:lnTo>
                <a:lnTo>
                  <a:pt x="764063" y="115206"/>
                </a:lnTo>
                <a:lnTo>
                  <a:pt x="736193" y="111823"/>
                </a:lnTo>
                <a:lnTo>
                  <a:pt x="722084" y="112669"/>
                </a:lnTo>
                <a:lnTo>
                  <a:pt x="681875" y="125361"/>
                </a:lnTo>
                <a:lnTo>
                  <a:pt x="648437" y="153188"/>
                </a:lnTo>
                <a:lnTo>
                  <a:pt x="627354" y="196245"/>
                </a:lnTo>
                <a:lnTo>
                  <a:pt x="623290" y="233413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68426" y="1458264"/>
            <a:ext cx="899794" cy="506730"/>
          </a:xfrm>
          <a:custGeom>
            <a:avLst/>
            <a:gdLst/>
            <a:ahLst/>
            <a:cxnLst/>
            <a:rect l="l" t="t" r="r" b="b"/>
            <a:pathLst>
              <a:path w="899795" h="506730">
                <a:moveTo>
                  <a:pt x="0" y="455472"/>
                </a:moveTo>
                <a:lnTo>
                  <a:pt x="0" y="5156"/>
                </a:lnTo>
                <a:lnTo>
                  <a:pt x="117678" y="5156"/>
                </a:lnTo>
                <a:lnTo>
                  <a:pt x="117678" y="349300"/>
                </a:lnTo>
                <a:lnTo>
                  <a:pt x="248348" y="349300"/>
                </a:lnTo>
                <a:lnTo>
                  <a:pt x="248348" y="5156"/>
                </a:lnTo>
                <a:lnTo>
                  <a:pt x="365975" y="5156"/>
                </a:lnTo>
                <a:lnTo>
                  <a:pt x="365975" y="355752"/>
                </a:lnTo>
                <a:lnTo>
                  <a:pt x="411657" y="355752"/>
                </a:lnTo>
                <a:lnTo>
                  <a:pt x="411657" y="506361"/>
                </a:lnTo>
                <a:lnTo>
                  <a:pt x="317106" y="506361"/>
                </a:lnTo>
                <a:lnTo>
                  <a:pt x="317106" y="455472"/>
                </a:lnTo>
                <a:lnTo>
                  <a:pt x="0" y="455472"/>
                </a:lnTo>
                <a:close/>
              </a:path>
              <a:path w="899795" h="506730">
                <a:moveTo>
                  <a:pt x="454825" y="230238"/>
                </a:moveTo>
                <a:lnTo>
                  <a:pt x="459770" y="176615"/>
                </a:lnTo>
                <a:lnTo>
                  <a:pt x="474611" y="130022"/>
                </a:lnTo>
                <a:lnTo>
                  <a:pt x="497863" y="90414"/>
                </a:lnTo>
                <a:lnTo>
                  <a:pt x="527697" y="57950"/>
                </a:lnTo>
                <a:lnTo>
                  <a:pt x="562746" y="32546"/>
                </a:lnTo>
                <a:lnTo>
                  <a:pt x="601662" y="14439"/>
                </a:lnTo>
                <a:lnTo>
                  <a:pt x="643186" y="3609"/>
                </a:lnTo>
                <a:lnTo>
                  <a:pt x="685711" y="0"/>
                </a:lnTo>
                <a:lnTo>
                  <a:pt x="703054" y="624"/>
                </a:lnTo>
                <a:lnTo>
                  <a:pt x="755103" y="10020"/>
                </a:lnTo>
                <a:lnTo>
                  <a:pt x="804613" y="30901"/>
                </a:lnTo>
                <a:lnTo>
                  <a:pt x="847356" y="64079"/>
                </a:lnTo>
                <a:lnTo>
                  <a:pt x="879735" y="110654"/>
                </a:lnTo>
                <a:lnTo>
                  <a:pt x="893316" y="149450"/>
                </a:lnTo>
                <a:lnTo>
                  <a:pt x="897432" y="171208"/>
                </a:lnTo>
                <a:lnTo>
                  <a:pt x="882757" y="171208"/>
                </a:lnTo>
                <a:lnTo>
                  <a:pt x="868414" y="171208"/>
                </a:lnTo>
                <a:lnTo>
                  <a:pt x="784174" y="171208"/>
                </a:lnTo>
                <a:lnTo>
                  <a:pt x="777238" y="155228"/>
                </a:lnTo>
                <a:lnTo>
                  <a:pt x="746823" y="120954"/>
                </a:lnTo>
                <a:lnTo>
                  <a:pt x="703007" y="105924"/>
                </a:lnTo>
                <a:lnTo>
                  <a:pt x="685711" y="104927"/>
                </a:lnTo>
                <a:lnTo>
                  <a:pt x="661525" y="107094"/>
                </a:lnTo>
                <a:lnTo>
                  <a:pt x="620765" y="124429"/>
                </a:lnTo>
                <a:lnTo>
                  <a:pt x="590858" y="158300"/>
                </a:lnTo>
                <a:lnTo>
                  <a:pt x="575634" y="203620"/>
                </a:lnTo>
                <a:lnTo>
                  <a:pt x="573735" y="230238"/>
                </a:lnTo>
                <a:lnTo>
                  <a:pt x="574591" y="246377"/>
                </a:lnTo>
                <a:lnTo>
                  <a:pt x="587527" y="291503"/>
                </a:lnTo>
                <a:lnTo>
                  <a:pt x="614629" y="327812"/>
                </a:lnTo>
                <a:lnTo>
                  <a:pt x="653854" y="350318"/>
                </a:lnTo>
                <a:lnTo>
                  <a:pt x="685711" y="355104"/>
                </a:lnTo>
                <a:lnTo>
                  <a:pt x="703426" y="353970"/>
                </a:lnTo>
                <a:lnTo>
                  <a:pt x="749655" y="336905"/>
                </a:lnTo>
                <a:lnTo>
                  <a:pt x="780438" y="299349"/>
                </a:lnTo>
                <a:lnTo>
                  <a:pt x="786066" y="282384"/>
                </a:lnTo>
                <a:lnTo>
                  <a:pt x="800405" y="282384"/>
                </a:lnTo>
                <a:lnTo>
                  <a:pt x="899325" y="282384"/>
                </a:lnTo>
                <a:lnTo>
                  <a:pt x="895229" y="305322"/>
                </a:lnTo>
                <a:lnTo>
                  <a:pt x="881867" y="345988"/>
                </a:lnTo>
                <a:lnTo>
                  <a:pt x="861849" y="379850"/>
                </a:lnTo>
                <a:lnTo>
                  <a:pt x="822325" y="418858"/>
                </a:lnTo>
                <a:lnTo>
                  <a:pt x="774388" y="444388"/>
                </a:lnTo>
                <a:lnTo>
                  <a:pt x="721496" y="457544"/>
                </a:lnTo>
                <a:lnTo>
                  <a:pt x="685711" y="460032"/>
                </a:lnTo>
                <a:lnTo>
                  <a:pt x="664325" y="459148"/>
                </a:lnTo>
                <a:lnTo>
                  <a:pt x="622297" y="452081"/>
                </a:lnTo>
                <a:lnTo>
                  <a:pt x="581722" y="437840"/>
                </a:lnTo>
                <a:lnTo>
                  <a:pt x="544737" y="416236"/>
                </a:lnTo>
                <a:lnTo>
                  <a:pt x="511961" y="387362"/>
                </a:lnTo>
                <a:lnTo>
                  <a:pt x="485412" y="351399"/>
                </a:lnTo>
                <a:lnTo>
                  <a:pt x="465953" y="308278"/>
                </a:lnTo>
                <a:lnTo>
                  <a:pt x="456061" y="258013"/>
                </a:lnTo>
                <a:lnTo>
                  <a:pt x="454825" y="230238"/>
                </a:lnTo>
                <a:close/>
              </a:path>
            </a:pathLst>
          </a:custGeom>
          <a:ln w="241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7943839" y="1451358"/>
            <a:ext cx="1590040" cy="474980"/>
            <a:chOff x="7943839" y="1451358"/>
            <a:chExt cx="1590040" cy="474980"/>
          </a:xfrm>
        </p:grpSpPr>
        <p:sp>
          <p:nvSpPr>
            <p:cNvPr id="22" name="object 22"/>
            <p:cNvSpPr/>
            <p:nvPr/>
          </p:nvSpPr>
          <p:spPr>
            <a:xfrm>
              <a:off x="7955902" y="1463420"/>
              <a:ext cx="1083945" cy="450850"/>
            </a:xfrm>
            <a:custGeom>
              <a:avLst/>
              <a:gdLst/>
              <a:ahLst/>
              <a:cxnLst/>
              <a:rect l="l" t="t" r="r" b="b"/>
              <a:pathLst>
                <a:path w="1083945" h="450850">
                  <a:moveTo>
                    <a:pt x="280987" y="0"/>
                  </a:moveTo>
                  <a:lnTo>
                    <a:pt x="280987" y="0"/>
                  </a:lnTo>
                  <a:lnTo>
                    <a:pt x="280987" y="102895"/>
                  </a:lnTo>
                  <a:lnTo>
                    <a:pt x="264831" y="102895"/>
                  </a:lnTo>
                  <a:lnTo>
                    <a:pt x="114503" y="102895"/>
                  </a:lnTo>
                  <a:lnTo>
                    <a:pt x="114503" y="166649"/>
                  </a:lnTo>
                  <a:lnTo>
                    <a:pt x="267449" y="166649"/>
                  </a:lnTo>
                  <a:lnTo>
                    <a:pt x="267449" y="179529"/>
                  </a:lnTo>
                  <a:lnTo>
                    <a:pt x="267449" y="192355"/>
                  </a:lnTo>
                  <a:lnTo>
                    <a:pt x="267449" y="268884"/>
                  </a:lnTo>
                  <a:lnTo>
                    <a:pt x="114503" y="268884"/>
                  </a:lnTo>
                  <a:lnTo>
                    <a:pt x="114503" y="348068"/>
                  </a:lnTo>
                  <a:lnTo>
                    <a:pt x="130742" y="348068"/>
                  </a:lnTo>
                  <a:lnTo>
                    <a:pt x="286791" y="348068"/>
                  </a:lnTo>
                  <a:lnTo>
                    <a:pt x="286791" y="360613"/>
                  </a:lnTo>
                  <a:lnTo>
                    <a:pt x="286791" y="450316"/>
                  </a:lnTo>
                  <a:lnTo>
                    <a:pt x="260831" y="450316"/>
                  </a:lnTo>
                  <a:lnTo>
                    <a:pt x="0" y="450316"/>
                  </a:lnTo>
                  <a:lnTo>
                    <a:pt x="0" y="393737"/>
                  </a:lnTo>
                  <a:lnTo>
                    <a:pt x="0" y="0"/>
                  </a:lnTo>
                  <a:lnTo>
                    <a:pt x="25478" y="0"/>
                  </a:lnTo>
                  <a:lnTo>
                    <a:pt x="255188" y="0"/>
                  </a:lnTo>
                  <a:lnTo>
                    <a:pt x="280987" y="0"/>
                  </a:lnTo>
                  <a:close/>
                </a:path>
                <a:path w="1083945" h="450850">
                  <a:moveTo>
                    <a:pt x="452094" y="102895"/>
                  </a:moveTo>
                  <a:lnTo>
                    <a:pt x="341515" y="102895"/>
                  </a:lnTo>
                  <a:lnTo>
                    <a:pt x="341515" y="89759"/>
                  </a:lnTo>
                  <a:lnTo>
                    <a:pt x="341515" y="76769"/>
                  </a:lnTo>
                  <a:lnTo>
                    <a:pt x="341515" y="0"/>
                  </a:lnTo>
                  <a:lnTo>
                    <a:pt x="676033" y="0"/>
                  </a:lnTo>
                  <a:lnTo>
                    <a:pt x="676033" y="102895"/>
                  </a:lnTo>
                  <a:lnTo>
                    <a:pt x="565950" y="102895"/>
                  </a:lnTo>
                  <a:lnTo>
                    <a:pt x="565950" y="450316"/>
                  </a:lnTo>
                  <a:lnTo>
                    <a:pt x="551788" y="450316"/>
                  </a:lnTo>
                  <a:lnTo>
                    <a:pt x="537592" y="450316"/>
                  </a:lnTo>
                  <a:lnTo>
                    <a:pt x="452094" y="450316"/>
                  </a:lnTo>
                  <a:lnTo>
                    <a:pt x="452094" y="102895"/>
                  </a:lnTo>
                  <a:close/>
                </a:path>
                <a:path w="1083945" h="450850">
                  <a:moveTo>
                    <a:pt x="703021" y="433692"/>
                  </a:moveTo>
                  <a:lnTo>
                    <a:pt x="791121" y="290715"/>
                  </a:lnTo>
                  <a:lnTo>
                    <a:pt x="777727" y="280493"/>
                  </a:lnTo>
                  <a:lnTo>
                    <a:pt x="765811" y="269106"/>
                  </a:lnTo>
                  <a:lnTo>
                    <a:pt x="738972" y="228291"/>
                  </a:lnTo>
                  <a:lnTo>
                    <a:pt x="725792" y="181432"/>
                  </a:lnTo>
                  <a:lnTo>
                    <a:pt x="724505" y="165078"/>
                  </a:lnTo>
                  <a:lnTo>
                    <a:pt x="724739" y="148842"/>
                  </a:lnTo>
                  <a:lnTo>
                    <a:pt x="734488" y="101137"/>
                  </a:lnTo>
                  <a:lnTo>
                    <a:pt x="757682" y="58597"/>
                  </a:lnTo>
                  <a:lnTo>
                    <a:pt x="794484" y="24859"/>
                  </a:lnTo>
                  <a:lnTo>
                    <a:pt x="845059" y="4051"/>
                  </a:lnTo>
                  <a:lnTo>
                    <a:pt x="886320" y="0"/>
                  </a:lnTo>
                  <a:lnTo>
                    <a:pt x="911130" y="0"/>
                  </a:lnTo>
                  <a:lnTo>
                    <a:pt x="935920" y="0"/>
                  </a:lnTo>
                  <a:lnTo>
                    <a:pt x="1083919" y="0"/>
                  </a:lnTo>
                  <a:lnTo>
                    <a:pt x="1083919" y="56329"/>
                  </a:lnTo>
                  <a:lnTo>
                    <a:pt x="1083919" y="450316"/>
                  </a:lnTo>
                  <a:lnTo>
                    <a:pt x="1069977" y="450316"/>
                  </a:lnTo>
                  <a:lnTo>
                    <a:pt x="968768" y="450316"/>
                  </a:lnTo>
                  <a:lnTo>
                    <a:pt x="968768" y="317753"/>
                  </a:lnTo>
                  <a:lnTo>
                    <a:pt x="908951" y="317753"/>
                  </a:lnTo>
                  <a:lnTo>
                    <a:pt x="831659" y="450316"/>
                  </a:lnTo>
                  <a:lnTo>
                    <a:pt x="703021" y="450316"/>
                  </a:lnTo>
                  <a:lnTo>
                    <a:pt x="703021" y="433692"/>
                  </a:lnTo>
                  <a:close/>
                </a:path>
              </a:pathLst>
            </a:custGeom>
            <a:ln w="24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82005" y="1553844"/>
              <a:ext cx="154728" cy="13591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104706" y="1463420"/>
              <a:ext cx="417195" cy="450850"/>
            </a:xfrm>
            <a:custGeom>
              <a:avLst/>
              <a:gdLst/>
              <a:ahLst/>
              <a:cxnLst/>
              <a:rect l="l" t="t" r="r" b="b"/>
              <a:pathLst>
                <a:path w="417195" h="450850">
                  <a:moveTo>
                    <a:pt x="210451" y="308825"/>
                  </a:moveTo>
                  <a:lnTo>
                    <a:pt x="206527" y="308825"/>
                  </a:lnTo>
                  <a:lnTo>
                    <a:pt x="124231" y="450316"/>
                  </a:lnTo>
                  <a:lnTo>
                    <a:pt x="0" y="450316"/>
                  </a:lnTo>
                  <a:lnTo>
                    <a:pt x="0" y="432892"/>
                  </a:lnTo>
                  <a:lnTo>
                    <a:pt x="145402" y="211594"/>
                  </a:lnTo>
                  <a:lnTo>
                    <a:pt x="15379" y="17322"/>
                  </a:lnTo>
                  <a:lnTo>
                    <a:pt x="15379" y="0"/>
                  </a:lnTo>
                  <a:lnTo>
                    <a:pt x="135039" y="0"/>
                  </a:lnTo>
                  <a:lnTo>
                    <a:pt x="206527" y="117030"/>
                  </a:lnTo>
                  <a:lnTo>
                    <a:pt x="209651" y="117030"/>
                  </a:lnTo>
                  <a:lnTo>
                    <a:pt x="281736" y="0"/>
                  </a:lnTo>
                  <a:lnTo>
                    <a:pt x="400799" y="0"/>
                  </a:lnTo>
                  <a:lnTo>
                    <a:pt x="400799" y="17322"/>
                  </a:lnTo>
                  <a:lnTo>
                    <a:pt x="270916" y="211594"/>
                  </a:lnTo>
                  <a:lnTo>
                    <a:pt x="416826" y="432892"/>
                  </a:lnTo>
                  <a:lnTo>
                    <a:pt x="416826" y="450316"/>
                  </a:lnTo>
                  <a:lnTo>
                    <a:pt x="292747" y="450316"/>
                  </a:lnTo>
                  <a:lnTo>
                    <a:pt x="210451" y="308825"/>
                  </a:lnTo>
                  <a:close/>
                </a:path>
              </a:pathLst>
            </a:custGeom>
            <a:ln w="24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26101" y="2751694"/>
            <a:ext cx="1817028" cy="183374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776851" y="4664128"/>
            <a:ext cx="1705610" cy="900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4295" marR="5080" indent="-62230">
              <a:lnSpc>
                <a:spcPct val="112500"/>
              </a:lnSpc>
              <a:spcBef>
                <a:spcPts val="90"/>
              </a:spcBef>
            </a:pPr>
            <a:r>
              <a:rPr sz="2550" spc="-70" dirty="0">
                <a:latin typeface="Verdana"/>
                <a:cs typeface="Verdana"/>
              </a:rPr>
              <a:t>ВКонтакте </a:t>
            </a:r>
            <a:r>
              <a:rPr sz="2550" dirty="0">
                <a:latin typeface="Verdana"/>
                <a:cs typeface="Verdana"/>
              </a:rPr>
              <a:t>МБОУ</a:t>
            </a:r>
            <a:r>
              <a:rPr sz="2550" spc="-130" dirty="0">
                <a:latin typeface="Verdana"/>
                <a:cs typeface="Verdana"/>
              </a:rPr>
              <a:t> </a:t>
            </a:r>
            <a:r>
              <a:rPr sz="2550" spc="220" dirty="0">
                <a:latin typeface="Verdana"/>
                <a:cs typeface="Verdana"/>
              </a:rPr>
              <a:t>ДО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16045" y="5478607"/>
            <a:ext cx="297878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30" dirty="0">
                <a:latin typeface="Century Gothic"/>
                <a:cs typeface="Century Gothic"/>
              </a:rPr>
              <a:t>"</a:t>
            </a:r>
            <a:r>
              <a:rPr sz="2550" spc="-30" dirty="0">
                <a:latin typeface="Verdana"/>
                <a:cs typeface="Verdana"/>
              </a:rPr>
              <a:t>Центр</a:t>
            </a:r>
            <a:r>
              <a:rPr sz="2550" spc="-185" dirty="0">
                <a:latin typeface="Verdana"/>
                <a:cs typeface="Verdana"/>
              </a:rPr>
              <a:t> </a:t>
            </a:r>
            <a:r>
              <a:rPr sz="2550" spc="-10" dirty="0">
                <a:latin typeface="Century Gothic"/>
                <a:cs typeface="Century Gothic"/>
              </a:rPr>
              <a:t>"</a:t>
            </a:r>
            <a:r>
              <a:rPr sz="2550" spc="-10" dirty="0">
                <a:latin typeface="Verdana"/>
                <a:cs typeface="Verdana"/>
              </a:rPr>
              <a:t>Ровесник</a:t>
            </a:r>
            <a:r>
              <a:rPr sz="2550" spc="-10" dirty="0">
                <a:latin typeface="Century Gothic"/>
                <a:cs typeface="Century Gothic"/>
              </a:rPr>
              <a:t>"</a:t>
            </a:r>
            <a:endParaRPr sz="2550">
              <a:latin typeface="Century Gothic"/>
              <a:cs typeface="Century Gothic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16852" y="2126373"/>
            <a:ext cx="10413365" cy="3723640"/>
            <a:chOff x="0" y="2141880"/>
            <a:chExt cx="10413365" cy="3723640"/>
          </a:xfrm>
        </p:grpSpPr>
        <p:sp>
          <p:nvSpPr>
            <p:cNvPr id="31" name="object 31"/>
            <p:cNvSpPr/>
            <p:nvPr/>
          </p:nvSpPr>
          <p:spPr>
            <a:xfrm>
              <a:off x="0" y="5143061"/>
              <a:ext cx="8781415" cy="73025"/>
            </a:xfrm>
            <a:custGeom>
              <a:avLst/>
              <a:gdLst/>
              <a:ahLst/>
              <a:cxnLst/>
              <a:rect l="l" t="t" r="r" b="b"/>
              <a:pathLst>
                <a:path w="8781415" h="73025">
                  <a:moveTo>
                    <a:pt x="8780907" y="72403"/>
                  </a:moveTo>
                  <a:lnTo>
                    <a:pt x="0" y="72403"/>
                  </a:lnTo>
                  <a:lnTo>
                    <a:pt x="0" y="0"/>
                  </a:lnTo>
                  <a:lnTo>
                    <a:pt x="8780907" y="0"/>
                  </a:lnTo>
                  <a:lnTo>
                    <a:pt x="8780907" y="7240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18476" y="2141880"/>
              <a:ext cx="3094713" cy="37233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850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2700" y="3383913"/>
            <a:ext cx="4702810" cy="4730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43865" algn="l"/>
                <a:tab pos="4689475" algn="l"/>
              </a:tabLst>
            </a:pPr>
            <a:r>
              <a:rPr sz="2900" u="heavy" dirty="0">
                <a:uFill>
                  <a:solidFill>
                    <a:srgbClr val="FFFF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900" u="heavy" spc="-10" dirty="0">
                <a:uFill>
                  <a:solidFill>
                    <a:srgbClr val="FFFF00"/>
                  </a:solidFill>
                </a:uFill>
                <a:latin typeface="Verdana"/>
                <a:cs typeface="Verdana"/>
              </a:rPr>
              <a:t>ровесник</a:t>
            </a:r>
            <a:r>
              <a:rPr sz="2900" u="heavy" spc="-10" dirty="0">
                <a:uFill>
                  <a:solidFill>
                    <a:srgbClr val="FFFF00"/>
                  </a:solidFill>
                </a:uFill>
                <a:latin typeface="Century Gothic"/>
                <a:cs typeface="Century Gothic"/>
              </a:rPr>
              <a:t>18.</a:t>
            </a:r>
            <a:r>
              <a:rPr sz="2900" u="heavy" spc="-10" dirty="0">
                <a:uFill>
                  <a:solidFill>
                    <a:srgbClr val="FFFF00"/>
                  </a:solidFill>
                </a:uFill>
                <a:latin typeface="Verdana"/>
                <a:cs typeface="Verdana"/>
              </a:rPr>
              <a:t>рф</a:t>
            </a:r>
            <a:r>
              <a:rPr sz="2900" u="heavy" dirty="0">
                <a:uFill>
                  <a:solidFill>
                    <a:srgbClr val="FFFF00"/>
                  </a:solidFill>
                </a:uFill>
                <a:latin typeface="Verdana"/>
                <a:cs typeface="Verdana"/>
              </a:rPr>
              <a:t>	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63772" y="2338871"/>
            <a:ext cx="5222240" cy="16630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69925">
              <a:lnSpc>
                <a:spcPct val="116799"/>
              </a:lnSpc>
              <a:spcBef>
                <a:spcPts val="95"/>
              </a:spcBef>
            </a:pPr>
            <a:r>
              <a:rPr sz="4600" b="1" spc="229" dirty="0">
                <a:latin typeface="Arial"/>
                <a:cs typeface="Arial"/>
              </a:rPr>
              <a:t>Будем</a:t>
            </a:r>
            <a:r>
              <a:rPr sz="4600" b="1" spc="-85" dirty="0">
                <a:latin typeface="Arial"/>
                <a:cs typeface="Arial"/>
              </a:rPr>
              <a:t> </a:t>
            </a:r>
            <a:r>
              <a:rPr sz="4600" b="1" spc="215" dirty="0">
                <a:latin typeface="Arial"/>
                <a:cs typeface="Arial"/>
              </a:rPr>
              <a:t>рады </a:t>
            </a:r>
            <a:r>
              <a:rPr sz="4600" b="1" spc="245" dirty="0">
                <a:latin typeface="Arial"/>
                <a:cs typeface="Arial"/>
              </a:rPr>
              <a:t>сотрудничеству</a:t>
            </a:r>
            <a:endParaRPr sz="4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9685" y="1405518"/>
            <a:ext cx="3251835" cy="9194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dirty="0">
                <a:latin typeface="Century Gothic"/>
                <a:cs typeface="Century Gothic"/>
              </a:rPr>
              <a:t>+7</a:t>
            </a:r>
            <a:r>
              <a:rPr sz="2950" spc="-80" dirty="0">
                <a:latin typeface="Century Gothic"/>
                <a:cs typeface="Century Gothic"/>
              </a:rPr>
              <a:t> </a:t>
            </a:r>
            <a:r>
              <a:rPr sz="2950" dirty="0">
                <a:latin typeface="Century Gothic"/>
                <a:cs typeface="Century Gothic"/>
              </a:rPr>
              <a:t>(3412)</a:t>
            </a:r>
            <a:r>
              <a:rPr sz="2950" spc="-70" dirty="0">
                <a:latin typeface="Century Gothic"/>
                <a:cs typeface="Century Gothic"/>
              </a:rPr>
              <a:t> </a:t>
            </a:r>
            <a:r>
              <a:rPr sz="2950" spc="-25" dirty="0" smtClean="0">
                <a:latin typeface="Century Gothic"/>
                <a:cs typeface="Century Gothic"/>
              </a:rPr>
              <a:t>71-34-83</a:t>
            </a:r>
            <a:r>
              <a:rPr lang="ru-RU" sz="2950" spc="-25" dirty="0" smtClean="0">
                <a:latin typeface="Century Gothic"/>
                <a:cs typeface="Century Gothic"/>
              </a:rPr>
              <a:t/>
            </a:r>
            <a:br>
              <a:rPr lang="ru-RU" sz="2950" spc="-25" dirty="0" smtClean="0">
                <a:latin typeface="Century Gothic"/>
                <a:cs typeface="Century Gothic"/>
              </a:rPr>
            </a:br>
            <a:r>
              <a:rPr lang="ru-RU" sz="2950" spc="-25" dirty="0" smtClean="0">
                <a:latin typeface="Century Gothic"/>
                <a:cs typeface="Century Gothic"/>
              </a:rPr>
              <a:t>+7(3412)53-03-62</a:t>
            </a:r>
            <a:endParaRPr sz="295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260" y="5497473"/>
            <a:ext cx="3789045" cy="471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-10" dirty="0">
                <a:latin typeface="Century Gothic"/>
                <a:cs typeface="Century Gothic"/>
                <a:hlinkClick r:id="rId2"/>
              </a:rPr>
              <a:t>rovesnik2010@mail.ru</a:t>
            </a:r>
            <a:endParaRPr sz="2900">
              <a:latin typeface="Century Gothic"/>
              <a:cs typeface="Century Gothic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5809259"/>
            <a:ext cx="5619115" cy="272415"/>
            <a:chOff x="0" y="5809259"/>
            <a:chExt cx="5619115" cy="272415"/>
          </a:xfrm>
        </p:grpSpPr>
        <p:sp>
          <p:nvSpPr>
            <p:cNvPr id="7" name="object 7"/>
            <p:cNvSpPr/>
            <p:nvPr/>
          </p:nvSpPr>
          <p:spPr>
            <a:xfrm>
              <a:off x="0" y="5970310"/>
              <a:ext cx="5470525" cy="27940"/>
            </a:xfrm>
            <a:custGeom>
              <a:avLst/>
              <a:gdLst/>
              <a:ahLst/>
              <a:cxnLst/>
              <a:rect l="l" t="t" r="r" b="b"/>
              <a:pathLst>
                <a:path w="5470525" h="27939">
                  <a:moveTo>
                    <a:pt x="0" y="27847"/>
                  </a:moveTo>
                  <a:lnTo>
                    <a:pt x="0" y="0"/>
                  </a:lnTo>
                  <a:lnTo>
                    <a:pt x="5470372" y="0"/>
                  </a:lnTo>
                  <a:lnTo>
                    <a:pt x="5470372" y="27847"/>
                  </a:lnTo>
                  <a:lnTo>
                    <a:pt x="0" y="2784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6700" y="5809259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4" h="272414">
                  <a:moveTo>
                    <a:pt x="140639" y="272402"/>
                  </a:moveTo>
                  <a:lnTo>
                    <a:pt x="131711" y="272402"/>
                  </a:lnTo>
                  <a:lnTo>
                    <a:pt x="127292" y="272199"/>
                  </a:lnTo>
                  <a:lnTo>
                    <a:pt x="118414" y="271310"/>
                  </a:lnTo>
                  <a:lnTo>
                    <a:pt x="114007" y="270662"/>
                  </a:lnTo>
                  <a:lnTo>
                    <a:pt x="109639" y="269773"/>
                  </a:lnTo>
                  <a:lnTo>
                    <a:pt x="105270" y="268935"/>
                  </a:lnTo>
                  <a:lnTo>
                    <a:pt x="68059" y="254203"/>
                  </a:lnTo>
                  <a:lnTo>
                    <a:pt x="49809" y="241503"/>
                  </a:lnTo>
                  <a:lnTo>
                    <a:pt x="46329" y="238671"/>
                  </a:lnTo>
                  <a:lnTo>
                    <a:pt x="30911" y="222592"/>
                  </a:lnTo>
                  <a:lnTo>
                    <a:pt x="28079" y="219176"/>
                  </a:lnTo>
                  <a:lnTo>
                    <a:pt x="8686" y="184200"/>
                  </a:lnTo>
                  <a:lnTo>
                    <a:pt x="2628" y="162763"/>
                  </a:lnTo>
                  <a:lnTo>
                    <a:pt x="1739" y="158407"/>
                  </a:lnTo>
                  <a:lnTo>
                    <a:pt x="1092" y="153987"/>
                  </a:lnTo>
                  <a:lnTo>
                    <a:pt x="203" y="145110"/>
                  </a:lnTo>
                  <a:lnTo>
                    <a:pt x="0" y="140690"/>
                  </a:lnTo>
                  <a:lnTo>
                    <a:pt x="0" y="131762"/>
                  </a:lnTo>
                  <a:lnTo>
                    <a:pt x="203" y="127292"/>
                  </a:lnTo>
                  <a:lnTo>
                    <a:pt x="1092" y="118414"/>
                  </a:lnTo>
                  <a:lnTo>
                    <a:pt x="1739" y="113995"/>
                  </a:lnTo>
                  <a:lnTo>
                    <a:pt x="2628" y="109639"/>
                  </a:lnTo>
                  <a:lnTo>
                    <a:pt x="3467" y="105270"/>
                  </a:lnTo>
                  <a:lnTo>
                    <a:pt x="18211" y="68059"/>
                  </a:lnTo>
                  <a:lnTo>
                    <a:pt x="30911" y="49809"/>
                  </a:lnTo>
                  <a:lnTo>
                    <a:pt x="33731" y="46329"/>
                  </a:lnTo>
                  <a:lnTo>
                    <a:pt x="49809" y="30899"/>
                  </a:lnTo>
                  <a:lnTo>
                    <a:pt x="53225" y="28079"/>
                  </a:lnTo>
                  <a:lnTo>
                    <a:pt x="88201" y="8674"/>
                  </a:lnTo>
                  <a:lnTo>
                    <a:pt x="122834" y="698"/>
                  </a:lnTo>
                  <a:lnTo>
                    <a:pt x="127292" y="241"/>
                  </a:lnTo>
                  <a:lnTo>
                    <a:pt x="131711" y="0"/>
                  </a:lnTo>
                  <a:lnTo>
                    <a:pt x="140639" y="0"/>
                  </a:lnTo>
                  <a:lnTo>
                    <a:pt x="145110" y="241"/>
                  </a:lnTo>
                  <a:lnTo>
                    <a:pt x="149517" y="698"/>
                  </a:lnTo>
                  <a:lnTo>
                    <a:pt x="153987" y="1092"/>
                  </a:lnTo>
                  <a:lnTo>
                    <a:pt x="192430" y="12103"/>
                  </a:lnTo>
                  <a:lnTo>
                    <a:pt x="226021" y="33731"/>
                  </a:lnTo>
                  <a:lnTo>
                    <a:pt x="241452" y="49809"/>
                  </a:lnTo>
                  <a:lnTo>
                    <a:pt x="244322" y="53225"/>
                  </a:lnTo>
                  <a:lnTo>
                    <a:pt x="246951" y="56845"/>
                  </a:lnTo>
                  <a:lnTo>
                    <a:pt x="251917" y="64236"/>
                  </a:lnTo>
                  <a:lnTo>
                    <a:pt x="254203" y="68059"/>
                  </a:lnTo>
                  <a:lnTo>
                    <a:pt x="256286" y="71983"/>
                  </a:lnTo>
                  <a:lnTo>
                    <a:pt x="258419" y="75945"/>
                  </a:lnTo>
                  <a:lnTo>
                    <a:pt x="266496" y="96685"/>
                  </a:lnTo>
                  <a:lnTo>
                    <a:pt x="267842" y="100952"/>
                  </a:lnTo>
                  <a:lnTo>
                    <a:pt x="271716" y="122885"/>
                  </a:lnTo>
                  <a:lnTo>
                    <a:pt x="272161" y="127292"/>
                  </a:lnTo>
                  <a:lnTo>
                    <a:pt x="272402" y="131762"/>
                  </a:lnTo>
                  <a:lnTo>
                    <a:pt x="272402" y="140690"/>
                  </a:lnTo>
                  <a:lnTo>
                    <a:pt x="272161" y="145110"/>
                  </a:lnTo>
                  <a:lnTo>
                    <a:pt x="271716" y="149567"/>
                  </a:lnTo>
                  <a:lnTo>
                    <a:pt x="271310" y="153987"/>
                  </a:lnTo>
                  <a:lnTo>
                    <a:pt x="266496" y="175767"/>
                  </a:lnTo>
                  <a:lnTo>
                    <a:pt x="265214" y="180035"/>
                  </a:lnTo>
                  <a:lnTo>
                    <a:pt x="256286" y="200418"/>
                  </a:lnTo>
                  <a:lnTo>
                    <a:pt x="254203" y="204342"/>
                  </a:lnTo>
                  <a:lnTo>
                    <a:pt x="251917" y="208152"/>
                  </a:lnTo>
                  <a:lnTo>
                    <a:pt x="246951" y="215595"/>
                  </a:lnTo>
                  <a:lnTo>
                    <a:pt x="244322" y="219176"/>
                  </a:lnTo>
                  <a:lnTo>
                    <a:pt x="241452" y="222592"/>
                  </a:lnTo>
                  <a:lnTo>
                    <a:pt x="238620" y="226072"/>
                  </a:lnTo>
                  <a:lnTo>
                    <a:pt x="208165" y="251917"/>
                  </a:lnTo>
                  <a:lnTo>
                    <a:pt x="171450" y="267842"/>
                  </a:lnTo>
                  <a:lnTo>
                    <a:pt x="162763" y="269773"/>
                  </a:lnTo>
                  <a:lnTo>
                    <a:pt x="158407" y="270662"/>
                  </a:lnTo>
                  <a:lnTo>
                    <a:pt x="153987" y="271310"/>
                  </a:lnTo>
                  <a:lnTo>
                    <a:pt x="145110" y="272199"/>
                  </a:lnTo>
                  <a:lnTo>
                    <a:pt x="140639" y="27240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178</Words>
  <Application>Microsoft Office PowerPoint</Application>
  <PresentationFormat>Произвольный</PresentationFormat>
  <Paragraphs>60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Century Gothic</vt:lpstr>
      <vt:lpstr>Times New Roman</vt:lpstr>
      <vt:lpstr>Verdana</vt:lpstr>
      <vt:lpstr>Calibri</vt:lpstr>
      <vt:lpstr>Office Theme</vt:lpstr>
      <vt:lpstr>Презентация PowerPoint</vt:lpstr>
      <vt:lpstr>7 клубов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Танцы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+7 (3412) 71-34-83 +7(3412)53-03-62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</cp:revision>
  <dcterms:created xsi:type="dcterms:W3CDTF">2022-09-09T05:51:10Z</dcterms:created>
  <dcterms:modified xsi:type="dcterms:W3CDTF">2024-04-27T09:18:03Z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2022-10-26T00:00:00Z</vt:filetime>
  </property>
  <property fmtid="{D5CDD505-2E9C-101B-9397-08002B2CF9AE}" pid="3" name="LastSaved">
    <vt:filetime>2022-10-26T00:00:00Z</vt:filetime>
  </property>
</Properties>
</file>