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73" r:id="rId11"/>
    <p:sldId id="265" r:id="rId12"/>
    <p:sldId id="272" r:id="rId13"/>
    <p:sldId id="270" r:id="rId14"/>
    <p:sldId id="268" r:id="rId15"/>
    <p:sldId id="271" r:id="rId16"/>
    <p:sldId id="267" r:id="rId17"/>
    <p:sldId id="27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5" autoAdjust="0"/>
    <p:restoredTop sz="94569" autoAdjust="0"/>
  </p:normalViewPr>
  <p:slideViewPr>
    <p:cSldViewPr>
      <p:cViewPr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5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ДЕЛАМ МОЛОДЕЖИ, КУЛЬТУРЫ, ФИЗИЧЕСКОЙ КУЛЬТУРЫ И СПОРТА АДМИНИСТРАЦИИ АРХАРИНСКОГО РАЙОНА</a:t>
            </a:r>
          </a:p>
          <a:p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Молодежка\Desktop\рабочий стол ноябрь\ГВОЗДЕНКО\2019\Цифровое\Фото площадь, герб\744px-Coat_of_Arms_of_Arkharinsky_raion_(Amur_Oblast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95" y="404664"/>
            <a:ext cx="1050983" cy="13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6428184" cy="108012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Мероприятия в рамках акции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МыВместе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Молодежка\Desktop\2021\МЕРОПРИЯТИЯ\День работника скорой медицинской помощи\фото\20210428_081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3202"/>
            <a:ext cx="4644516" cy="214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олодежка\Desktop\2021\Акции\Акция Маленькие радости для врачей\20211103_125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9680" r="25923"/>
          <a:stretch/>
        </p:blipFill>
        <p:spPr bwMode="auto">
          <a:xfrm>
            <a:off x="447945" y="3861048"/>
            <a:ext cx="2905545" cy="203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олодежка\Desktop\Вручение подарков труженикам тыла\3c6d29e1-35fb-4cb3-8856-e8218eb918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6" r="15574"/>
          <a:stretch/>
        </p:blipFill>
        <p:spPr bwMode="auto">
          <a:xfrm>
            <a:off x="5430906" y="1313203"/>
            <a:ext cx="3317558" cy="2140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олодежка\Desktop\Вручение подарков труженикам тыла\1ef05945-7c3f-41b7-8075-641b7c52d0f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7" b="13877"/>
          <a:stretch/>
        </p:blipFill>
        <p:spPr bwMode="auto">
          <a:xfrm>
            <a:off x="3559594" y="3853107"/>
            <a:ext cx="2033905" cy="225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олодежка\Desktop\299f3978-1d7b-4db7-98fd-0f9735b96f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02" y="3861048"/>
            <a:ext cx="2801162" cy="224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2996952"/>
            <a:ext cx="435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День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1400" dirty="0" smtClean="0">
                <a:solidFill>
                  <a:srgbClr val="FF0000"/>
                </a:solidFill>
              </a:rPr>
              <a:t> скорой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ru-RU" sz="1400" dirty="0" smtClean="0">
                <a:solidFill>
                  <a:srgbClr val="FF0000"/>
                </a:solidFill>
              </a:rPr>
              <a:t> помощи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996952"/>
            <a:ext cx="301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подарков труженикам тыла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58924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продуктов и лекарств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373216"/>
            <a:ext cx="281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радости для врачей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C:\Users\Молодежка\Desktop\299f3978-1d7b-4db7-98fd-0f9735b96f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02" y="4013448"/>
            <a:ext cx="2801162" cy="224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80" y="404664"/>
            <a:ext cx="850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досуга, отдыха, оздоровления молодежи,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формирование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условий для занятий физической культурой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спортом, содействие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здоровому образу жизни молодежи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олодежка\Desktop\2021\Акции\Акция ДЫШИ ЛЕГКО\Архара\6e91e3e2-68f8-4f39-8667-4ba4ed0daf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9" y="1916832"/>
            <a:ext cx="2511642" cy="188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лодежка\Desktop\2021\Акции\Акция ДЫШИ ЛЕГКО\Библиотека\824ec12b-a88d-4c06-ac6b-1a6c5706cb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85" y="1916833"/>
            <a:ext cx="2986383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лодежка\Desktop\2021\Акции\Акция ДЫШИ ЛЕГКО\Для ингстаграма\1622447596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427801" cy="188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олодежка\Desktop\2021\Акции\Акция ДЫШИ ЛЕГКО\ЦДТ ПОЛК\80be7daf-3006-4e26-a43c-49c85b2278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9" y="4382270"/>
            <a:ext cx="1836735" cy="244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олодежка\Desktop\2021\Акции\Акция ДЫШИ ЛЕГКО\Для ингстаграма\0b2ed5bb-bb4f-4758-bd88-5b28d72f876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57" y="4389910"/>
            <a:ext cx="3193061" cy="204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олодежка\Desktop\2021\Акции\Акция ДЫШИ ЛЕГКО\Для ингстаграма\98400577-19ac-4b81-95e5-1db1580e34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05" y="4382270"/>
            <a:ext cx="2836363" cy="20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87904" cy="1649151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Организация досуга, отдыха, оздоровления молодежи, </a:t>
            </a:r>
            <a:b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</a:b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формирование условий для занятий физической культурой, спортом, содействие здоровому образу жизни молодежи</a:t>
            </a:r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80" name="Picture 8" descr="C:\Users\Молодежка\Desktop\ФОТОВИДЕО (3)\баскетбол 6 января\20210106_1125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26688"/>
          <a:stretch/>
        </p:blipFill>
        <p:spPr bwMode="auto">
          <a:xfrm>
            <a:off x="215745" y="4827783"/>
            <a:ext cx="2425426" cy="171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Молодежка\Desktop\ФОТОВИДЕО (3)\ФОТО 2020\1e252521-9b1e-45ed-a293-cfe0f98635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539">
            <a:off x="6444208" y="2133202"/>
            <a:ext cx="2459530" cy="195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олодежка\Desktop\ФОТОВИДЕО (3)\лыжи\20210214_130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91" y="3110065"/>
            <a:ext cx="2734550" cy="1894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Молодежка\Desktop\ФОТОВИДЕО (3)\соревнования День Молодежи\20200808_1210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13253" b="15437"/>
          <a:stretch/>
        </p:blipFill>
        <p:spPr bwMode="auto">
          <a:xfrm>
            <a:off x="3135227" y="1684400"/>
            <a:ext cx="3089028" cy="1696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Молодежка\Desktop\рабочий стол ноябрь\ГВОЗДЕНКО\МЕРОПРИЯТИЯ\ПРемия губернатора\Юдина\Юдина\IMG_20170225_154442_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551">
            <a:off x="265754" y="1722570"/>
            <a:ext cx="2001470" cy="200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Молодежка\Desktop\2021\МЕРОПРИЯТИЯ\КРОСС 2021\фото\20210930_15144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13112" r="36997" b="24974"/>
          <a:stretch/>
        </p:blipFill>
        <p:spPr bwMode="auto">
          <a:xfrm>
            <a:off x="3321456" y="4670477"/>
            <a:ext cx="2716569" cy="2025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Молодежка\Desktop\2021\МЕРОПРИЯТИЯ\КРОСС 2021\фото\20210930_1627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9" t="10006" r="24121"/>
          <a:stretch/>
        </p:blipFill>
        <p:spPr bwMode="auto">
          <a:xfrm>
            <a:off x="6444208" y="4793365"/>
            <a:ext cx="2459530" cy="1900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Участие молодежи Архаринского района в семинаре, направленного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 развитие гражданского общества, волонтерского движения, формирование в молодежной среде основ здорового образа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жизни 3 марта 2021 года.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3074" name="Picture 2" descr="C:\Users\Молодежка\Desktop\2021\Семинары, форумы\Семинар 3 марта\Фото семинар\ebaaaf49-2c77-4b1c-a685-47977dc4a39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0" t="8757" r="20695"/>
          <a:stretch/>
        </p:blipFill>
        <p:spPr bwMode="auto">
          <a:xfrm rot="21366089">
            <a:off x="-4117" y="4203225"/>
            <a:ext cx="3074590" cy="181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олодежка\Desktop\2021\Семинары, форумы\Семинар 3 марта\Фото семинар\ddf09de0-3873-4cfb-a54c-fc93129d242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34359"/>
          <a:stretch/>
        </p:blipFill>
        <p:spPr bwMode="auto">
          <a:xfrm rot="259487">
            <a:off x="6531017" y="1513455"/>
            <a:ext cx="2520280" cy="255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олодежка\Desktop\2021\Семинары, форумы\Семинар 3 марта\Фото семинар\bf81dc3c-fa02-4a03-b8ab-484d34477d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720" r="-7307" b="35164"/>
          <a:stretch/>
        </p:blipFill>
        <p:spPr bwMode="auto">
          <a:xfrm rot="21446202">
            <a:off x="136598" y="1385224"/>
            <a:ext cx="2858963" cy="253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олодежка\Desktop\2021\Семинары, форумы\Семинар 3 марта\Фото семинар\badf39e5-1440-49d1-b124-4a900008ba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/>
          <a:stretch/>
        </p:blipFill>
        <p:spPr bwMode="auto">
          <a:xfrm>
            <a:off x="2976639" y="1597901"/>
            <a:ext cx="345366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олодежка\Desktop\2021\Семинары, форумы\Семинар 3 марта\Фото семинар\5d805f9d-7d5d-4860-b2b9-13d78da9034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-2195" b="26046"/>
          <a:stretch/>
        </p:blipFill>
        <p:spPr bwMode="auto">
          <a:xfrm>
            <a:off x="3454146" y="3664178"/>
            <a:ext cx="2571490" cy="289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олодежка\Desktop\2021\Семинары, форумы\Семинар 3 марта\Фото семинар\06d59bb4-8e6b-4101-8450-88f511fcd2c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r="30720"/>
          <a:stretch/>
        </p:blipFill>
        <p:spPr bwMode="auto">
          <a:xfrm rot="360540">
            <a:off x="6406616" y="4279380"/>
            <a:ext cx="241967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972" y="404664"/>
            <a:ext cx="740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Архаринского района приняла участие в межмуниципальном форуме поддержки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Райчихинск 02.04.2021г.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Молодежка\Desktop\IMG-20210403-WA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6" y="1464989"/>
            <a:ext cx="378916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олодежка\Desktop\IMG-20210403-WA0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66" y="1464989"/>
            <a:ext cx="3668427" cy="2684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олодежка\Desktop\IMG-20210403-WA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9" y="4149080"/>
            <a:ext cx="3492921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олодежка\Desktop\IMG-20210403-WA0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90" y="4149080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31" y="258911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Участие волонтера Ивана Адаменко в стажировке волонтеров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сфере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экологии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26 по 31 июля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2021 года в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музее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– заповеднике «Кижи», республика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Карелия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Молодежка\Desktop\2021\МЕРОПРИЯТИЯ\Экостажировка Адаменко\6e13aebd-a896-4150-b745-5aa71ff61b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5" y="420456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олодежка\Desktop\2021\МЕРОПРИЯТИЯ\Экостажировка Адаменко\q335z7jmurkwkwk4oc4-768x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2" b="6938"/>
          <a:stretch/>
        </p:blipFill>
        <p:spPr bwMode="auto">
          <a:xfrm>
            <a:off x="5076056" y="1412776"/>
            <a:ext cx="3096344" cy="324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олодежка\Desktop\2021\МЕРОПРИЯТИЯ\Экостажировка Адаменко\q335z7joybkw4gcsck0-1024x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4296"/>
            <a:ext cx="4578399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олодежка\Desktop\2021\МЕРОПРИЯТИЯ\Экостажировка Адаменко\zxgFptQAn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1" y="1274575"/>
            <a:ext cx="4608512" cy="297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8900" indent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Участие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 областном образовательном форуме «Добровольцы Амура»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Миринец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Светланы Васильевны,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педагога дополнительного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образования МБУ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ДО «Центр детского творчества»,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руководителя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волонтерского отряда «Мы будущее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122" name="Picture 2" descr="C:\Users\Молодежка\Desktop\Форум Добровольцы Амура\c028d89d-5a67-46a5-b89e-93081a8113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370">
            <a:off x="4973476" y="4143461"/>
            <a:ext cx="3366979" cy="259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олодежка\Desktop\Форум Добровольцы Амура\0c8d3aee-7123-4a4f-b92d-9e128bf9fbe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444">
            <a:off x="3511203" y="1675951"/>
            <a:ext cx="4608512" cy="272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олодежка\Desktop\0c005df3-32e5-49d6-b956-bc3741b3d7d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4045"/>
          <a:stretch/>
        </p:blipFill>
        <p:spPr bwMode="auto">
          <a:xfrm rot="369502">
            <a:off x="425263" y="1528532"/>
            <a:ext cx="2490553" cy="3271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олодежка\Desktop\e330792e-52f0-4265-ad28-b36f6ec4a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217">
            <a:off x="1184232" y="4482509"/>
            <a:ext cx="3449747" cy="2298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10412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Общероссийской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 «Новый год в каждый дом»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Молодежка\Desktop\2021\Акции\акция Новый год в каждый дом детям\f3204040-b945-4f37-866a-09d5d05e26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олодежка\Desktop\2021\Акции\акция Новый год в каждый дом детям\20211223_150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1628800"/>
            <a:ext cx="4320479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олодежка\Desktop\2021\Акции\акция Новый год в каждый дом детям\abf643de-99c4-4221-a5cc-573bcc6b3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709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олодежка\Desktop\2021\Акции\акция Новый год в каждый дом детям\20211223_145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256642"/>
            <a:ext cx="4331208" cy="232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5"/>
            <a:ext cx="80438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Архаринского района действуют 18 добровольческих объединений, общее количество волонтеров в районе - 520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- 12 школьных волонтерских отрядов;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- 4 волонтерских отряда в сельских администрациях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 отряд МБУ ДО «Центр детского творчества»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 Клуб волонтеров культуры «Источники добра» при МБУК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Архаринская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МЦБ»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организаций на территории района нет.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5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692696"/>
            <a:ext cx="4248472" cy="687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Отдел 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делам молодежи, культуры, физической культуры и спорта (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далее – Отдел), является структурным подразделением администрации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Основной 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задачей отдела является обеспечение деятельности </a:t>
            </a:r>
            <a:r>
              <a:rPr lang="ru-RU" sz="2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администрации </a:t>
            </a:r>
            <a:r>
              <a:rPr lang="ru-RU" sz="2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района по вопросам реализации государственной молодежной политики на территории района. </a:t>
            </a:r>
            <a:endParaRPr lang="ru-RU" sz="21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051" name="Picture 3" descr="C:\Users\Молодежка\Desktop\e488a07a-82e2-405a-9727-d8380450f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88432" cy="2927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олодежка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8" y="3902036"/>
            <a:ext cx="3815248" cy="272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21309"/>
              </p:ext>
            </p:extLst>
          </p:nvPr>
        </p:nvGraphicFramePr>
        <p:xfrm>
          <a:off x="251520" y="1268760"/>
          <a:ext cx="8568952" cy="533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056"/>
                <a:gridCol w="6872896"/>
              </a:tblGrid>
              <a:tr h="17594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вовлечение молодежи в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целенапраленно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организованную деятельность, способствующую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их морального, творческого и физического потенциала, содействие формированию развитой  и гармоничной личности через создание  условий  для  становления  профессионально  и  социально компетентной личности, способной к творчеству, обладающей высокой культурой и гражданской ответственности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от 14 до 35 лет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204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воспитание гражданственности, патриотизма, сохранение культурных традиций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поддержка инициатив молодежи;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организация досуга, отдыха, оздоровления молодежи,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содействие здоровому образу жизни молодежи;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поддержка деятельности молодежных общественных объединений;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содействие участию молодежи в добровольческой (волонтерской) деятельности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08608"/>
              </p:ext>
            </p:extLst>
          </p:nvPr>
        </p:nvGraphicFramePr>
        <p:xfrm>
          <a:off x="251520" y="260648"/>
          <a:ext cx="8568952" cy="9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989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МОЛОДЕЖНАЯ ПОЛИТИКА: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ЦЕЛЬ, УЧАСТНИКИ НАПРАВЛЕНИЯ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МЕРОПРИЯТИЯ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Молодежные акции,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направлениям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(патриотические, активная гражданская позиция, экология, благоустройство)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Соревнования, спартакиады, турниры, фестивали, слеты, конкурсы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помощь ветеранам, пожилым, детям, находящимся в трудной жизненной ситуации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279" y="188640"/>
            <a:ext cx="896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ОТДЕЛА ПО ДЕЛАМ МОЛОДЕЖИ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8021" y="1916832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640960" cy="722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Патриотическое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воспитание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Архаринском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районе является основной частью воспитания в целом и представляет систематическую и целенаправ­ленную деятельность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формированию 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моло­дежи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высокого патриотического сознания, чувства верности своему Отече­ству, готовности к выполнению гражданского долга и конституционных обя­занностей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целях повышения роли военно-патриотического воспитания молодёжи Архаринского района, ознакомления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молодёжи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условиями службы в рядах Вооружённых Сил РФ и подготовки к очередному призыву на базе отделения </a:t>
            </a: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Иннокентьевка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службы в г. Райчихинск ПУ ФСБ России по Амурской области 29 апреля проведена социально-патриотическая акция «День призывника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Проведена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экскурсия по территории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Иннокентьевской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пограничной заставы,  в ходе которой пограничники ознакомили с историей создания заставы, с условиями несения пограничной службы.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Призывники посетили городок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следопытства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кинологический городок, увидели, как содержатся служебные собаки, кинолог рассказал ребятам о приемах дрессировки, продемонстрировал выполнение собакой команд, задержание нарушителя. 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Далее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призывникам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продемонстрировали приемы и действия рукопашного боя, а также провели соревнования по подтягиванию на перекладине и неполной разборке и сборке автомата АК.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8300" algn="just"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8300" algn="just"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8300" algn="just">
              <a:lnSpc>
                <a:spcPts val="12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68300" algn="just">
              <a:lnSpc>
                <a:spcPts val="12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368300" algn="just">
              <a:lnSpc>
                <a:spcPts val="1200"/>
              </a:lnSpc>
              <a:spcAft>
                <a:spcPts val="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7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олодежка\Desktop\2021\МЕРОПРИЯТИЯ\ДЕНЬ ПРИЗЫВНИКА\инст\59fb6534-76c4-41d9-824d-87debfa0ea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13" y="289075"/>
            <a:ext cx="4079028" cy="255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олодежка\Desktop\2021\МЕРОПРИЯТИЯ\ДЕНЬ ПРИЗЫВНИКА\инст\9fa12cf3-cdae-4f3d-8880-6e08e9d13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0" y="289075"/>
            <a:ext cx="4068978" cy="255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олодежка\Desktop\2021\МЕРОПРИЯТИЯ\ДЕНЬ ПРИЗЫВНИКА\инст\0c351182-7dcf-4624-a57c-3748909dc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4" y="2953959"/>
            <a:ext cx="4068978" cy="3606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олодежка\Desktop\рабочий стол ноябрь\ГВОЗДЕНКО\ФОТО\День призывника\IMG_20180421_173213_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77805"/>
            <a:ext cx="4079028" cy="360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октябре в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социально-патриотической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призывника»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 районная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допризывной и призывной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Молодежка\Desktop\рабочий стол ноябрь\ГВОЗДЕНКО\2019\МЕРОПРИЯТИЯ\День призывника осень\День призывника\IMG_083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0002"/>
            <a:ext cx="3298449" cy="2198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олодежка\Desktop\рабочий стол ноябрь\ГВОЗДЕНКО\2019\МЕРОПРИЯТИЯ\День призывника осень\День призывника\287e4792-9b1c-4bb8-8177-58f4642eeb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89654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олодежка\Desktop\рабочий стол ноябрь\ГВОЗДЕНКО\2019\МЕРОПРИЯТИЯ\День призывника осень\День призывника\IMG_0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703340"/>
            <a:ext cx="3298449" cy="231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260648"/>
            <a:ext cx="83139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акции, посвященные празднованию 9 мая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Молодежка\Desktop\20200509_121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115">
            <a:off x="5796136" y="1019581"/>
            <a:ext cx="3140980" cy="234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олодежка\Desktop\2021\МЕРОПРИЯТИЯ\Сад памяти\фото\f5d01603-a7fa-4bfa-8279-12dc3a6881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" t="-737" r="9012" b="737"/>
          <a:stretch/>
        </p:blipFill>
        <p:spPr bwMode="auto">
          <a:xfrm rot="21335750">
            <a:off x="260840" y="909402"/>
            <a:ext cx="3205698" cy="243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782">
            <a:off x="115895" y="3323461"/>
            <a:ext cx="3989568" cy="318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Молодежка\Desktop\рабочий стол ноябрь\ГВОЗДЕНКО\ФОТО\9 мая\7d8abb1c-89f3-4a9e-b966-07d3b01ef9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32">
            <a:off x="4211961" y="3343753"/>
            <a:ext cx="4625669" cy="318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Молодежка\Desktop\2021\МЕРОПРИЯТИЯ\22-24 июня\фото 22 июня\20210507_200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10" y="1019582"/>
            <a:ext cx="2385722" cy="234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456" y="2860545"/>
            <a:ext cx="2736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памяти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020" y="2848300"/>
            <a:ext cx="184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амяти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76734">
            <a:off x="6300193" y="298760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Победы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86104">
            <a:off x="628456" y="5980057"/>
            <a:ext cx="292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ленточка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8767">
            <a:off x="4768543" y="5949280"/>
            <a:ext cx="347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 мира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-891479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героев Отечества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Мероприятие, посвященное памяти С. </a:t>
            </a:r>
            <a:r>
              <a:rPr lang="ru-RU" sz="21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Крынина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погибшего в контртеррористической операции в Чечне</a:t>
            </a:r>
          </a:p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проводится в с. Ленинское Архаринского района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Молодежка\Desktop\20191209_103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" y="1888592"/>
            <a:ext cx="2084950" cy="144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845" y="1923132"/>
            <a:ext cx="1905267" cy="135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Молодежка\Desktop\20191209_110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40" y="3776464"/>
            <a:ext cx="2450618" cy="203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олодежка\Desktop\DSC_0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29" y="3776464"/>
            <a:ext cx="2695419" cy="203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олодежка\Desktop\20191209_1151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4" y="3789040"/>
            <a:ext cx="2592288" cy="203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олодежка\Desktop\492eefeb-6dc0-4a54-9ed2-cc52ec3b7f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8591"/>
            <a:ext cx="1872207" cy="134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олодежка\Desktop\5ef90400-8cd8-43b7-8d26-824d7404fb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8591"/>
            <a:ext cx="1558628" cy="1293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1736</TotalTime>
  <Words>569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досуга, отдыха, оздоровления молодежи,  формирование условий для занятий физической культурой, спортом, содействие здоровому образу жизни молодежи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Молодежка</dc:creator>
  <cp:lastModifiedBy>Молодежка</cp:lastModifiedBy>
  <cp:revision>100</cp:revision>
  <dcterms:created xsi:type="dcterms:W3CDTF">2021-11-17T07:50:04Z</dcterms:created>
  <dcterms:modified xsi:type="dcterms:W3CDTF">2022-01-12T06:14:18Z</dcterms:modified>
</cp:coreProperties>
</file>