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0" r:id="rId12"/>
    <p:sldId id="269" r:id="rId13"/>
    <p:sldId id="271" r:id="rId14"/>
    <p:sldId id="272" r:id="rId15"/>
    <p:sldId id="273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mak_logo (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8592"/>
            <a:ext cx="7215238" cy="6132952"/>
          </a:xfrm>
          <a:prstGeom prst="rect">
            <a:avLst/>
          </a:prstGeom>
        </p:spPr>
      </p:pic>
      <p:pic>
        <p:nvPicPr>
          <p:cNvPr id="5" name="Рисунок 4" descr="logomak_logo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143380"/>
            <a:ext cx="2941536" cy="250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</a:rPr>
              <a:t/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Митинг в МАОУ СОШ №1, посвященный Дню Героев отечества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jymZxmwQN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643050"/>
            <a:ext cx="4095747" cy="3071810"/>
          </a:xfrm>
          <a:prstGeom prst="rect">
            <a:avLst/>
          </a:prstGeom>
        </p:spPr>
      </p:pic>
      <p:pic>
        <p:nvPicPr>
          <p:cNvPr id="3" name="Рисунок 2" descr="Opera Снимок_2019-04-08_135427_www.instagram.com.png"/>
          <p:cNvPicPr>
            <a:picLocks noChangeAspect="1"/>
          </p:cNvPicPr>
          <p:nvPr/>
        </p:nvPicPr>
        <p:blipFill>
          <a:blip r:embed="rId3"/>
          <a:srcRect l="2659" t="3191" r="36702" b="2659"/>
          <a:stretch>
            <a:fillRect/>
          </a:stretch>
        </p:blipFill>
        <p:spPr>
          <a:xfrm>
            <a:off x="214282" y="2500306"/>
            <a:ext cx="5061201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</a:rPr>
              <a:t>Мастер-класс по изготовлению новогодних открыток  для ребят из класса коррекции</a:t>
            </a:r>
            <a:endParaRPr lang="ru-RU" dirty="0"/>
          </a:p>
        </p:txBody>
      </p:sp>
      <p:pic>
        <p:nvPicPr>
          <p:cNvPr id="3" name="Рисунок 2" descr="Opera Снимок_2019-04-08_100742_www.instagram.com.png"/>
          <p:cNvPicPr>
            <a:picLocks noChangeAspect="1"/>
          </p:cNvPicPr>
          <p:nvPr/>
        </p:nvPicPr>
        <p:blipFill>
          <a:blip r:embed="rId2"/>
          <a:srcRect r="37234" b="-1064"/>
          <a:stretch>
            <a:fillRect/>
          </a:stretch>
        </p:blipFill>
        <p:spPr>
          <a:xfrm>
            <a:off x="1571604" y="1714488"/>
            <a:ext cx="6072230" cy="48886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</a:rPr>
              <a:t/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/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Встреча с опытным волонтером (Универсиада в Казани, Чемпионат России по футболу)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50257736_822577128098169_581078308865258455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000240"/>
            <a:ext cx="4143404" cy="4143404"/>
          </a:xfrm>
          <a:prstGeom prst="rect">
            <a:avLst/>
          </a:prstGeom>
        </p:spPr>
      </p:pic>
      <p:pic>
        <p:nvPicPr>
          <p:cNvPr id="5" name="Рисунок 4" descr="50636922_285000105515586_10344161477794853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00240"/>
            <a:ext cx="4143404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</a:rPr>
              <a:t/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/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Виртуальные уроки-путешествия для начальных классов, посвященные </a:t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85-летию Свердловской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58oU94JVU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3116"/>
            <a:ext cx="7858148" cy="45839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</a:rPr>
              <a:t/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Интеллектуальный </a:t>
            </a:r>
            <a:r>
              <a:rPr lang="ru-RU" sz="4000" b="1" i="1" dirty="0" err="1" smtClean="0">
                <a:solidFill>
                  <a:srgbClr val="006600"/>
                </a:solidFill>
              </a:rPr>
              <a:t>квиз</a:t>
            </a:r>
            <a:r>
              <a:rPr lang="ru-RU" sz="4000" b="1" i="1" dirty="0" smtClean="0">
                <a:solidFill>
                  <a:srgbClr val="006600"/>
                </a:solidFill>
              </a:rPr>
              <a:t> </a:t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«Знатоки Свердловской области» </a:t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для 9-х классов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iFFqzm1Kv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3116"/>
            <a:ext cx="4500594" cy="4500594"/>
          </a:xfrm>
          <a:prstGeom prst="rect">
            <a:avLst/>
          </a:prstGeom>
        </p:spPr>
      </p:pic>
      <p:pic>
        <p:nvPicPr>
          <p:cNvPr id="4" name="Рисунок 3" descr="Opera Снимок_2019-04-08_100504_www.instagram.com.png"/>
          <p:cNvPicPr>
            <a:picLocks noChangeAspect="1"/>
          </p:cNvPicPr>
          <p:nvPr/>
        </p:nvPicPr>
        <p:blipFill>
          <a:blip r:embed="rId3"/>
          <a:srcRect l="5548" t="17708" r="36759" b="18750"/>
          <a:stretch>
            <a:fillRect/>
          </a:stretch>
        </p:blipFill>
        <p:spPr>
          <a:xfrm>
            <a:off x="5000628" y="1785926"/>
            <a:ext cx="3786214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</a:rPr>
              <a:t/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Мастер-класс по созданию солнечного настроения в классе коррекции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ac5rz3QdL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571612"/>
            <a:ext cx="4001909" cy="2997726"/>
          </a:xfrm>
          <a:prstGeom prst="rect">
            <a:avLst/>
          </a:prstGeom>
        </p:spPr>
      </p:pic>
      <p:pic>
        <p:nvPicPr>
          <p:cNvPr id="5" name="Рисунок 4" descr="CDPHbfQzP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928934"/>
            <a:ext cx="4781757" cy="35818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329642" cy="5768997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err="1" smtClean="0">
                <a:solidFill>
                  <a:srgbClr val="006600"/>
                </a:solidFill>
              </a:rPr>
              <a:t>Волонтерство</a:t>
            </a:r>
            <a:r>
              <a:rPr lang="ru-RU" sz="4000" b="1" i="1" dirty="0" smtClean="0">
                <a:solidFill>
                  <a:srgbClr val="006600"/>
                </a:solidFill>
              </a:rPr>
              <a:t> - это не увлечение, это стиль жизни!</a:t>
            </a:r>
          </a:p>
          <a:p>
            <a:pPr>
              <a:buNone/>
            </a:pPr>
            <a:endParaRPr lang="ru-RU" b="1" i="1" dirty="0" smtClean="0">
              <a:solidFill>
                <a:srgbClr val="0066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ldaBHXXtN3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643050"/>
            <a:ext cx="6619922" cy="49649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00042"/>
            <a:ext cx="850109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</a:rPr>
              <a:t>Волонтерское сообщество </a:t>
            </a:r>
            <a:endParaRPr lang="ru-RU" sz="4800" b="1" i="1" dirty="0" smtClean="0">
              <a:ea typeface="DFKai-SB" pitchFamily="65" charset="-120"/>
            </a:endParaRPr>
          </a:p>
          <a:p>
            <a:r>
              <a:rPr lang="ru-RU" sz="4000" b="1" i="1" dirty="0" smtClean="0">
                <a:ea typeface="DFKai-SB" pitchFamily="65" charset="-120"/>
              </a:rPr>
              <a:t>создано на базе МАОУ СОШ №1 </a:t>
            </a:r>
          </a:p>
          <a:p>
            <a:r>
              <a:rPr lang="ru-RU" sz="4000" b="1" i="1" dirty="0" smtClean="0">
                <a:ea typeface="DFKai-SB" pitchFamily="65" charset="-120"/>
              </a:rPr>
              <a:t>в сентябре 2018 года</a:t>
            </a:r>
          </a:p>
          <a:p>
            <a:endParaRPr lang="ru-RU" sz="3200" b="1" i="1" dirty="0" smtClean="0">
              <a:ea typeface="DFKai-SB" pitchFamily="65" charset="-120"/>
            </a:endParaRPr>
          </a:p>
          <a:p>
            <a:r>
              <a:rPr lang="ru-RU" sz="2400" b="1" i="1" dirty="0" smtClean="0">
                <a:ea typeface="DFKai-SB" pitchFamily="65" charset="-120"/>
              </a:rPr>
              <a:t>Координатор </a:t>
            </a:r>
            <a:r>
              <a:rPr lang="ru-RU" sz="2400" b="1" i="1" dirty="0" smtClean="0">
                <a:ea typeface="DFKai-SB" pitchFamily="65" charset="-120"/>
              </a:rPr>
              <a:t>волонтерского движения в МАОУ СОШ №1 : </a:t>
            </a:r>
            <a:r>
              <a:rPr lang="ru-RU" sz="4000" b="1" dirty="0" smtClean="0">
                <a:solidFill>
                  <a:srgbClr val="006600"/>
                </a:solidFill>
                <a:ea typeface="DFKai-SB" pitchFamily="65" charset="-120"/>
              </a:rPr>
              <a:t>Дитер </a:t>
            </a:r>
            <a:r>
              <a:rPr lang="ru-RU" sz="4000" b="1" dirty="0" smtClean="0">
                <a:solidFill>
                  <a:srgbClr val="006600"/>
                </a:solidFill>
                <a:ea typeface="DFKai-SB" pitchFamily="65" charset="-120"/>
              </a:rPr>
              <a:t>Екатерина В</a:t>
            </a:r>
            <a:r>
              <a:rPr lang="ru-RU" sz="4000" b="1" dirty="0" smtClean="0">
                <a:solidFill>
                  <a:srgbClr val="006600"/>
                </a:solidFill>
                <a:ea typeface="DFKai-SB" pitchFamily="65" charset="-120"/>
              </a:rPr>
              <a:t>алерьевна</a:t>
            </a:r>
            <a:endParaRPr lang="ru-RU" sz="4000" b="1" dirty="0" smtClean="0">
              <a:solidFill>
                <a:srgbClr val="006600"/>
              </a:solidFill>
              <a:ea typeface="DFKai-SB" pitchFamily="65" charset="-120"/>
            </a:endParaRPr>
          </a:p>
          <a:p>
            <a:endParaRPr lang="ru-RU" dirty="0"/>
          </a:p>
        </p:txBody>
      </p:sp>
      <p:pic>
        <p:nvPicPr>
          <p:cNvPr id="5" name="Рисунок 4" descr="logomak_logo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357166"/>
            <a:ext cx="1428760" cy="1214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576899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6600"/>
                </a:solidFill>
              </a:rPr>
              <a:t>Акция памяти «Белый журавлик»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UmzQCn8Ix2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071546"/>
            <a:ext cx="3762369" cy="2821777"/>
          </a:xfrm>
          <a:prstGeom prst="rect">
            <a:avLst/>
          </a:prstGeom>
        </p:spPr>
      </p:pic>
      <p:pic>
        <p:nvPicPr>
          <p:cNvPr id="5" name="Рисунок 4" descr="dMRodRZ1E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714752"/>
            <a:ext cx="3619494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0IAa70fL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1000108"/>
            <a:ext cx="3762906" cy="2822180"/>
          </a:xfr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57166"/>
            <a:ext cx="862947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6600"/>
                </a:solidFill>
              </a:rPr>
              <a:t>   Участие в городской акции «Бегущая книга»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LLflQ_Ifl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00108"/>
            <a:ext cx="3524242" cy="2643182"/>
          </a:xfrm>
          <a:prstGeom prst="rect">
            <a:avLst/>
          </a:prstGeom>
        </p:spPr>
      </p:pic>
      <p:pic>
        <p:nvPicPr>
          <p:cNvPr id="11" name="Рисунок 10" descr="lr8HZ9BWnf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44" y="3500437"/>
            <a:ext cx="3524276" cy="2643207"/>
          </a:xfrm>
          <a:prstGeom prst="rect">
            <a:avLst/>
          </a:prstGeom>
        </p:spPr>
      </p:pic>
      <p:pic>
        <p:nvPicPr>
          <p:cNvPr id="12" name="Рисунок 11" descr="dcqSy8iBLu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357562"/>
            <a:ext cx="3714744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</a:rPr>
              <a:t/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Акция по сбору макулатуры </a:t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«Бумажный бум»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wY0rawVciT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1428736"/>
            <a:ext cx="3500462" cy="3500462"/>
          </a:xfrm>
        </p:spPr>
      </p:pic>
      <p:pic>
        <p:nvPicPr>
          <p:cNvPr id="5" name="Рисунок 4" descr="TQLSxldsIT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714620"/>
            <a:ext cx="3643314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</a:rPr>
              <a:t/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Участие во Всероссийской акции «Добрые уроки»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UetiJEQIW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4000496" cy="3000372"/>
          </a:xfrm>
          <a:prstGeom prst="rect">
            <a:avLst/>
          </a:prstGeom>
        </p:spPr>
      </p:pic>
      <p:pic>
        <p:nvPicPr>
          <p:cNvPr id="6" name="Рисунок 5" descr="UOGy89jPu5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571612"/>
            <a:ext cx="3714744" cy="2786058"/>
          </a:xfrm>
          <a:prstGeom prst="rect">
            <a:avLst/>
          </a:prstGeom>
        </p:spPr>
      </p:pic>
      <p:pic>
        <p:nvPicPr>
          <p:cNvPr id="4" name="Содержимое 3" descr="UzGjWX7see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5985" y="3620280"/>
            <a:ext cx="4000528" cy="30003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</a:rPr>
              <a:t/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Встреча поколений, </a:t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посвященная 100-летию Комсомола</a:t>
            </a:r>
            <a:r>
              <a:rPr lang="ru-RU" dirty="0" smtClean="0">
                <a:solidFill>
                  <a:srgbClr val="006600"/>
                </a:solidFill>
              </a:rPr>
              <a:t/>
            </a:r>
            <a:br>
              <a:rPr lang="ru-RU" dirty="0" smtClean="0">
                <a:solidFill>
                  <a:srgbClr val="006600"/>
                </a:solidFill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5" name="Рисунок 4" descr="_OiW0li1w4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5"/>
            <a:ext cx="4017267" cy="3000396"/>
          </a:xfrm>
          <a:prstGeom prst="rect">
            <a:avLst/>
          </a:prstGeom>
        </p:spPr>
      </p:pic>
      <p:pic>
        <p:nvPicPr>
          <p:cNvPr id="4" name="Содержимое 3" descr="OwEoPbZV8p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72" y="2928934"/>
            <a:ext cx="4286280" cy="320280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</a:rPr>
              <a:t/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Акция «Читайте на здоровье», </a:t>
            </a:r>
            <a:r>
              <a:rPr lang="ru-RU" sz="3600" b="1" i="1" dirty="0" smtClean="0">
                <a:solidFill>
                  <a:srgbClr val="006600"/>
                </a:solidFill>
              </a:rPr>
              <a:t>прошедшая в рамках #</a:t>
            </a:r>
            <a:r>
              <a:rPr lang="ru-RU" sz="3600" b="1" i="1" dirty="0" err="1" smtClean="0">
                <a:solidFill>
                  <a:srgbClr val="006600"/>
                </a:solidFill>
              </a:rPr>
              <a:t>ЩедрогоВторника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1pYidofhex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3500966" cy="2625725"/>
          </a:xfrm>
        </p:spPr>
      </p:pic>
      <p:pic>
        <p:nvPicPr>
          <p:cNvPr id="5" name="Рисунок 4" descr="O85PrDK5Ki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71612"/>
            <a:ext cx="3286116" cy="2464587"/>
          </a:xfrm>
          <a:prstGeom prst="rect">
            <a:avLst/>
          </a:prstGeom>
        </p:spPr>
      </p:pic>
      <p:pic>
        <p:nvPicPr>
          <p:cNvPr id="6" name="Рисунок 5" descr="eG820G6ojh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929066"/>
            <a:ext cx="342902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</a:rPr>
              <a:t/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Информационная акция </a:t>
            </a:r>
            <a:br>
              <a:rPr lang="ru-RU" sz="4000" b="1" i="1" dirty="0" smtClean="0">
                <a:solidFill>
                  <a:srgbClr val="006600"/>
                </a:solidFill>
              </a:rPr>
            </a:br>
            <a:r>
              <a:rPr lang="ru-RU" sz="4000" b="1" i="1" dirty="0" smtClean="0">
                <a:solidFill>
                  <a:srgbClr val="006600"/>
                </a:solidFill>
              </a:rPr>
              <a:t>«Должен знать!»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_5jeg6tY4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1643050"/>
            <a:ext cx="3786214" cy="2839661"/>
          </a:xfrm>
        </p:spPr>
      </p:pic>
      <p:pic>
        <p:nvPicPr>
          <p:cNvPr id="6" name="Рисунок 5" descr="45575311_2202088860004326_508927184613364887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643050"/>
            <a:ext cx="3628484" cy="2714644"/>
          </a:xfrm>
          <a:prstGeom prst="rect">
            <a:avLst/>
          </a:prstGeom>
        </p:spPr>
      </p:pic>
      <p:pic>
        <p:nvPicPr>
          <p:cNvPr id="5" name="Рисунок 4" descr="46298930_2026969174268202_56969207144277383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3643314"/>
            <a:ext cx="3999081" cy="29919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60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DFKai-SB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Акция по сбору макулатуры  «Бумажный бум» </vt:lpstr>
      <vt:lpstr> Участие во Всероссийской акции «Добрые уроки» </vt:lpstr>
      <vt:lpstr> Встреча поколений,  посвященная 100-летию Комсомола </vt:lpstr>
      <vt:lpstr> Акция «Читайте на здоровье», прошедшая в рамках #ЩедрогоВторника </vt:lpstr>
      <vt:lpstr> Информационная акция  «Должен знать!» </vt:lpstr>
      <vt:lpstr> Митинг в МАОУ СОШ №1, посвященный Дню Героев отечества </vt:lpstr>
      <vt:lpstr>Мастер-класс по изготовлению новогодних открыток  для ребят из класса коррекции</vt:lpstr>
      <vt:lpstr>  Встреча с опытным волонтером (Универсиада в Казани, Чемпионат России по футболу) </vt:lpstr>
      <vt:lpstr>  Виртуальные уроки-путешествия для начальных классов, посвященные  85-летию Свердловской области </vt:lpstr>
      <vt:lpstr> Интеллектуальный квиз  «Знатоки Свердловской области»  для 9-х классов </vt:lpstr>
      <vt:lpstr> Мастер-класс по созданию солнечного настроения в классе коррекции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8</cp:revision>
  <dcterms:created xsi:type="dcterms:W3CDTF">2018-12-05T09:18:16Z</dcterms:created>
  <dcterms:modified xsi:type="dcterms:W3CDTF">2024-09-19T05:26:06Z</dcterms:modified>
</cp:coreProperties>
</file>