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9" r:id="rId4"/>
    <p:sldId id="280" r:id="rId5"/>
    <p:sldId id="281" r:id="rId6"/>
    <p:sldId id="284" r:id="rId7"/>
    <p:sldId id="269" r:id="rId8"/>
    <p:sldId id="277" r:id="rId9"/>
    <p:sldId id="299" r:id="rId10"/>
    <p:sldId id="307" r:id="rId11"/>
    <p:sldId id="302" r:id="rId12"/>
    <p:sldId id="304" r:id="rId13"/>
    <p:sldId id="25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2872132" TargetMode="External"/><Relationship Id="rId2" Type="http://schemas.openxmlformats.org/officeDocument/2006/relationships/hyperlink" Target="https://t.me/ndgCultur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40960" cy="4464496"/>
          </a:xfrm>
        </p:spPr>
        <p:txBody>
          <a:bodyPr/>
          <a:lstStyle/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Управление  культуры, физической культуры, спорта и молодежной политики администрации Надеждинского муниципального района </a:t>
            </a:r>
            <a:endParaRPr lang="ru-RU" sz="4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20775"/>
            <a:ext cx="2376264" cy="2335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35496"/>
          </a:xfrm>
        </p:spPr>
        <p:txBody>
          <a:bodyPr/>
          <a:lstStyle/>
          <a:p>
            <a:r>
              <a:rPr lang="ru-RU" dirty="0"/>
              <a:t>Молодежная политика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754" y="908720"/>
            <a:ext cx="4332622" cy="5203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339752" y="6380906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 «Спектр добра: меняем Приморье»</a:t>
            </a:r>
          </a:p>
        </p:txBody>
      </p:sp>
    </p:spTree>
    <p:extLst>
      <p:ext uri="{BB962C8B-B14F-4D97-AF65-F5344CB8AC3E}">
        <p14:creationId xmlns:p14="http://schemas.microsoft.com/office/powerpoint/2010/main" val="1967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907504"/>
          </a:xfrm>
        </p:spPr>
        <p:txBody>
          <a:bodyPr/>
          <a:lstStyle/>
          <a:p>
            <a:r>
              <a:rPr lang="ru-RU" dirty="0"/>
              <a:t>Волонтёры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416313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4" y="3162672"/>
            <a:ext cx="3384376" cy="192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1688" y="5229200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Международный день памятников и исторических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мест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«Всероссийская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акция заботы о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памятниках»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23" y="1179158"/>
            <a:ext cx="3024336" cy="1787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60" y="3162672"/>
            <a:ext cx="2852662" cy="2139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504936" y="5373216"/>
            <a:ext cx="1778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Акция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«Сад памяти»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3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51520"/>
          </a:xfrm>
        </p:spPr>
        <p:txBody>
          <a:bodyPr/>
          <a:lstStyle/>
          <a:p>
            <a:r>
              <a:rPr lang="ru-RU" dirty="0"/>
              <a:t>Волонтёры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0" y="980728"/>
            <a:ext cx="1892820" cy="252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21" y="1052736"/>
            <a:ext cx="191022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71600" y="3539478"/>
            <a:ext cx="2880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«Дети приморья 2024»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6" y="3864370"/>
            <a:ext cx="4037363" cy="2140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38593" y="6109642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След добровольческих команд</a:t>
            </a:r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21685"/>
            <a:ext cx="3131840" cy="231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36402"/>
            <a:ext cx="3419872" cy="2430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5328245" y="6009318"/>
            <a:ext cx="3635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Акции 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«Письмо солдату» </a:t>
            </a:r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         и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                «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Подарок солдату»</a:t>
            </a:r>
          </a:p>
        </p:txBody>
      </p:sp>
    </p:spTree>
    <p:extLst>
      <p:ext uri="{BB962C8B-B14F-4D97-AF65-F5344CB8AC3E}">
        <p14:creationId xmlns:p14="http://schemas.microsoft.com/office/powerpoint/2010/main" val="28242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2664296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en-US" sz="2800" dirty="0" smtClean="0"/>
              <a:t>P.S</a:t>
            </a:r>
            <a:r>
              <a:rPr lang="en-US" sz="2800" dirty="0"/>
              <a:t>. </a:t>
            </a:r>
            <a:r>
              <a:rPr lang="ru-RU" sz="2800" dirty="0" smtClean="0"/>
              <a:t>следите за новостями  </a:t>
            </a: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t.me/ndgCulture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vk.com/public202872132</a:t>
            </a:r>
            <a:r>
              <a:rPr lang="ru-RU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46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50168"/>
          </a:xfrm>
        </p:spPr>
        <p:txBody>
          <a:bodyPr/>
          <a:lstStyle/>
          <a:p>
            <a:r>
              <a:rPr lang="ru-RU" dirty="0" smtClean="0"/>
              <a:t>Введение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Управление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культуры, физической культуры, спорта и молодежной политики администрации Надеждинского муниципального района (далее -   Управление) создано с правами юридического лица на основании решения учредителя, в соответствии с пунктами 19.1 ,26 и 27 части 1 статьи 15, частью 8 статьи 37 Федерального закона от 06.10.2003 № 131-ФЗ «Об общих принципах организации местного самоуправления в Российской Федерации», пунктами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14, 22,23,24,31,32,40 статьи 8 Устава Надеждинского муниципального района.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Деятельность </a:t>
            </a:r>
            <a:r>
              <a:rPr lang="ru-RU" sz="1800" dirty="0" err="1" smtClean="0">
                <a:solidFill>
                  <a:schemeClr val="accent1">
                    <a:lumMod val="75000"/>
                  </a:schemeClr>
                </a:solidFill>
              </a:rPr>
              <a:t>Управленияв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соответствии с муниципальными правовыми актами органов местного самоуправления Надеждинского муниципального района находится в непосредственном ведении главы администрации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Н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адеждинского муниципального района.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	Управление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в своей деятельности руководствуется Конституцией Российской Федерации, Основами законодательства Российской Федерации о культуре от 09.10.1992 № 3612-1, Федеральным законом от 29.12.2012 N 273-ФЗ «Об образовании в Российской Федерации», Федеральным законом от 29.12.1994 № 78-ФЗ «О библиотечном деле», Законом Приморского края от 21.11.1996 № 65-КЗ «О библиотеках и библиотечном деле в Приморском крае», Законом Приморского края от 13.08.2013 N 243-КЗ «Об образовании в Приморском крае», Федеральным законом  от 04.12.2007г. №329-ФЗ «О физической культуре и спорте в Российской Федерации», Законом Приморского края от 30.04.2009г. №423-КЗ «О молодежной политике в Приморском крае», иным федеральным и краевым законодательством, Уставом Надеждинского муниципального района, муниципальными правовыми актами органов местного самоуправления, настоящим Положением.</a:t>
            </a:r>
          </a:p>
        </p:txBody>
      </p:sp>
    </p:spTree>
    <p:extLst>
      <p:ext uri="{BB962C8B-B14F-4D97-AF65-F5344CB8AC3E}">
        <p14:creationId xmlns:p14="http://schemas.microsoft.com/office/powerpoint/2010/main" val="1181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600200"/>
          </a:xfrm>
        </p:spPr>
        <p:txBody>
          <a:bodyPr/>
          <a:lstStyle/>
          <a:p>
            <a:r>
              <a:rPr lang="ru-RU" dirty="0" smtClean="0">
                <a:effectLst/>
                <a:latin typeface="Times New Roman"/>
                <a:ea typeface="Times New Roman"/>
              </a:rPr>
              <a:t>Основные направления </a:t>
            </a:r>
            <a:r>
              <a:rPr lang="ru-RU" dirty="0">
                <a:effectLst/>
                <a:latin typeface="Times New Roman"/>
                <a:ea typeface="Times New Roman"/>
              </a:rPr>
              <a:t>деятельности 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5040560"/>
          </a:xfrm>
        </p:spPr>
        <p:txBody>
          <a:bodyPr>
            <a:normAutofit fontScale="77500" lnSpcReduction="20000"/>
          </a:bodyPr>
          <a:lstStyle/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Организация предоставления дополнительного образования детей в области физической культуры, спорта и искусства в муниципальных учреждениях (организациях) Надеждинского муниципального района. </a:t>
            </a:r>
          </a:p>
          <a:p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Организация библиотечного обслуживания населения Надеждинского муниципального района </a:t>
            </a:r>
            <a:r>
              <a:rPr lang="ru-RU" sz="2300" dirty="0" err="1">
                <a:solidFill>
                  <a:schemeClr val="tx2">
                    <a:lumMod val="75000"/>
                  </a:schemeClr>
                </a:solidFill>
              </a:rPr>
              <a:t>межпоселенческими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 библиотеками, комплектование и обеспечение сохранности их библиотечных фондов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Создание условий для организации досуга и обеспечения жителей Надеждинского муниципального района услугами организаций культуры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Создание условий для развития местного традиционного народного художественного творчества в </a:t>
            </a:r>
            <a:r>
              <a:rPr lang="ru-RU" sz="2300" dirty="0" err="1">
                <a:solidFill>
                  <a:schemeClr val="tx2">
                    <a:lumMod val="75000"/>
                  </a:schemeClr>
                </a:solidFill>
              </a:rPr>
              <a:t>Надеждинском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 муниципальном районе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Обеспечение условий для развития на территории Надеждинского муниципального района физической культуры и массового спорта, организация проведения официальных </a:t>
            </a:r>
            <a:r>
              <a:rPr lang="ru-RU" sz="2300" dirty="0" err="1" smtClean="0">
                <a:solidFill>
                  <a:schemeClr val="tx2">
                    <a:lumMod val="75000"/>
                  </a:schemeClr>
                </a:solidFill>
              </a:rPr>
              <a:t>физкультурно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 – оздоровительных и спортивных мероприятий Надеждинского муниципального района. </a:t>
            </a:r>
          </a:p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Организация и осуществление мероприятий </a:t>
            </a:r>
            <a:r>
              <a:rPr lang="ru-RU" sz="2300" dirty="0" err="1" smtClean="0">
                <a:solidFill>
                  <a:schemeClr val="tx2">
                    <a:lumMod val="75000"/>
                  </a:schemeClr>
                </a:solidFill>
              </a:rPr>
              <a:t>межпоселенческого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 характера по работе с детьми и молодежью. </a:t>
            </a:r>
          </a:p>
          <a:p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964"/>
            <a:ext cx="8229600" cy="1162985"/>
          </a:xfrm>
        </p:spPr>
        <p:txBody>
          <a:bodyPr/>
          <a:lstStyle/>
          <a:p>
            <a:r>
              <a:rPr lang="ru-RU" dirty="0" smtClean="0">
                <a:effectLst/>
                <a:latin typeface="Times New Roman"/>
                <a:ea typeface="Times New Roman"/>
              </a:rPr>
              <a:t>Задачи </a:t>
            </a:r>
            <a:r>
              <a:rPr lang="ru-RU" dirty="0">
                <a:effectLst/>
                <a:latin typeface="Times New Roman"/>
                <a:ea typeface="Times New Roman"/>
              </a:rPr>
              <a:t>Управления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363272" cy="5616624"/>
          </a:xfrm>
        </p:spPr>
        <p:txBody>
          <a:bodyPr>
            <a:normAutofit fontScale="47500" lnSpcReduction="20000"/>
          </a:bodyPr>
          <a:lstStyle/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Создание благоприятной культурной среды для воспитания и развития личности, формирования у жителей Надеждинского муниципального района позитивных ценностных установок.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Обеспечение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культурного обслуживания населения Надеждинского муниципального района с учетом культурных интересов и потребностей различных социально-возрастных групп.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Создание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условий для культурно-творческой деятельности, эстетического и художественного воспитания населения Надеждинского муниципального района.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Обеспечение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доступности культуры для жителей Надеждинского муниципального района.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Сохранение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и пропаганда культурно-исторического наследия.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Обеспечение </a:t>
            </a:r>
            <a:r>
              <a:rPr lang="ru-RU" sz="2700" dirty="0">
                <a:solidFill>
                  <a:schemeClr val="tx2">
                    <a:lumMod val="75000"/>
                  </a:schemeClr>
                </a:solidFill>
              </a:rPr>
              <a:t>эффективной работы подведомственных муниципальных учреждений культуры, физической культуры и спорта Надеждинского муниципального района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Организация, координация, контроль и оказание помощи в организации культурно – массовых и </a:t>
            </a:r>
            <a:r>
              <a:rPr lang="ru-RU" sz="2700" dirty="0" err="1" smtClean="0">
                <a:solidFill>
                  <a:schemeClr val="tx2">
                    <a:lumMod val="75000"/>
                  </a:schemeClr>
                </a:solidFill>
              </a:rPr>
              <a:t>физкультурно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 – массовых мероприятий проводимых в </a:t>
            </a:r>
            <a:r>
              <a:rPr lang="ru-RU" sz="2700" dirty="0" err="1" smtClean="0">
                <a:solidFill>
                  <a:schemeClr val="tx2">
                    <a:lumMod val="75000"/>
                  </a:schemeClr>
                </a:solidFill>
              </a:rPr>
              <a:t>Надеждинском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 муниципальном районе.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Реализация на территории Надеждинского муниципального района государственной молодежной политики, определение ее приоритетных направлений. 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Содействие созданию и координация деятельности организаций, учреждений и объединений, реализующих молодёжную политику в </a:t>
            </a:r>
            <a:r>
              <a:rPr lang="ru-RU" sz="2700" dirty="0" err="1" smtClean="0">
                <a:solidFill>
                  <a:schemeClr val="tx2">
                    <a:lumMod val="75000"/>
                  </a:schemeClr>
                </a:solidFill>
              </a:rPr>
              <a:t>Надеждинском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 муниципальном районе.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Разработка и реализация перспективных и текущих планов, муниципальных (ведомственных) программ по осуществлению государственной молодежной политики в </a:t>
            </a:r>
            <a:r>
              <a:rPr lang="ru-RU" sz="2700" dirty="0" err="1" smtClean="0">
                <a:solidFill>
                  <a:schemeClr val="tx2">
                    <a:lumMod val="75000"/>
                  </a:schemeClr>
                </a:solidFill>
              </a:rPr>
              <a:t>Надеждинском</a:t>
            </a:r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 муниципальном район, по развитию на территории Надеждинского муниципального района культуры, физической культуры и спорта, по патриотическому воспитанию жителей Надеждинского муниципального района. 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Содействие инициативной общественной деятельности и привлечение молодежи Надеждинского муниципального района к непосредственному участию в формировании и реализации государственной молодежной политики на территории Надеждинского муниципального района. </a:t>
            </a:r>
          </a:p>
          <a:p>
            <a:r>
              <a:rPr lang="ru-RU" sz="2700" dirty="0" smtClean="0">
                <a:solidFill>
                  <a:schemeClr val="tx2">
                    <a:lumMod val="75000"/>
                  </a:schemeClr>
                </a:solidFill>
              </a:rPr>
              <a:t>Организация и проведение районных семинаров, совещаний, конференций и круглых столов, слетов, соревнований, фестивалей и иных мероприятий по вопросам подведомственной сферы. </a:t>
            </a:r>
            <a:endParaRPr lang="ru-RU" sz="27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65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077" y="692696"/>
            <a:ext cx="8928992" cy="1600200"/>
          </a:xfrm>
        </p:spPr>
        <p:txBody>
          <a:bodyPr/>
          <a:lstStyle/>
          <a:p>
            <a:r>
              <a:rPr lang="ru-RU" dirty="0" smtClean="0"/>
              <a:t>Подведомственные учреждения (организации)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8640960" cy="4176464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Муниципальное бюджетное учреждение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«Центра культуры и досуга Надеждинского муниципального района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2. Муниципальное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бюджетное образовательное учреждение дополнительного образования детей «Детская школа искусств им. П.И. Чайковского Надеждинского района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3. Муниципального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казенное учреждение «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Межпоселенческая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библиотека Надеждинского муниципального района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4. Муниципальное бюджетное учреждение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« Центр физической культуры и спорта Надеждинского муниципального района»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5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. Муниципальное бюджетное учреждение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дополнительного образования  спортивная школа «Надежда»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5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836712"/>
            <a:ext cx="822960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dirty="0"/>
              <a:t>Центр культуры и досуга Надеждинского муниципального района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66747"/>
            <a:ext cx="282508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47754"/>
            <a:ext cx="282508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49" y="3464350"/>
            <a:ext cx="216024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09" y="3482971"/>
            <a:ext cx="1990706" cy="1421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0" y="4881000"/>
            <a:ext cx="2181069" cy="160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33" y="4904510"/>
            <a:ext cx="2118859" cy="1577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04" y="3464350"/>
            <a:ext cx="2107842" cy="146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174" y="3501075"/>
            <a:ext cx="2179664" cy="1403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04" y="4986636"/>
            <a:ext cx="2288489" cy="147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81" y="4920609"/>
            <a:ext cx="2263340" cy="1521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25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23528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ru-RU" sz="4500" dirty="0"/>
              <a:t>Детская школа искусств </a:t>
            </a:r>
            <a:r>
              <a:rPr lang="ru-RU" sz="4500" dirty="0" smtClean="0"/>
              <a:t/>
            </a:r>
            <a:br>
              <a:rPr lang="ru-RU" sz="4500" dirty="0" smtClean="0"/>
            </a:br>
            <a:r>
              <a:rPr lang="ru-RU" sz="4500" dirty="0" smtClean="0"/>
              <a:t>им</a:t>
            </a:r>
            <a:r>
              <a:rPr lang="ru-RU" sz="4500" dirty="0"/>
              <a:t>. П.И. Чайковского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9" y="1196752"/>
            <a:ext cx="1848237" cy="277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44" y="1340768"/>
            <a:ext cx="3660821" cy="243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578" y="1223948"/>
            <a:ext cx="201622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959764"/>
            <a:ext cx="3177301" cy="2112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9" y="4104268"/>
            <a:ext cx="3096392" cy="206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83" y="4250489"/>
            <a:ext cx="2555776" cy="1699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442416" y="6072080"/>
            <a:ext cx="2240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"Зимний калейдоскоп"</a:t>
            </a:r>
          </a:p>
        </p:txBody>
      </p:sp>
    </p:spTree>
    <p:extLst>
      <p:ext uri="{BB962C8B-B14F-4D97-AF65-F5344CB8AC3E}">
        <p14:creationId xmlns:p14="http://schemas.microsoft.com/office/powerpoint/2010/main" val="11732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789" y="476672"/>
            <a:ext cx="8310339" cy="10081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dirty="0"/>
              <a:t>Физическая культура и спорт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3"/>
            <a:ext cx="240065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42789" y="458112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Первенство и Чемпионат Приморского края по дзюдо и самбо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60" y="1295450"/>
            <a:ext cx="5457379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139453" y="3136452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8 ежегодный Краевой женский турнир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по джиу-джитсу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18" y="3444202"/>
            <a:ext cx="4665662" cy="2455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899283" y="6062017"/>
            <a:ext cx="1808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Первенстве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ДФО </a:t>
            </a:r>
          </a:p>
        </p:txBody>
      </p:sp>
    </p:spTree>
    <p:extLst>
      <p:ext uri="{BB962C8B-B14F-4D97-AF65-F5344CB8AC3E}">
        <p14:creationId xmlns:p14="http://schemas.microsoft.com/office/powerpoint/2010/main" val="17803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51520"/>
          </a:xfrm>
        </p:spPr>
        <p:txBody>
          <a:bodyPr/>
          <a:lstStyle/>
          <a:p>
            <a:r>
              <a:rPr lang="ru-RU" dirty="0"/>
              <a:t>Молодежная политика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" y="1084472"/>
            <a:ext cx="4392488" cy="2404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63030" y="3454335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</a:rPr>
              <a:t>Слёт добровольческих команд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55534"/>
            <a:ext cx="2688964" cy="2298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47" y="3486705"/>
            <a:ext cx="4896544" cy="2293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505703" y="5946226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Добровольческий отряд</a:t>
            </a:r>
          </a:p>
          <a:p>
            <a:pPr algn="ctr"/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 «Движение Первых»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9" y="3762112"/>
            <a:ext cx="3343286" cy="219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3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1443</TotalTime>
  <Words>552</Words>
  <Application>Microsoft Office PowerPoint</Application>
  <PresentationFormat>Экран (4:3)</PresentationFormat>
  <Paragraphs>56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Century Gothic</vt:lpstr>
      <vt:lpstr>Courier New</vt:lpstr>
      <vt:lpstr>Palatino Linotype</vt:lpstr>
      <vt:lpstr>Times New Roman</vt:lpstr>
      <vt:lpstr>Исполнительная</vt:lpstr>
      <vt:lpstr>Управление  культуры, физической культуры, спорта и молодежной политики администрации Надеждинского муниципального района </vt:lpstr>
      <vt:lpstr>Введение </vt:lpstr>
      <vt:lpstr>Основные направления деятельности Управления</vt:lpstr>
      <vt:lpstr>Задачи Управления </vt:lpstr>
      <vt:lpstr>Подведомственные учреждения (организации) </vt:lpstr>
      <vt:lpstr>Центр культуры и досуга Надеждинского муниципального района</vt:lpstr>
      <vt:lpstr>Детская школа искусств  им. П.И. Чайковского </vt:lpstr>
      <vt:lpstr>Физическая культура и спорт </vt:lpstr>
      <vt:lpstr>Молодежная политика </vt:lpstr>
      <vt:lpstr>Молодежная политика </vt:lpstr>
      <vt:lpstr>Волонтёры</vt:lpstr>
      <vt:lpstr>Волонтёры</vt:lpstr>
      <vt:lpstr>Спасибо за внимание!   P.S. следите за новостями  https://t.me/ndgCulture https://vk.com/public202872132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Информация о подготовке к Новогодним и рождественским праздникам</dc:title>
  <dc:creator>Админ</dc:creator>
  <cp:lastModifiedBy>админ</cp:lastModifiedBy>
  <cp:revision>154</cp:revision>
  <dcterms:created xsi:type="dcterms:W3CDTF">2023-12-28T02:03:09Z</dcterms:created>
  <dcterms:modified xsi:type="dcterms:W3CDTF">2024-05-19T09:49:27Z</dcterms:modified>
</cp:coreProperties>
</file>