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3"/>
  </p:notesMasterIdLst>
  <p:sldIdLst>
    <p:sldId id="262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115B"/>
    <a:srgbClr val="1208D0"/>
    <a:srgbClr val="033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2" autoAdjust="0"/>
    <p:restoredTop sz="94660"/>
  </p:normalViewPr>
  <p:slideViewPr>
    <p:cSldViewPr>
      <p:cViewPr varScale="1">
        <p:scale>
          <a:sx n="109" d="100"/>
          <a:sy n="109" d="100"/>
        </p:scale>
        <p:origin x="-17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34051-AB61-4CB3-B918-1F72A1045CC3}" type="datetimeFigureOut">
              <a:rPr lang="ru-RU" smtClean="0"/>
              <a:t>12.02.2018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5E4117-E68C-489E-A5DB-C514F4D5341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293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5275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33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5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7560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801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44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313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67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0362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9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200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1115B"/>
            </a:gs>
            <a:gs pos="0">
              <a:schemeClr val="accent1">
                <a:lumMod val="75000"/>
              </a:schemeClr>
            </a:gs>
            <a:gs pos="100000">
              <a:schemeClr val="bg2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12.02.2018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2138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1554" y="26327"/>
            <a:ext cx="81369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Форум СО ВОД «Волонтеры Победы»</a:t>
            </a:r>
            <a:endParaRPr lang="ru-RU" sz="2800" b="1" i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436096" y="3837653"/>
            <a:ext cx="84969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endParaRPr lang="ru-RU" b="1" i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endParaRPr lang="ru-RU" b="1" i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b="1" i="1" dirty="0">
              <a:solidFill>
                <a:prstClr val="whit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1574" y="833262"/>
            <a:ext cx="7776864" cy="153888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40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Форум волонтеров это:</a:t>
            </a:r>
          </a:p>
          <a:p>
            <a:pPr algn="ctr"/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1" name="Стрелка вниз 10"/>
          <p:cNvSpPr/>
          <p:nvPr/>
        </p:nvSpPr>
        <p:spPr>
          <a:xfrm rot="2243252">
            <a:off x="2587809" y="1592194"/>
            <a:ext cx="514118" cy="991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283012" y="1675100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20097079">
            <a:off x="5980469" y="1602493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75771" y="2769522"/>
            <a:ext cx="2406250" cy="1163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>
                <a:ln w="50800"/>
                <a:solidFill>
                  <a:schemeClr val="tx1"/>
                </a:solidFill>
              </a:rPr>
              <a:t>1 этап</a:t>
            </a:r>
          </a:p>
          <a:p>
            <a:pPr algn="ctr"/>
            <a:r>
              <a:rPr lang="ru-RU" dirty="0" err="1" smtClean="0">
                <a:ln w="50800"/>
                <a:solidFill>
                  <a:schemeClr val="tx1"/>
                </a:solidFill>
              </a:rPr>
              <a:t>Комадообразование</a:t>
            </a:r>
            <a:endParaRPr lang="ru-RU" dirty="0">
              <a:ln w="50800"/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337328" y="2762863"/>
            <a:ext cx="2376000" cy="11635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 smtClean="0"/>
              <a:t>2 этап </a:t>
            </a:r>
          </a:p>
          <a:p>
            <a:pPr algn="ctr"/>
            <a:r>
              <a:rPr lang="ru-RU" dirty="0" smtClean="0"/>
              <a:t>Исторический</a:t>
            </a:r>
          </a:p>
          <a:p>
            <a:pPr algn="ctr"/>
            <a:r>
              <a:rPr lang="ru-RU" dirty="0" smtClean="0"/>
              <a:t>Информационный</a:t>
            </a:r>
            <a:endParaRPr lang="ru-RU" dirty="0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44208" y="2769522"/>
            <a:ext cx="2376000" cy="1152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dirty="0" smtClean="0"/>
              <a:t>3 этап</a:t>
            </a:r>
          </a:p>
          <a:p>
            <a:pPr algn="ctr"/>
            <a:r>
              <a:rPr lang="ru-RU" dirty="0" smtClean="0"/>
              <a:t>Практика</a:t>
            </a:r>
            <a:endParaRPr lang="ru-RU" dirty="0"/>
          </a:p>
        </p:txBody>
      </p:sp>
      <p:pic>
        <p:nvPicPr>
          <p:cNvPr id="17" name="Picture 2" descr="C:\Documents and Settings\патриот\Рабочий стол\content_teambuild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07385"/>
            <a:ext cx="2808312" cy="208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Documents and Settings\патриот\Рабочий стол\E51fN2pIO4Y-1024x68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7807" y="4307385"/>
            <a:ext cx="2735041" cy="2087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Documents and Settings\патриот\Рабочий стол\мероприятия\2017 год мероприятия\вахта памяти\-KyMRAunIV4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611" y="4307385"/>
            <a:ext cx="2880320" cy="2067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522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1570</TotalTime>
  <Words>21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1_Поток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Патриот</cp:lastModifiedBy>
  <cp:revision>16</cp:revision>
  <dcterms:modified xsi:type="dcterms:W3CDTF">2018-02-12T10:56:16Z</dcterms:modified>
</cp:coreProperties>
</file>