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24.jpg" ContentType="image/jpe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60" r:id="rId4"/>
    <p:sldId id="264" r:id="rId5"/>
    <p:sldId id="265" r:id="rId6"/>
    <p:sldId id="266" r:id="rId7"/>
    <p:sldId id="267" r:id="rId8"/>
    <p:sldId id="268" r:id="rId9"/>
    <p:sldId id="262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E6031"/>
    <a:srgbClr val="6E1D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900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09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5146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13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92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79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755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0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096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04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388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917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069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272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10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51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14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35EF0DA7-4A34-4957-B25F-8EC799B2E986}" type="datetimeFigureOut">
              <a:rPr lang="ru-RU" smtClean="0"/>
              <a:t>24.05.2022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CE62079B-F085-4346-ABEF-9138EFA584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045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hyperlink" Target="https://disk.yandex.ru/d/BTcJ_c7a0gjmoA" TargetMode="Externa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85FD618-24A6-E03E-9DE1-61F28AC3E2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7411" y="1493949"/>
            <a:ext cx="10612364" cy="2081636"/>
          </a:xfrm>
        </p:spPr>
        <p:txBody>
          <a:bodyPr/>
          <a:lstStyle/>
          <a:p>
            <a:r>
              <a:rPr lang="ru-RU" sz="3600" b="1" dirty="0" smtClean="0"/>
              <a:t>	</a:t>
            </a:r>
            <a:r>
              <a:rPr lang="ru-RU" sz="3200" b="1" dirty="0" smtClean="0"/>
              <a:t>Добровольческий отряд «Доброе сердце»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 smtClean="0"/>
              <a:t>руководитель отряда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800" b="1" dirty="0" smtClean="0"/>
              <a:t>Демина Юлия Алексеевна</a:t>
            </a:r>
            <a:endParaRPr lang="ru-RU" sz="1800" b="1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5EB8DA7-A6BC-F74A-D164-29110D8B4A80}"/>
              </a:ext>
            </a:extLst>
          </p:cNvPr>
          <p:cNvSpPr txBox="1"/>
          <p:nvPr/>
        </p:nvSpPr>
        <p:spPr>
          <a:xfrm>
            <a:off x="2365802" y="680318"/>
            <a:ext cx="63622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chemeClr val="bg1"/>
                </a:solidFill>
              </a:rPr>
              <a:t>ГОСУДАРСТВЕННОЕ ОБЛАСТНОЕ АВТОНОМНОЕ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ПРОФЕССИОНАЛЬНОЕ ОБРАЗОВАТЕЛЬНОЕ УЧРЕЖДЕНИЕ</a:t>
            </a:r>
            <a:br>
              <a:rPr lang="ru-RU" sz="1200" dirty="0">
                <a:solidFill>
                  <a:schemeClr val="bg1"/>
                </a:solidFill>
              </a:rPr>
            </a:br>
            <a:r>
              <a:rPr lang="ru-RU" sz="1200" dirty="0">
                <a:solidFill>
                  <a:schemeClr val="bg1"/>
                </a:solidFill>
              </a:rPr>
              <a:t>«ЛИПЕЦКИЙ ИНДУСТРИАЛЬНО-СТРОИТЕЛЬНЫЙ КОЛЛЕДЖ»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="" xmlns:a16="http://schemas.microsoft.com/office/drawing/2014/main" id="{88002DAC-285A-BE74-D7DC-169AC1C42CB3}"/>
              </a:ext>
            </a:extLst>
          </p:cNvPr>
          <p:cNvCxnSpPr>
            <a:cxnSpLocks/>
          </p:cNvCxnSpPr>
          <p:nvPr/>
        </p:nvCxnSpPr>
        <p:spPr>
          <a:xfrm>
            <a:off x="1165451" y="4298172"/>
            <a:ext cx="0" cy="816745"/>
          </a:xfrm>
          <a:prstGeom prst="straightConnector1">
            <a:avLst/>
          </a:prstGeom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335491" y="4506489"/>
            <a:ext cx="45464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i="1" dirty="0" smtClean="0">
                <a:solidFill>
                  <a:schemeClr val="bg1"/>
                </a:solidFill>
                <a:latin typeface="+mj-lt"/>
              </a:rPr>
              <a:t>Наш</a:t>
            </a:r>
            <a:r>
              <a:rPr lang="ru-RU" sz="2000" b="1" i="1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b="1" i="1" dirty="0" smtClean="0">
                <a:solidFill>
                  <a:schemeClr val="bg1"/>
                </a:solidFill>
                <a:latin typeface="+mj-lt"/>
              </a:rPr>
              <a:t>девиз: «Добро спасёт Мир!»</a:t>
            </a:r>
            <a:endParaRPr lang="ru-RU" sz="2000" b="1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295" y="2578910"/>
            <a:ext cx="5143500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99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6373" y="1012305"/>
            <a:ext cx="9839458" cy="706964"/>
          </a:xfrm>
        </p:spPr>
        <p:txBody>
          <a:bodyPr/>
          <a:lstStyle/>
          <a:p>
            <a:pPr algn="ctr"/>
            <a:r>
              <a:rPr lang="ru-RU" b="1" dirty="0" smtClean="0"/>
              <a:t>Направления </a:t>
            </a:r>
            <a:r>
              <a:rPr lang="ru-RU" b="1" dirty="0" smtClean="0"/>
              <a:t>волонтерской деятельности отряда:</a:t>
            </a:r>
            <a:endParaRPr lang="ru-RU" b="1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477705" y="3232597"/>
            <a:ext cx="3141878" cy="1209296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chemeClr val="accent4"/>
                </a:solidFill>
              </a:rPr>
              <a:t>социальное</a:t>
            </a:r>
            <a:endParaRPr lang="ru-RU" sz="3600" b="1" dirty="0">
              <a:solidFill>
                <a:schemeClr val="accent4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154546" y="2730321"/>
            <a:ext cx="4233952" cy="1326521"/>
          </a:xfrm>
        </p:spPr>
        <p:txBody>
          <a:bodyPr/>
          <a:lstStyle/>
          <a:p>
            <a:pPr algn="ctr"/>
            <a:r>
              <a:rPr lang="ru-RU" sz="3600" b="1" dirty="0">
                <a:solidFill>
                  <a:srgbClr val="C00000"/>
                </a:solidFill>
              </a:rPr>
              <a:t>г</a:t>
            </a:r>
            <a:r>
              <a:rPr lang="ru-RU" sz="3600" b="1" dirty="0" smtClean="0">
                <a:solidFill>
                  <a:srgbClr val="C00000"/>
                </a:solidFill>
              </a:rPr>
              <a:t>ражданско- патриотическое</a:t>
            </a:r>
            <a:endParaRPr lang="ru-RU" sz="3600" b="1" dirty="0">
              <a:solidFill>
                <a:srgbClr val="C00000"/>
              </a:solidFill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8004044" y="2382593"/>
            <a:ext cx="3818762" cy="1144900"/>
          </a:xfrm>
        </p:spPr>
        <p:txBody>
          <a:bodyPr/>
          <a:lstStyle/>
          <a:p>
            <a:pPr algn="ctr"/>
            <a:r>
              <a:rPr lang="ru-RU" sz="3600" b="1" dirty="0" smtClean="0">
                <a:solidFill>
                  <a:srgbClr val="00B050"/>
                </a:solidFill>
              </a:rPr>
              <a:t>экологическое</a:t>
            </a:r>
            <a:endParaRPr lang="ru-RU" sz="36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67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F4A40B5-68D9-81A7-867B-DDFDFEA28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4193" y="523977"/>
            <a:ext cx="8825658" cy="118891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Гражданско-патриотическое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193" y="1558342"/>
            <a:ext cx="2849453" cy="3799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912" y="1558342"/>
            <a:ext cx="2879469" cy="38392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447" y="1558342"/>
            <a:ext cx="2885135" cy="38468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8204" y="5542071"/>
            <a:ext cx="3581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ПЕРЕПИСЬ НАСЕЛЕНИЯ, 2021Г.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08286" y="5542071"/>
            <a:ext cx="1984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ВЫБОРЫ, 2021Г.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36745" y="5449738"/>
            <a:ext cx="3858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ГОЛОСОВАНИЕ ПО ФОРМИРОВАНИЮ КОМФОРТНОЙ СРЕДЫ, 2022Г.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8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F4A40B5-68D9-81A7-867B-DDFDFEA28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9199" y="533922"/>
            <a:ext cx="8825658" cy="118891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Гражданско-патриотическое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4580" y="5275863"/>
            <a:ext cx="339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ПОЗДРАВЛЕНИЕ ВЕТЕРАНА Б.Т. РОСТЕНКО, 2022Г.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77745" y="4675699"/>
            <a:ext cx="21267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АКЦИЯ «ГЕОРГИЕВСКАЯ ЛЕНТОЧКА», 2022Г.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738484" y="4231208"/>
            <a:ext cx="38589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ВОЛОНТЕРЫ «БЕССМЕРТНОГО ПОЛКА», 2022Г.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631" y="1812988"/>
            <a:ext cx="3199327" cy="31993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85" y="4228289"/>
            <a:ext cx="1365160" cy="18202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8484" y="1496061"/>
            <a:ext cx="3841383" cy="256292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4775" y="3412652"/>
            <a:ext cx="3390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МАСТЕР-КЛАСС «ОТКРЫТКА ПОБЕДЫ», 2022Г.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01" y="1221548"/>
            <a:ext cx="3410852" cy="196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74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F4A40B5-68D9-81A7-867B-DDFDFEA28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288" y="755796"/>
            <a:ext cx="8825658" cy="118891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СОЦИАЛЬНОЕ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203" y="5542070"/>
            <a:ext cx="32200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ПОМОЩЬ НА ВАКЦИНАЦИИ, 2021-2022Г.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4291" y="5435280"/>
            <a:ext cx="2885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ТЕРМОМЕТРИЯ В ПОЛИКЛИНИКАХ, 2020-2022Г.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27491" y="4401181"/>
            <a:ext cx="25886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КОРОБКА ХРАБРОСТИ – ИРУШКИ ОНКОБОЛЬНЫМ ДЕТЯМ, 2021Г.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602" y="1558342"/>
            <a:ext cx="2829060" cy="37720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291" y="1554177"/>
            <a:ext cx="2885269" cy="38470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421" y="1764406"/>
            <a:ext cx="3264795" cy="2448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214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F4A40B5-68D9-81A7-867B-DDFDFEA28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0288" y="755796"/>
            <a:ext cx="8825658" cy="118891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СОЦИАЛЬНОЕ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40158" y="5378593"/>
            <a:ext cx="426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ВСТРЕЧА БЕЖЕНЦЕВ ИЗ ЛНР И ДНР, 2022Г.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54335" y="5378593"/>
            <a:ext cx="39701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КОРЗИНА ДОБРОТЫ- 2022Г.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251" y="1699575"/>
            <a:ext cx="4263866" cy="31912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5460" y="1699575"/>
            <a:ext cx="4247903" cy="31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03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F4A40B5-68D9-81A7-867B-DDFDFEA28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7873" y="639886"/>
            <a:ext cx="8825658" cy="118891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ЭКОЛОГИЧЕСКОЕ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82599" y="5726737"/>
            <a:ext cx="4636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УЧАСТИЕ В ГОРОДСКИХ СУББОТНИКАХ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204" y="1471359"/>
            <a:ext cx="2949548" cy="39327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866" y="1471359"/>
            <a:ext cx="2918547" cy="38913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462" y="2116548"/>
            <a:ext cx="3898481" cy="260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065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F4A40B5-68D9-81A7-867B-DDFDFEA28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87873" y="639886"/>
            <a:ext cx="8825658" cy="118891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</a:rPr>
              <a:t>ЭКОЛОГИЧЕСКОЕ</a:t>
            </a:r>
            <a:endParaRPr lang="ru-RU" sz="36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29101" y="5086983"/>
            <a:ext cx="25628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ПОСАДКА КЛУМБЫ В РАМКАХ АКЦИИ «МЫ ВМЕСТЕ»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5702" y="1821152"/>
            <a:ext cx="3810000" cy="28575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05" y="1316059"/>
            <a:ext cx="2900765" cy="386768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82" y="1316058"/>
            <a:ext cx="2900765" cy="386768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587739" y="5363982"/>
            <a:ext cx="284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АКЦИЯ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«ДОБРАЯ КРЫШЕЧКА»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8381" y="5516726"/>
            <a:ext cx="2900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ПОСАДКА ДЕРЕВЬЕВ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5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>
            <a:extLst>
              <a:ext uri="{FF2B5EF4-FFF2-40B4-BE49-F238E27FC236}">
                <a16:creationId xmlns="" xmlns:a16="http://schemas.microsoft.com/office/drawing/2014/main" id="{FF4A40B5-68D9-81A7-867B-DDFDFEA28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57183" y="749547"/>
            <a:ext cx="6602266" cy="1188914"/>
          </a:xfrm>
        </p:spPr>
        <p:txBody>
          <a:bodyPr>
            <a:no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</a:rPr>
              <a:t>Достижения </a:t>
            </a:r>
            <a:r>
              <a:rPr lang="ru-RU" sz="3600" b="1" dirty="0" smtClean="0">
                <a:solidFill>
                  <a:schemeClr val="bg1"/>
                </a:solidFill>
              </a:rPr>
              <a:t>ВОЛОНТЕРОВ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183" y="2326844"/>
            <a:ext cx="7251836" cy="33630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86182">
            <a:off x="421515" y="1503820"/>
            <a:ext cx="2437211" cy="182790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210" y="4669199"/>
            <a:ext cx="2721825" cy="204136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9660">
            <a:off x="8878092" y="1102276"/>
            <a:ext cx="2931477" cy="21370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86082">
            <a:off x="9505617" y="3794619"/>
            <a:ext cx="2056371" cy="27418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90867" y="1556417"/>
            <a:ext cx="4966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Просмотр наград: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hlinkClick r:id="rId7"/>
              </a:rPr>
              <a:t>https://</a:t>
            </a:r>
            <a:r>
              <a:rPr lang="en-US" b="1" dirty="0" smtClean="0">
                <a:solidFill>
                  <a:schemeClr val="bg1"/>
                </a:solidFill>
                <a:hlinkClick r:id="rId7"/>
              </a:rPr>
              <a:t>disk.yandex.ru/d/BTcJ_c7a0gjmoA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3092">
            <a:off x="672586" y="3714913"/>
            <a:ext cx="2101428" cy="280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87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вет директоров">
  <a:themeElements>
    <a:clrScheme name="Совет директоров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Совет директоров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вет директоров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</TotalTime>
  <Words>134</Words>
  <Application>Microsoft Office PowerPoint</Application>
  <PresentationFormat>Произвольный</PresentationFormat>
  <Paragraphs>33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Совет директоров</vt:lpstr>
      <vt:lpstr> Добровольческий отряд «Доброе сердце»   руководитель отряда Демина Юлия Алексеевна</vt:lpstr>
      <vt:lpstr>Направления волонтерской деятельности отряда: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ОБЛАСТНОЕ АВТОНОМНОЕ ПРОФЕССИОНАЛЬНОЕ ОБРАЗОВАТЕЛЬНОЕ УЧРЕЖДЕНИЕ «ЛИПЕЦКИЙ ИНДУСТРИАЛЬНО-СТРОИТЕЛЬНЫЙ КОЛЛЕДЖ» </dc:title>
  <dc:creator>Светлана Ситникова</dc:creator>
  <cp:lastModifiedBy>1</cp:lastModifiedBy>
  <cp:revision>69</cp:revision>
  <dcterms:created xsi:type="dcterms:W3CDTF">2022-05-11T09:46:13Z</dcterms:created>
  <dcterms:modified xsi:type="dcterms:W3CDTF">2022-05-24T16:54:04Z</dcterms:modified>
</cp:coreProperties>
</file>