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1" r:id="rId5"/>
    <p:sldId id="263" r:id="rId6"/>
    <p:sldId id="265" r:id="rId7"/>
    <p:sldId id="267" r:id="rId8"/>
    <p:sldId id="269" r:id="rId9"/>
    <p:sldId id="270" r:id="rId10"/>
    <p:sldId id="271" r:id="rId11"/>
    <p:sldId id="272" r:id="rId12"/>
    <p:sldId id="273" r:id="rId13"/>
    <p:sldId id="274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A67DF-6641-4102-8332-2861899EE11A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913B2-2B6B-47BF-A858-9BB9743620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A67DF-6641-4102-8332-2861899EE11A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913B2-2B6B-47BF-A858-9BB9743620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A67DF-6641-4102-8332-2861899EE11A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913B2-2B6B-47BF-A858-9BB9743620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A67DF-6641-4102-8332-2861899EE11A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913B2-2B6B-47BF-A858-9BB9743620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A67DF-6641-4102-8332-2861899EE11A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913B2-2B6B-47BF-A858-9BB9743620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A67DF-6641-4102-8332-2861899EE11A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913B2-2B6B-47BF-A858-9BB9743620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A67DF-6641-4102-8332-2861899EE11A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913B2-2B6B-47BF-A858-9BB9743620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A67DF-6641-4102-8332-2861899EE11A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913B2-2B6B-47BF-A858-9BB9743620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A67DF-6641-4102-8332-2861899EE11A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913B2-2B6B-47BF-A858-9BB9743620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A67DF-6641-4102-8332-2861899EE11A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913B2-2B6B-47BF-A858-9BB9743620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A67DF-6641-4102-8332-2861899EE11A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913B2-2B6B-47BF-A858-9BB9743620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A67DF-6641-4102-8332-2861899EE11A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913B2-2B6B-47BF-A858-9BB97436200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4.jpeg"/><Relationship Id="rId5" Type="http://schemas.openxmlformats.org/officeDocument/2006/relationships/oleObject" Target="../embeddings/oleObject1.bin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1584175"/>
          </a:xfrm>
          <a:ln>
            <a:noFill/>
          </a:ln>
        </p:spPr>
        <p:txBody>
          <a:bodyPr>
            <a:normAutofit/>
            <a:scene3d>
              <a:camera prst="perspectiveAbove"/>
              <a:lightRig rig="threePt" dir="t"/>
            </a:scene3d>
          </a:bodyPr>
          <a:lstStyle/>
          <a:p>
            <a:r>
              <a:rPr lang="ru-RU" sz="3200" i="1" dirty="0" smtClean="0">
                <a:ln w="3175"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Волонтерский отряд</a:t>
            </a:r>
            <a:br>
              <a:rPr lang="ru-RU" sz="3200" i="1" dirty="0" smtClean="0">
                <a:ln w="3175">
                  <a:solidFill>
                    <a:schemeClr val="tx1"/>
                  </a:solidFill>
                </a:ln>
                <a:solidFill>
                  <a:srgbClr val="00B050"/>
                </a:solidFill>
              </a:rPr>
            </a:br>
            <a:r>
              <a:rPr lang="ru-RU" sz="3200" i="1" dirty="0" smtClean="0">
                <a:ln w="3175"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 экологического направления «ЭКОВОЛОНТЕР 69» </a:t>
            </a:r>
            <a:endParaRPr lang="ru-RU" sz="3200" i="1" dirty="0">
              <a:ln w="3175">
                <a:solidFill>
                  <a:schemeClr val="tx1"/>
                </a:solidFill>
              </a:ln>
              <a:solidFill>
                <a:srgbClr val="00B050"/>
              </a:solidFill>
            </a:endParaRPr>
          </a:p>
        </p:txBody>
      </p:sp>
      <p:pic>
        <p:nvPicPr>
          <p:cNvPr id="5" name="Содержимое 3" descr="IMG_20210922_135602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23728" y="2133151"/>
            <a:ext cx="5760640" cy="4227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divot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30511_084904_5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332656"/>
            <a:ext cx="2520280" cy="3346430"/>
          </a:xfrm>
          <a:prstGeom prst="rect">
            <a:avLst/>
          </a:prstGeom>
        </p:spPr>
      </p:pic>
      <p:pic>
        <p:nvPicPr>
          <p:cNvPr id="6" name="Рисунок 5" descr="Screenshot_20230523-201228_Video Play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3717032"/>
            <a:ext cx="1728192" cy="2930727"/>
          </a:xfrm>
          <a:prstGeom prst="rect">
            <a:avLst/>
          </a:prstGeom>
        </p:spPr>
      </p:pic>
      <p:pic>
        <p:nvPicPr>
          <p:cNvPr id="7" name="Рисунок 6" descr="Screenshot_20230523-201213_Video Play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92280" y="620688"/>
            <a:ext cx="1659167" cy="2817584"/>
          </a:xfrm>
          <a:prstGeom prst="rect">
            <a:avLst/>
          </a:prstGeom>
        </p:spPr>
      </p:pic>
      <p:pic>
        <p:nvPicPr>
          <p:cNvPr id="8" name="Рисунок 7" descr="IMG_20230514_213200_64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4248" y="3861048"/>
            <a:ext cx="1988625" cy="2640498"/>
          </a:xfrm>
          <a:prstGeom prst="rect">
            <a:avLst/>
          </a:prstGeom>
        </p:spPr>
      </p:pic>
      <p:pic>
        <p:nvPicPr>
          <p:cNvPr id="11" name="Рисунок 10" descr="IMG_20230511_084915_55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83768" y="3717032"/>
            <a:ext cx="2202848" cy="292494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3568" y="260648"/>
            <a:ext cx="33123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Организовываем  обучение волонтеров-школьников  оказанию первой помощи</a:t>
            </a:r>
            <a:endParaRPr lang="ru-RU" sz="20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3" name="Рисунок 12" descr="IMG_20230511_084926_17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71600" y="1358614"/>
            <a:ext cx="2808312" cy="2115010"/>
          </a:xfrm>
          <a:prstGeom prst="rect">
            <a:avLst/>
          </a:prstGeom>
        </p:spPr>
      </p:pic>
      <p:pic>
        <p:nvPicPr>
          <p:cNvPr id="14" name="Рисунок 13" descr="IMG_20230512_070907_15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9996" y="3789040"/>
            <a:ext cx="2115010" cy="2808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30517_184651_8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32240" y="620688"/>
            <a:ext cx="2150418" cy="2855327"/>
          </a:xfrm>
          <a:prstGeom prst="rect">
            <a:avLst/>
          </a:prstGeom>
        </p:spPr>
      </p:pic>
      <p:pic>
        <p:nvPicPr>
          <p:cNvPr id="3" name="Рисунок 2" descr="Screenshot_20230523-201136_Video Play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92280" y="3645024"/>
            <a:ext cx="1727627" cy="2996952"/>
          </a:xfrm>
          <a:prstGeom prst="rect">
            <a:avLst/>
          </a:prstGeom>
        </p:spPr>
      </p:pic>
      <p:pic>
        <p:nvPicPr>
          <p:cNvPr id="5" name="Рисунок 4" descr="IMG_20230511_084841_5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3717032"/>
            <a:ext cx="2202848" cy="2924944"/>
          </a:xfrm>
          <a:prstGeom prst="rect">
            <a:avLst/>
          </a:prstGeom>
        </p:spPr>
      </p:pic>
      <p:pic>
        <p:nvPicPr>
          <p:cNvPr id="6" name="Рисунок 5" descr="IMG_20230511_084915_36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39752" y="3789040"/>
            <a:ext cx="2078410" cy="2759715"/>
          </a:xfrm>
          <a:prstGeom prst="rect">
            <a:avLst/>
          </a:prstGeom>
        </p:spPr>
      </p:pic>
      <p:pic>
        <p:nvPicPr>
          <p:cNvPr id="7" name="Рисунок 6" descr="IMG_20230517_184651_54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1" y="3789040"/>
            <a:ext cx="2040155" cy="2708920"/>
          </a:xfrm>
          <a:prstGeom prst="rect">
            <a:avLst/>
          </a:prstGeom>
        </p:spPr>
      </p:pic>
      <p:pic>
        <p:nvPicPr>
          <p:cNvPr id="8" name="Рисунок 7" descr="IMG_20230511_084926_46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43808" y="836712"/>
            <a:ext cx="3616925" cy="27239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9512" y="476672"/>
            <a:ext cx="25202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</a:rPr>
              <a:t>Занятия проводят сотрудники МКОУ ДПО МО г.Краснодар «Курсы ГО» МЧС России</a:t>
            </a:r>
            <a:endParaRPr lang="ru-RU" sz="24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692696"/>
            <a:ext cx="31683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</a:rPr>
              <a:t>Также  для  обучения школьников  КубГМУ предоставляет сертифицированных лекторов-студентов</a:t>
            </a:r>
            <a:endParaRPr lang="ru-RU" sz="24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Рисунок 3" descr="Screenshot_20230523-204312_Video Play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332656"/>
            <a:ext cx="2601396" cy="4404308"/>
          </a:xfrm>
          <a:prstGeom prst="rect">
            <a:avLst/>
          </a:prstGeom>
        </p:spPr>
      </p:pic>
      <p:pic>
        <p:nvPicPr>
          <p:cNvPr id="5" name="Рисунок 4" descr="Screenshot_20230523-204417_Video Play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4248" y="2924944"/>
            <a:ext cx="2088232" cy="3544194"/>
          </a:xfrm>
          <a:prstGeom prst="rect">
            <a:avLst/>
          </a:prstGeom>
        </p:spPr>
      </p:pic>
      <p:pic>
        <p:nvPicPr>
          <p:cNvPr id="8" name="Рисунок 7" descr="Screenshot_20230523-204459_Video Play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3573016"/>
            <a:ext cx="2289086" cy="2924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332656"/>
            <a:ext cx="25922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</a:rPr>
              <a:t>Организовали сандружины в трех школах и по итогам пройденного курса обучения провели между ними соревнования </a:t>
            </a:r>
            <a:endParaRPr lang="ru-RU" sz="24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Рисунок 2" descr="Screenshot_20230523-192031_Galler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738946"/>
            <a:ext cx="1728192" cy="2930415"/>
          </a:xfrm>
          <a:prstGeom prst="rect">
            <a:avLst/>
          </a:prstGeom>
        </p:spPr>
      </p:pic>
      <p:pic>
        <p:nvPicPr>
          <p:cNvPr id="5" name="Рисунок 4" descr="Screenshot_20230523-201335_Video Play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3471656"/>
            <a:ext cx="1872208" cy="3189883"/>
          </a:xfrm>
          <a:prstGeom prst="rect">
            <a:avLst/>
          </a:prstGeom>
        </p:spPr>
      </p:pic>
      <p:pic>
        <p:nvPicPr>
          <p:cNvPr id="6" name="Рисунок 5" descr="IMG_20230520_120935_8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68694" y="3645024"/>
            <a:ext cx="2195794" cy="2915578"/>
          </a:xfrm>
          <a:prstGeom prst="rect">
            <a:avLst/>
          </a:prstGeom>
        </p:spPr>
      </p:pic>
      <p:pic>
        <p:nvPicPr>
          <p:cNvPr id="7" name="Рисунок 6" descr="IMG_20230520_120703_05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39752" y="3717032"/>
            <a:ext cx="2148617" cy="2852936"/>
          </a:xfrm>
          <a:prstGeom prst="rect">
            <a:avLst/>
          </a:prstGeom>
        </p:spPr>
      </p:pic>
      <p:pic>
        <p:nvPicPr>
          <p:cNvPr id="8" name="Рисунок 7" descr="IMG_20230520_120703_20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5856" y="188640"/>
            <a:ext cx="2365541" cy="3140968"/>
          </a:xfrm>
          <a:prstGeom prst="rect">
            <a:avLst/>
          </a:prstGeom>
        </p:spPr>
      </p:pic>
      <p:pic>
        <p:nvPicPr>
          <p:cNvPr id="13" name="Рисунок 12" descr="IMG_20230520_120921_72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96136" y="692696"/>
            <a:ext cx="3086874" cy="23248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9856" y="1"/>
            <a:ext cx="4451927" cy="1108363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noAutofit/>
          </a:bodyPr>
          <a:lstStyle/>
          <a:p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РАБОТАЕМ  С  СЕНТЯБРЯ  2019 года</a:t>
            </a:r>
            <a:endParaRPr lang="ru-RU" sz="20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" name="Рисунок 5" descr="IMG-20210928-WA0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30765" y="4332521"/>
            <a:ext cx="2022764" cy="168876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Рисунок 6" descr="IMG-20210922-WA00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787" y="4310307"/>
            <a:ext cx="2200350" cy="171098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Рисунок 10" descr="IMG-20210918-WA0025_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1124743"/>
            <a:ext cx="3168352" cy="265494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9" name="Рисунок 38" descr="IMG-20210623-WA00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582" y="1916832"/>
            <a:ext cx="2389141" cy="190086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0" name="Рисунок 39" descr="IMG-20210623-WA0023_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4008" y="4293096"/>
            <a:ext cx="2397605" cy="165213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2" name="Рисунок 41" descr="IMG-20210725-WA001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92280" y="1124744"/>
            <a:ext cx="1902690" cy="161069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3" name="Рисунок 42" descr="IMG-20211009-WA002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94394" y="3645024"/>
            <a:ext cx="1938771" cy="237626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81769"/>
            <a:ext cx="3764593" cy="950816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noAutofit/>
          </a:bodyPr>
          <a:lstStyle/>
          <a:p>
            <a:r>
              <a:rPr lang="ru-RU" sz="1800" b="1" i="1" dirty="0" smtClean="0">
                <a:solidFill>
                  <a:schemeClr val="accent3">
                    <a:lumMod val="50000"/>
                  </a:schemeClr>
                </a:solidFill>
              </a:rPr>
              <a:t>ПРОВОДИМ   ЭКОЛОГИЧЕСКИЕ СУББОТНИКИ</a:t>
            </a:r>
            <a:r>
              <a:rPr lang="ru-RU" sz="1800" b="1" dirty="0" smtClean="0">
                <a:solidFill>
                  <a:srgbClr val="768200"/>
                </a:solidFill>
              </a:rPr>
              <a:t/>
            </a:r>
            <a:br>
              <a:rPr lang="ru-RU" sz="1800" b="1" dirty="0" smtClean="0">
                <a:solidFill>
                  <a:srgbClr val="768200"/>
                </a:solidFill>
              </a:rPr>
            </a:br>
            <a:endParaRPr lang="ru-RU" sz="1800" b="1" dirty="0">
              <a:solidFill>
                <a:srgbClr val="768200"/>
              </a:solidFill>
            </a:endParaRPr>
          </a:p>
        </p:txBody>
      </p:sp>
      <p:pic>
        <p:nvPicPr>
          <p:cNvPr id="7" name="Рисунок 6" descr="IMG-20210729-WA00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365104"/>
            <a:ext cx="2076589" cy="212547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5" name="Рисунок 24" descr="IMG-20210723-WA00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7824" y="4365104"/>
            <a:ext cx="2453024" cy="201637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7" name="Рисунок 26" descr="IMG_20211126_1431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69529" y="4365103"/>
            <a:ext cx="3232727" cy="212344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9" name="Рисунок 28" descr="IMG_20211009_1245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76256" y="836712"/>
            <a:ext cx="2011941" cy="28970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0" name="Рисунок 29" descr="IMG_20210605_13150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06054" y="1224587"/>
            <a:ext cx="2568480" cy="256848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2" name="Рисунок 31" descr="IMG-20200722-WA0083_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83968" y="836712"/>
            <a:ext cx="2329418" cy="288087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500" y="2"/>
            <a:ext cx="4045200" cy="1083733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Применяем  метод раздельного  сбора  отходов</a:t>
            </a:r>
            <a:endParaRPr lang="ru-RU" sz="20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Рисунок 4" descr="IMG-20200722-WA00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0086" y="1518736"/>
            <a:ext cx="2281714" cy="21982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Рисунок 5" descr="IMG_20211009_1302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7729" y="4114565"/>
            <a:ext cx="2411727" cy="212274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2" name="Рисунок 31" descr="IMG_20210918_1219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1628800"/>
            <a:ext cx="2387697" cy="203487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3" name="Рисунок 32" descr="IMG-20210725-WA00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8224" y="3717032"/>
            <a:ext cx="2080765" cy="264511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5" name="Рисунок 34" descr="IMG-20210729-WA0020_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19872" y="4149080"/>
            <a:ext cx="2927927" cy="211173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50" name="Picture 2" descr="C:\Users\User\Downloads\IMG_20230517_234928_8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908720"/>
            <a:ext cx="2126313" cy="25900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9020" y="692695"/>
            <a:ext cx="4063999" cy="415669"/>
          </a:xfrm>
        </p:spPr>
        <p:txBody>
          <a:bodyPr>
            <a:noAutofit/>
          </a:bodyPr>
          <a:lstStyle/>
          <a:p>
            <a:r>
              <a:rPr lang="ru-RU" sz="1800" b="1" i="1" dirty="0" smtClean="0">
                <a:solidFill>
                  <a:schemeClr val="accent3">
                    <a:lumMod val="50000"/>
                  </a:schemeClr>
                </a:solidFill>
              </a:rPr>
              <a:t>УЧАСТВУЕМ В ОЗЕЛЕНЕНИИ ГОРОДА</a:t>
            </a:r>
            <a:endParaRPr lang="ru-RU" sz="18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" name="Рисунок 5" descr="IMG-20210625-WA00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2063" y="4319473"/>
            <a:ext cx="2251354" cy="198984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Рисунок 6" descr="IMG-20210417-WA00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6216" y="620688"/>
            <a:ext cx="2255909" cy="332482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3" name="Рисунок 32" descr="IMG_20220418_154150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9344" y="1440873"/>
            <a:ext cx="2958256" cy="234816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4" name="Picture 2" descr="C:\Users\User\Downloads\IMG-20210417-WA0070_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96145" y="1335289"/>
            <a:ext cx="2484584" cy="252575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5" name="Рисунок 34" descr="IMG-20200930-WA00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24382" y="4324929"/>
            <a:ext cx="2329873" cy="198439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0" name="Рисунок 89" descr="IMG_20211126_14373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03637" y="4310303"/>
            <a:ext cx="2697018" cy="192700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500" y="188641"/>
            <a:ext cx="4882564" cy="1656184"/>
          </a:xfrm>
        </p:spPr>
        <p:txBody>
          <a:bodyPr anchor="t">
            <a:noAutofit/>
          </a:bodyPr>
          <a:lstStyle/>
          <a:p>
            <a:pPr lvl="0"/>
            <a:r>
              <a:rPr lang="ru-RU" sz="2000" b="1" i="1" kern="0" dirty="0" smtClean="0">
                <a:solidFill>
                  <a:schemeClr val="accent3">
                    <a:lumMod val="50000"/>
                  </a:schemeClr>
                </a:solidFill>
                <a:ea typeface="Arial"/>
                <a:cs typeface="Arial"/>
                <a:sym typeface="Arial"/>
              </a:rPr>
              <a:t>Раздаем листовки  отдыхающим  с призывом к раздельному сбору мусора и с указанием адресов пунктов приема вторсырья на переработку.</a:t>
            </a:r>
            <a:br>
              <a:rPr lang="ru-RU" sz="2000" b="1" i="1" kern="0" dirty="0" smtClean="0">
                <a:solidFill>
                  <a:schemeClr val="accent3">
                    <a:lumMod val="50000"/>
                  </a:schemeClr>
                </a:solidFill>
                <a:ea typeface="Arial"/>
                <a:cs typeface="Arial"/>
                <a:sym typeface="Arial"/>
              </a:rPr>
            </a:br>
            <a:endParaRPr lang="ru-RU" sz="20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94137" y="1"/>
            <a:ext cx="4188372" cy="1650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tabLst/>
              <a:defRPr/>
            </a:pPr>
            <a:endParaRPr kumimoji="0" lang="ru-RU" b="1" i="1" u="none" strike="noStrike" kern="0" cap="none" spc="0" normalizeH="0" baseline="0" noProof="0" dirty="0">
              <a:ln>
                <a:noFill/>
              </a:ln>
              <a:solidFill>
                <a:srgbClr val="7682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772816"/>
            <a:ext cx="3050039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4293096"/>
            <a:ext cx="2664296" cy="232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6" name="Рисунок 85" descr="IMG-20210918-WA01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764704"/>
            <a:ext cx="3417443" cy="282865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7" name="Рисунок 86" descr="IMG_20210601_1438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80" y="4077072"/>
            <a:ext cx="3339620" cy="2403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05787" cy="1030561"/>
          </a:xfrm>
        </p:spPr>
        <p:txBody>
          <a:bodyPr>
            <a:noAutofit/>
          </a:bodyPr>
          <a:lstStyle/>
          <a:p>
            <a:pPr algn="l"/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Проводим интерактивные уроки экологической грамотности для школьников и студентов</a:t>
            </a:r>
            <a:endParaRPr lang="ru-RU" sz="2000" b="1" i="1" dirty="0"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pic>
        <p:nvPicPr>
          <p:cNvPr id="6" name="Содержимое 4" descr="IMG-20210128-WA00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700808"/>
            <a:ext cx="1954615" cy="216904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3" name="Рисунок 32" descr="IMG-20211029-WA0019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5776" y="1700808"/>
            <a:ext cx="1684544" cy="230425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287346"/>
            <a:ext cx="1656184" cy="209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4437112"/>
            <a:ext cx="1810870" cy="1982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6" name="Рисунок 35" descr="экоуроки дипломы 0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4008" y="764704"/>
            <a:ext cx="1877200" cy="194421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7" name="Рисунок 36" descr="экоуроки дипломы 00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76256" y="692696"/>
            <a:ext cx="1728192" cy="201622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4644008" y="2996952"/>
            <a:ext cx="4032448" cy="1800200"/>
            <a:chOff x="1382" y="5397"/>
            <a:chExt cx="11638" cy="4248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pic>
          <p:nvPicPr>
            <p:cNvPr id="39" name="Picture 1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382" y="5397"/>
              <a:ext cx="5038" cy="4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pic>
          <p:nvPicPr>
            <p:cNvPr id="40" name="Picture 1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982" y="5397"/>
              <a:ext cx="5038" cy="4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</p:grpSp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76256" y="5085184"/>
            <a:ext cx="2080942" cy="1491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44008" y="5013176"/>
            <a:ext cx="1832398" cy="153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32229"/>
            <a:ext cx="8229600" cy="580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tabLst/>
              <a:defRPr/>
            </a:pP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  <a:ea typeface="Arial"/>
                <a:cs typeface="Arial"/>
                <a:sym typeface="Arial"/>
              </a:rPr>
              <a:t>Деятельность  отряда  отмечена дипломами и благодарностями</a:t>
            </a:r>
            <a:endParaRPr kumimoji="0" lang="ru-RU" sz="2000" b="1" i="1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340768"/>
            <a:ext cx="1728383" cy="2160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Содержимое 5" descr="эковолнтер 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3933056"/>
            <a:ext cx="2004661" cy="224007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2627784" y="980728"/>
          <a:ext cx="3489570" cy="2520280"/>
        </p:xfrm>
        <a:graphic>
          <a:graphicData uri="http://schemas.openxmlformats.org/presentationml/2006/ole">
            <p:oleObj spid="_x0000_s1026" name="PDF" r:id="rId5" imgW="0" imgH="0" progId="FoxitReader.Document">
              <p:embed/>
            </p:oleObj>
          </a:graphicData>
        </a:graphic>
      </p:graphicFrame>
      <p:pic>
        <p:nvPicPr>
          <p:cNvPr id="32" name="Содержимое 5" descr="ВДЧ 0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200000">
            <a:off x="2016225" y="4040561"/>
            <a:ext cx="2231233" cy="216024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0232" y="1196752"/>
            <a:ext cx="2024514" cy="2399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210925-WA00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1412776"/>
            <a:ext cx="3563888" cy="2626718"/>
          </a:xfrm>
          <a:prstGeom prst="rect">
            <a:avLst/>
          </a:prstGeom>
        </p:spPr>
      </p:pic>
      <p:pic>
        <p:nvPicPr>
          <p:cNvPr id="3" name="Рисунок 2" descr="IMG-20210614-WA00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789040"/>
            <a:ext cx="2139702" cy="2852936"/>
          </a:xfrm>
          <a:prstGeom prst="rect">
            <a:avLst/>
          </a:prstGeom>
        </p:spPr>
      </p:pic>
      <p:pic>
        <p:nvPicPr>
          <p:cNvPr id="4" name="Рисунок 3" descr="IMG-20210614-WA00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9792" y="3861048"/>
            <a:ext cx="2088232" cy="2784310"/>
          </a:xfrm>
          <a:prstGeom prst="rect">
            <a:avLst/>
          </a:prstGeom>
        </p:spPr>
      </p:pic>
      <p:pic>
        <p:nvPicPr>
          <p:cNvPr id="5" name="Рисунок 4" descr="IMG-20210925-WA00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9592" y="1196752"/>
            <a:ext cx="3131840" cy="2340181"/>
          </a:xfrm>
          <a:prstGeom prst="rect">
            <a:avLst/>
          </a:prstGeom>
        </p:spPr>
      </p:pic>
      <p:pic>
        <p:nvPicPr>
          <p:cNvPr id="6" name="Рисунок 5" descr="IMG-20210612-WA002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64088" y="4437112"/>
            <a:ext cx="3547887" cy="19956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75656" y="476672"/>
            <a:ext cx="6912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Помогаем  в проведении городских мероприятий</a:t>
            </a:r>
            <a:endParaRPr lang="ru-RU" sz="20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100</Words>
  <Application>Microsoft Office PowerPoint</Application>
  <PresentationFormat>Экран (4:3)</PresentationFormat>
  <Paragraphs>13</Paragraphs>
  <Slides>13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Тема Office</vt:lpstr>
      <vt:lpstr>PDF</vt:lpstr>
      <vt:lpstr>Волонтерский отряд  экологического направления «ЭКОВОЛОНТЕР 69» </vt:lpstr>
      <vt:lpstr>РАБОТАЕМ  С  СЕНТЯБРЯ  2019 года</vt:lpstr>
      <vt:lpstr>ПРОВОДИМ   ЭКОЛОГИЧЕСКИЕ СУББОТНИКИ </vt:lpstr>
      <vt:lpstr>Применяем  метод раздельного  сбора  отходов</vt:lpstr>
      <vt:lpstr>УЧАСТВУЕМ В ОЗЕЛЕНЕНИИ ГОРОДА</vt:lpstr>
      <vt:lpstr>Раздаем листовки  отдыхающим  с призывом к раздельному сбору мусора и с указанием адресов пунктов приема вторсырья на переработку. </vt:lpstr>
      <vt:lpstr>Проводим интерактивные уроки экологической грамотности для школьников и студентов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Company>mv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Волонтерский отряд  экологического направления «ЭКОВОЛОНТЕР 69»</dc:title>
  <dc:creator>User</dc:creator>
  <cp:lastModifiedBy>User</cp:lastModifiedBy>
  <cp:revision>20</cp:revision>
  <dcterms:created xsi:type="dcterms:W3CDTF">2023-05-23T15:29:05Z</dcterms:created>
  <dcterms:modified xsi:type="dcterms:W3CDTF">2023-05-23T18:11:56Z</dcterms:modified>
</cp:coreProperties>
</file>