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ЦПД </a:t>
            </a:r>
            <a:r>
              <a:rPr lang="ru-RU" b="1" dirty="0" smtClean="0"/>
              <a:t>Ряжского района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yurip\Desktop\bSchLxMep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Направления деятельности: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6468318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514350" indent="-514350" algn="ctr">
              <a:buNone/>
            </a:pPr>
            <a:r>
              <a:rPr lang="ru-RU" sz="2800" b="1" u="sng" dirty="0" smtClean="0"/>
              <a:t>Развитие </a:t>
            </a:r>
          </a:p>
          <a:p>
            <a:pPr marL="514350" indent="-514350" algn="ctr">
              <a:buNone/>
            </a:pPr>
            <a:r>
              <a:rPr lang="ru-RU" sz="2800" b="1" u="sng" dirty="0" smtClean="0"/>
              <a:t>и координация молодежного Добровольчества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538736" cy="41373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500" b="1" i="1" dirty="0" smtClean="0"/>
              <a:t>Слёт Волонтеров Победы (апрель 2022)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Проведение районного смотра строя и песни среди юнармейских отрядов общеобразовательных учреждений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Участие в областной социальной акции «добрый регион»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Участие в заявочной компании Всероссийского конкурса «Доброволец России»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Участие в лагерной смене для волонтеров образовательных организаций «Слет юных волонтеров»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Участи в фестивале патриотической песни»Поклон тебе, солдат России!»</a:t>
            </a:r>
          </a:p>
          <a:p>
            <a:pPr marL="342900" indent="-342900">
              <a:buAutoNum type="arabicPeriod"/>
            </a:pPr>
            <a:r>
              <a:rPr lang="ru-RU" sz="1500" b="1" i="1" dirty="0" smtClean="0"/>
              <a:t>Молодежная акция, посвященная Дню памяти и скорби</a:t>
            </a:r>
          </a:p>
          <a:p>
            <a:pPr marL="342900" indent="-342900" algn="r"/>
            <a:r>
              <a:rPr lang="ru-RU" sz="1500" b="1" i="1" dirty="0" smtClean="0"/>
              <a:t>и многое другое…..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2051" name="Picture 3" descr="C:\Users\yurip\Desktop\ВСЕ ФОТО\dPJCqcOdvqLNUrgo4M2zq8fL28kRCE5CTQcLM14P1jg02zbwTnZw77BvAfoaiSpzS4qBIDiJyV3ra8CS5a__iz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528392" cy="2160240"/>
          </a:xfrm>
          <a:prstGeom prst="rect">
            <a:avLst/>
          </a:prstGeom>
          <a:noFill/>
        </p:spPr>
      </p:pic>
      <p:pic>
        <p:nvPicPr>
          <p:cNvPr id="2052" name="Picture 4" descr="C:\Users\yurip\Desktop\ВСЕ ФОТО\C96ry4DF3OKQboRehNP4Pu80gHXZnvsvPYkD10kL2PDUrny68l5p5_2sy7Qkhnq-EkWKLtiXbMU7l7r4eVql5s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352839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Начальник сектора МП Иванникова К.А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Оператор Центра поддержки Добровольчества </a:t>
            </a:r>
            <a:r>
              <a:rPr lang="ru-RU" sz="1600" dirty="0" smtClean="0"/>
              <a:t> Ряжского района </a:t>
            </a:r>
            <a:r>
              <a:rPr lang="ru-RU" sz="1600" dirty="0" err="1" smtClean="0"/>
              <a:t>Ашарин</a:t>
            </a:r>
            <a:r>
              <a:rPr lang="ru-RU" sz="1600" dirty="0" smtClean="0"/>
              <a:t> Александр  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yurip\Desktop\ВСЕ ФОТО\!!!!!!!!!!!!!!!!!!!!!!!!!!!!!!!!!!!!!!!!!!!!!!!!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888432" cy="4032448"/>
          </a:xfrm>
          <a:prstGeom prst="rect">
            <a:avLst/>
          </a:prstGeom>
          <a:noFill/>
        </p:spPr>
      </p:pic>
      <p:pic>
        <p:nvPicPr>
          <p:cNvPr id="1026" name="Picture 2" descr="C:\Users\yurip\Desktop\3526164c-386d-403b-9b6e-613d7bc68d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10445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Партнеры ЦПД</a:t>
            </a:r>
            <a:endParaRPr lang="ru-RU" b="1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Государственное  бюджетное учреждение Рязанской области «Ряжский комплексный центр социального обслуживания населения»</a:t>
            </a:r>
          </a:p>
          <a:p>
            <a:r>
              <a:rPr lang="ru-RU" i="1" dirty="0" smtClean="0"/>
              <a:t>ГБСУ РО «Ряжский психоневрологический интернат»</a:t>
            </a:r>
          </a:p>
          <a:p>
            <a:r>
              <a:rPr lang="ru-RU" i="1" dirty="0" smtClean="0"/>
              <a:t>Общество инвалидов</a:t>
            </a:r>
          </a:p>
          <a:p>
            <a:r>
              <a:rPr lang="ru-RU" i="1" dirty="0" smtClean="0"/>
              <a:t>Совет Ветеранов Ряжского района</a:t>
            </a:r>
          </a:p>
          <a:p>
            <a:r>
              <a:rPr lang="ru-RU" i="1" dirty="0" smtClean="0"/>
              <a:t>Детский реабилитационный центр г.Ряжска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131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ЦПД Ряжского района</vt:lpstr>
      <vt:lpstr>Направления деятельности:</vt:lpstr>
      <vt:lpstr>Информация о команде</vt:lpstr>
      <vt:lpstr>Партнеры ЦПД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ЦПДР Ряжского района</dc:title>
  <dc:creator>Елена Цыбакова</dc:creator>
  <cp:lastModifiedBy>yurip</cp:lastModifiedBy>
  <cp:revision>16</cp:revision>
  <dcterms:created xsi:type="dcterms:W3CDTF">2022-09-07T09:00:45Z</dcterms:created>
  <dcterms:modified xsi:type="dcterms:W3CDTF">2022-09-07T13:09:13Z</dcterms:modified>
</cp:coreProperties>
</file>