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4" r:id="rId7"/>
    <p:sldId id="265" r:id="rId8"/>
    <p:sldId id="260" r:id="rId9"/>
    <p:sldId id="261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340768"/>
            <a:ext cx="8892480" cy="1829761"/>
          </a:xfrm>
        </p:spPr>
        <p:txBody>
          <a:bodyPr>
            <a:noAutofit/>
          </a:bodyPr>
          <a:lstStyle/>
          <a:p>
            <a:r>
              <a:rPr lang="ru-RU" sz="6600" dirty="0" smtClean="0"/>
              <a:t>Проект </a:t>
            </a:r>
            <a:br>
              <a:rPr lang="ru-RU" sz="6600" dirty="0" smtClean="0"/>
            </a:br>
            <a:r>
              <a:rPr lang="ru-RU" sz="6600" dirty="0" smtClean="0"/>
              <a:t>«Помнить и Чтить»</a:t>
            </a:r>
            <a:br>
              <a:rPr lang="ru-RU" sz="6600" dirty="0" smtClean="0"/>
            </a:br>
            <a:r>
              <a:rPr lang="ru-RU" sz="1600" dirty="0" smtClean="0"/>
              <a:t>реализуется при поддержке Федерального агентства по делам молодёжи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92088" y="3429000"/>
            <a:ext cx="7772400" cy="1199704"/>
          </a:xfrm>
        </p:spPr>
        <p:txBody>
          <a:bodyPr>
            <a:noAutofit/>
          </a:bodyPr>
          <a:lstStyle/>
          <a:p>
            <a:r>
              <a:rPr lang="ru-RU" sz="2000" dirty="0" smtClean="0"/>
              <a:t>Презентацию подготовила</a:t>
            </a:r>
          </a:p>
          <a:p>
            <a:r>
              <a:rPr lang="ru-RU" sz="2000" dirty="0" smtClean="0"/>
              <a:t>в</a:t>
            </a:r>
            <a:r>
              <a:rPr lang="ru-RU" sz="2000" dirty="0" smtClean="0"/>
              <a:t>едущий специалист </a:t>
            </a:r>
          </a:p>
          <a:p>
            <a:r>
              <a:rPr lang="ru-RU" sz="2000" dirty="0" smtClean="0"/>
              <a:t>по работе с молодежью</a:t>
            </a:r>
          </a:p>
          <a:p>
            <a:r>
              <a:rPr lang="ru-RU" sz="2000" dirty="0" smtClean="0"/>
              <a:t>Соловьева А.С.</a:t>
            </a:r>
            <a:endParaRPr lang="ru-RU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895383"/>
            <a:ext cx="7772400" cy="1829761"/>
          </a:xfrm>
        </p:spPr>
        <p:txBody>
          <a:bodyPr>
            <a:noAutofit/>
          </a:bodyPr>
          <a:lstStyle/>
          <a:p>
            <a:pPr algn="ctr"/>
            <a:r>
              <a:rPr lang="ru-RU" sz="8000" dirty="0" smtClean="0"/>
              <a:t>СПАСИБО </a:t>
            </a:r>
            <a:br>
              <a:rPr lang="ru-RU" sz="8000" dirty="0" smtClean="0"/>
            </a:br>
            <a:r>
              <a:rPr lang="ru-RU" sz="8000" dirty="0" smtClean="0"/>
              <a:t>ЗА ВНИМАНИЕ!</a:t>
            </a:r>
            <a:endParaRPr lang="ru-RU" sz="8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512" y="1135285"/>
            <a:ext cx="8964488" cy="4525963"/>
          </a:xfrm>
        </p:spPr>
        <p:txBody>
          <a:bodyPr>
            <a:noAutofit/>
          </a:bodyPr>
          <a:lstStyle/>
          <a:p>
            <a:r>
              <a:rPr lang="ru-RU" sz="2400" dirty="0" smtClean="0"/>
              <a:t>Городу </a:t>
            </a:r>
            <a:r>
              <a:rPr lang="ru-RU" sz="2400" dirty="0" smtClean="0"/>
              <a:t>Тихвин в 2010 году присвоили почетное звание «Город воинской славы». Инфраструктура города начала активно развиваться. Появляются памятники, достопримечательности, парки и архитектурные сооружения, посвященные подвигу советский солдат. А у жителей города низкая информированность о данных объектах и о важнейших сражениях на территории города Тихвин.</a:t>
            </a:r>
          </a:p>
          <a:p>
            <a:r>
              <a:rPr lang="ru-RU" sz="2400" dirty="0" smtClean="0"/>
              <a:t>Поэтому подростки </a:t>
            </a:r>
            <a:r>
              <a:rPr lang="ru-RU" sz="2400" dirty="0" smtClean="0"/>
              <a:t>проявили инициативу о проведении работы по информированности населения в области истории города посредством создания информационных роликов и проведения цикла тематических мероприятий</a:t>
            </a:r>
            <a:r>
              <a:rPr lang="ru-RU" sz="2400" dirty="0" smtClean="0"/>
              <a:t>.</a:t>
            </a:r>
            <a:endParaRPr lang="ru-RU" sz="2400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/>
              <a:t>Проблема и актуальность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07504" y="764705"/>
            <a:ext cx="8856984" cy="2088231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Проект был апробирован. Ознакомление с первым информационным видеороликом составило </a:t>
            </a:r>
            <a:r>
              <a:rPr lang="ru-RU" sz="2400" dirty="0" smtClean="0"/>
              <a:t>29% </a:t>
            </a:r>
            <a:r>
              <a:rPr lang="ru-RU" sz="2400" dirty="0" smtClean="0"/>
              <a:t>от всего населения города Тихвина (по статистике 2019г - 58 068), 3</a:t>
            </a:r>
            <a:r>
              <a:rPr lang="ru-RU" sz="2400" dirty="0" smtClean="0"/>
              <a:t> тысячи </a:t>
            </a:r>
            <a:r>
              <a:rPr lang="ru-RU" sz="2400" dirty="0" smtClean="0"/>
              <a:t>людей из города Санкт-Петербурга. Всего его посмотрели свыше </a:t>
            </a:r>
            <a:r>
              <a:rPr lang="ru-RU" sz="2400" dirty="0" smtClean="0"/>
              <a:t>22 </a:t>
            </a:r>
            <a:r>
              <a:rPr lang="ru-RU" sz="2400" dirty="0" smtClean="0"/>
              <a:t>тысяч человек.</a:t>
            </a:r>
          </a:p>
          <a:p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ru-RU" dirty="0" smtClean="0"/>
              <a:t>Проблема и актуальность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817108"/>
            <a:ext cx="7092280" cy="3924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Организация систематической работы по месту жительства в Тихвинском районе путём создания развивающей среды, способствующей социализации и информированности 40 детей, подростков и молодёжи, в том числе и  находящихся в ТЖС, силами 12 волонтёров инициативной добровольческой группы «</a:t>
            </a:r>
            <a:r>
              <a:rPr lang="ru-RU" dirty="0" err="1" smtClean="0"/>
              <a:t>Др@йв</a:t>
            </a:r>
            <a:r>
              <a:rPr lang="ru-RU" dirty="0" smtClean="0"/>
              <a:t>» и членов клуба, а также привлечённых специалистов в области гражданско-патриотического воспитания с апреля по декабрь 2019 год.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проекта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5616624"/>
          </a:xfrm>
        </p:spPr>
        <p:txBody>
          <a:bodyPr>
            <a:noAutofit/>
          </a:bodyPr>
          <a:lstStyle/>
          <a:p>
            <a:pPr lvl="0" fontAlgn="base"/>
            <a:r>
              <a:rPr lang="ru-RU" sz="1600" dirty="0" smtClean="0"/>
              <a:t>Будет задействовано 12 волонтеров инициативной добровольческой группы «</a:t>
            </a:r>
            <a:r>
              <a:rPr lang="ru-RU" sz="1600" dirty="0" err="1" smtClean="0"/>
              <a:t>Др@йв</a:t>
            </a:r>
            <a:r>
              <a:rPr lang="ru-RU" sz="1600" dirty="0" smtClean="0"/>
              <a:t>»;</a:t>
            </a:r>
          </a:p>
          <a:p>
            <a:pPr lvl="0" fontAlgn="base"/>
            <a:r>
              <a:rPr lang="ru-RU" sz="1600" dirty="0" smtClean="0"/>
              <a:t>Количество участников проекта составит 770 человек, в том числе подростков в группе риска и в ТЖС;</a:t>
            </a:r>
          </a:p>
          <a:p>
            <a:pPr lvl="0" fontAlgn="base"/>
            <a:r>
              <a:rPr lang="ru-RU" sz="1600" dirty="0" smtClean="0"/>
              <a:t>Трансляция реализации проекта будет вестись в 6 группах «</a:t>
            </a:r>
            <a:r>
              <a:rPr lang="ru-RU" sz="1600" dirty="0" err="1" smtClean="0"/>
              <a:t>ВКонтакте</a:t>
            </a:r>
            <a:r>
              <a:rPr lang="ru-RU" sz="1600" dirty="0" smtClean="0"/>
              <a:t>», в которых в общей сложности 1543 подписчика;</a:t>
            </a:r>
          </a:p>
          <a:p>
            <a:pPr lvl="0" fontAlgn="base"/>
            <a:r>
              <a:rPr lang="ru-RU" sz="1600" dirty="0" smtClean="0"/>
              <a:t>Будет проведено 12 мастер-классов, 1 конкурсная программа, 2 </a:t>
            </a:r>
            <a:r>
              <a:rPr lang="ru-RU" sz="1600" dirty="0" err="1" smtClean="0"/>
              <a:t>квеста</a:t>
            </a:r>
            <a:r>
              <a:rPr lang="ru-RU" sz="1600" dirty="0" smtClean="0"/>
              <a:t>, 1 чемпионат, 1 акция;</a:t>
            </a:r>
          </a:p>
          <a:p>
            <a:pPr lvl="0" fontAlgn="base"/>
            <a:r>
              <a:rPr lang="ru-RU" sz="1600" dirty="0" smtClean="0"/>
              <a:t>Будут организованы 4 встречи с краеведами и ветеранами локальных войн;</a:t>
            </a:r>
          </a:p>
          <a:p>
            <a:pPr lvl="0" fontAlgn="base"/>
            <a:r>
              <a:rPr lang="ru-RU" sz="1600" dirty="0" smtClean="0"/>
              <a:t>Будут созданы и развешаны по микрорайонам 16 поздравительных плакатов ко Дню Победы и 16 плакатов ко Дню российской гвардии;</a:t>
            </a:r>
          </a:p>
          <a:p>
            <a:pPr lvl="0" fontAlgn="base"/>
            <a:r>
              <a:rPr lang="ru-RU" sz="1600" dirty="0" smtClean="0"/>
              <a:t>Будут организованы 3 экскурсии в Комнату боевой славы;</a:t>
            </a:r>
          </a:p>
          <a:p>
            <a:pPr lvl="0" fontAlgn="base"/>
            <a:r>
              <a:rPr lang="ru-RU" sz="1600" dirty="0" smtClean="0"/>
              <a:t>Будут организованы 2 экскурсии в библиотеку семейного чтения МУ </a:t>
            </a:r>
            <a:r>
              <a:rPr lang="ru-RU" sz="1600" dirty="0" err="1" smtClean="0"/>
              <a:t>Шугозерский</a:t>
            </a:r>
            <a:r>
              <a:rPr lang="ru-RU" sz="1600" dirty="0" smtClean="0"/>
              <a:t> </a:t>
            </a:r>
            <a:r>
              <a:rPr lang="ru-RU" sz="1600" dirty="0" err="1" smtClean="0"/>
              <a:t>досуговый</a:t>
            </a:r>
            <a:r>
              <a:rPr lang="ru-RU" sz="1600" dirty="0" smtClean="0"/>
              <a:t> центр;</a:t>
            </a:r>
          </a:p>
          <a:p>
            <a:pPr lvl="0" fontAlgn="base"/>
            <a:r>
              <a:rPr lang="ru-RU" sz="1600" dirty="0" smtClean="0"/>
              <a:t>Пройдет 2 этапа сбора информации. Их итогом станут 2 информационных ролика;</a:t>
            </a:r>
          </a:p>
          <a:p>
            <a:pPr lvl="0" fontAlgn="base"/>
            <a:r>
              <a:rPr lang="ru-RU" sz="1600" dirty="0" smtClean="0"/>
              <a:t>Участники проекта будут задействованы в 5 городских мероприятиях и в мероприятиях военно-патриотического клуба «Десант»;</a:t>
            </a:r>
          </a:p>
          <a:p>
            <a:r>
              <a:rPr lang="ru-RU" sz="1600" dirty="0" smtClean="0"/>
              <a:t>Будет организовано одно прохождение спортивно-туристической полосы и 2 </a:t>
            </a:r>
            <a:r>
              <a:rPr lang="ru-RU" sz="1600" dirty="0" smtClean="0"/>
              <a:t>      		игры </a:t>
            </a:r>
            <a:r>
              <a:rPr lang="ru-RU" sz="1600" dirty="0" smtClean="0"/>
              <a:t>в «</a:t>
            </a:r>
            <a:r>
              <a:rPr lang="ru-RU" sz="1600" dirty="0" err="1" smtClean="0"/>
              <a:t>Лазертаг</a:t>
            </a:r>
            <a:r>
              <a:rPr lang="ru-RU" sz="1600" dirty="0" smtClean="0"/>
              <a:t>» и лазерный тир.</a:t>
            </a:r>
            <a:endParaRPr lang="ru-RU" sz="1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8824" y="-99392"/>
            <a:ext cx="8229600" cy="1143000"/>
          </a:xfrm>
        </p:spPr>
        <p:txBody>
          <a:bodyPr/>
          <a:lstStyle/>
          <a:p>
            <a:r>
              <a:rPr lang="ru-RU" dirty="0" smtClean="0"/>
              <a:t>Количественные показатели: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908720"/>
            <a:ext cx="8352928" cy="4896544"/>
          </a:xfrm>
        </p:spPr>
        <p:txBody>
          <a:bodyPr>
            <a:noAutofit/>
          </a:bodyPr>
          <a:lstStyle/>
          <a:p>
            <a:pPr lvl="0" fontAlgn="base"/>
            <a:r>
              <a:rPr lang="ru-RU" sz="2100" dirty="0" smtClean="0"/>
              <a:t>Повысится информированность населения об истории города, событиях ВОВ и подвигах солдат во время ВОВ и локальных войн;</a:t>
            </a:r>
          </a:p>
          <a:p>
            <a:pPr lvl="0" fontAlgn="base"/>
            <a:r>
              <a:rPr lang="ru-RU" sz="2100" dirty="0" smtClean="0"/>
              <a:t>Повысится социальная активность подростков, посещающих клубы по месту жительства;</a:t>
            </a:r>
          </a:p>
          <a:p>
            <a:pPr lvl="0" fontAlgn="base"/>
            <a:r>
              <a:rPr lang="ru-RU" sz="2100" dirty="0" smtClean="0"/>
              <a:t>Будет сформировано общее самосознание, ценностные ориентации и установки в отношении личности, общества и государства у участников проекта;</a:t>
            </a:r>
          </a:p>
          <a:p>
            <a:pPr lvl="0" fontAlgn="base"/>
            <a:r>
              <a:rPr lang="ru-RU" sz="2100" dirty="0" smtClean="0"/>
              <a:t>У участников проекта пассивная гражданско-патриотическая позиция сменится на активную;</a:t>
            </a:r>
          </a:p>
          <a:p>
            <a:r>
              <a:rPr lang="ru-RU" sz="2100" dirty="0" smtClean="0"/>
              <a:t>Будет налажено сотрудничество с Тихвинским историко-мемориальным и </a:t>
            </a:r>
            <a:r>
              <a:rPr lang="ru-RU" sz="2100" dirty="0" err="1" smtClean="0"/>
              <a:t>архитектурнохудожественным</a:t>
            </a:r>
            <a:r>
              <a:rPr lang="ru-RU" sz="2100" dirty="0" smtClean="0"/>
              <a:t> музеем, с библиотекой им. Я.И. </a:t>
            </a:r>
            <a:r>
              <a:rPr lang="ru-RU" sz="2100" dirty="0" err="1" smtClean="0"/>
              <a:t>Бередникова</a:t>
            </a:r>
            <a:r>
              <a:rPr lang="ru-RU" sz="2100" dirty="0" smtClean="0"/>
              <a:t>, Военно-патриотическим клубом «Десант» и Библиотекой семейного чтения МУ </a:t>
            </a:r>
            <a:r>
              <a:rPr lang="ru-RU" sz="2100" dirty="0" err="1" smtClean="0"/>
              <a:t>Шугозерского</a:t>
            </a:r>
            <a:r>
              <a:rPr lang="ru-RU" sz="2100" dirty="0" smtClean="0"/>
              <a:t> </a:t>
            </a:r>
            <a:r>
              <a:rPr lang="ru-RU" sz="2100" dirty="0" err="1" smtClean="0"/>
              <a:t>досугового</a:t>
            </a:r>
            <a:r>
              <a:rPr lang="ru-RU" sz="2100" dirty="0" smtClean="0"/>
              <a:t> центра.</a:t>
            </a:r>
            <a:endParaRPr lang="ru-RU" sz="21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18864" y="-27384"/>
            <a:ext cx="8229600" cy="1143000"/>
          </a:xfrm>
        </p:spPr>
        <p:txBody>
          <a:bodyPr/>
          <a:lstStyle/>
          <a:p>
            <a:r>
              <a:rPr lang="ru-RU" dirty="0" smtClean="0"/>
              <a:t>Качественные показатели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4649680"/>
            <a:ext cx="8435280" cy="1947672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В форме публикаций </a:t>
            </a:r>
            <a:r>
              <a:rPr lang="ru-RU" sz="1600" dirty="0" smtClean="0"/>
              <a:t>в социальной сети «</a:t>
            </a:r>
            <a:r>
              <a:rPr lang="ru-RU" sz="1600" dirty="0" err="1" smtClean="0"/>
              <a:t>ВКонтакте</a:t>
            </a:r>
            <a:r>
              <a:rPr lang="ru-RU" sz="1600" dirty="0" smtClean="0"/>
              <a:t>». Регулярно в 6 группах с общим охватом 2 тысячи подписчиков. А также в новостных группах города с охватом 130 тысяч человек. Прошёл 1 эфир на «Русском радио. Тихвин». Планируется ещё 1 эфир, а также публикация статей в газете «Тихвинская неделя»</a:t>
            </a:r>
            <a:endParaRPr lang="ru-RU" sz="1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25760"/>
            <a:ext cx="8784976" cy="1143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Дальнейшая реализация </a:t>
            </a:r>
            <a:r>
              <a:rPr lang="ru-RU" sz="2800" dirty="0" smtClean="0"/>
              <a:t>и </a:t>
            </a:r>
            <a:r>
              <a:rPr lang="ru-RU" sz="2800" dirty="0" err="1" smtClean="0"/>
              <a:t>мультипликативность</a:t>
            </a:r>
            <a:r>
              <a:rPr lang="ru-RU" sz="2800" dirty="0" smtClean="0"/>
              <a:t> </a:t>
            </a:r>
            <a:r>
              <a:rPr lang="ru-RU" sz="2800" dirty="0" smtClean="0"/>
              <a:t>проекта</a:t>
            </a:r>
            <a:endParaRPr lang="ru-RU" sz="2800" dirty="0"/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539552" y="3726160"/>
            <a:ext cx="8229600" cy="11430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Информационное сопровождение проекта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Содержимое 1"/>
          <p:cNvSpPr txBox="1">
            <a:spLocks/>
          </p:cNvSpPr>
          <p:nvPr/>
        </p:nvSpPr>
        <p:spPr>
          <a:xfrm>
            <a:off x="251520" y="1193296"/>
            <a:ext cx="8435280" cy="194767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ru-RU" sz="1600" dirty="0" smtClean="0"/>
              <a:t>Трансляция </a:t>
            </a:r>
            <a:r>
              <a:rPr lang="ru-RU" sz="1600" dirty="0" smtClean="0"/>
              <a:t>опыта проекта на слетах областного уровня, </a:t>
            </a:r>
            <a:r>
              <a:rPr lang="ru-RU" sz="1600" dirty="0" smtClean="0"/>
              <a:t>СЗФО</a:t>
            </a:r>
            <a:r>
              <a:rPr lang="ru-RU" sz="1600" dirty="0" smtClean="0"/>
              <a:t> </a:t>
            </a:r>
            <a:r>
              <a:rPr lang="ru-RU" sz="1600" dirty="0" smtClean="0"/>
              <a:t>и на встречах по обмену опытом.</a:t>
            </a:r>
          </a:p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ru-RU" sz="1600" dirty="0" smtClean="0"/>
              <a:t>Данный </a:t>
            </a:r>
            <a:r>
              <a:rPr lang="ru-RU" sz="1600" dirty="0" smtClean="0"/>
              <a:t>проект </a:t>
            </a:r>
            <a:r>
              <a:rPr lang="ru-RU" sz="1600" dirty="0" smtClean="0"/>
              <a:t>был заявлен </a:t>
            </a:r>
            <a:r>
              <a:rPr lang="ru-RU" sz="1600" dirty="0" smtClean="0"/>
              <a:t>на конкурс "Доброволец России - 2019", таким образом, о нем </a:t>
            </a:r>
            <a:r>
              <a:rPr lang="ru-RU" sz="1600" dirty="0" smtClean="0"/>
              <a:t>узнали </a:t>
            </a:r>
            <a:r>
              <a:rPr lang="ru-RU" sz="1600" dirty="0" smtClean="0"/>
              <a:t>на федеральном уровне</a:t>
            </a:r>
            <a:r>
              <a:rPr lang="ru-RU" sz="1600" dirty="0" smtClean="0"/>
              <a:t>. А также видеоролик принял участие в конкурсе «Ленинградская область – Земля Героев»</a:t>
            </a:r>
            <a:endParaRPr lang="ru-RU" sz="1600" dirty="0" smtClean="0"/>
          </a:p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ru-RU" sz="1600" dirty="0" smtClean="0"/>
              <a:t>В </a:t>
            </a:r>
            <a:r>
              <a:rPr lang="ru-RU" sz="1600" dirty="0" smtClean="0"/>
              <a:t>данный момент материалы проекта снимаются на </a:t>
            </a:r>
            <a:r>
              <a:rPr lang="ru-RU" sz="1600" dirty="0" smtClean="0"/>
              <a:t>подходящую </a:t>
            </a:r>
            <a:r>
              <a:rPr lang="ru-RU" sz="1600" dirty="0" smtClean="0"/>
              <a:t>аппаратуру для </a:t>
            </a:r>
            <a:r>
              <a:rPr lang="ru-RU" sz="1600" dirty="0" smtClean="0"/>
              <a:t>более </a:t>
            </a:r>
            <a:r>
              <a:rPr lang="ru-RU" sz="1600" dirty="0" smtClean="0"/>
              <a:t>качественного </a:t>
            </a:r>
            <a:r>
              <a:rPr lang="ru-RU" sz="1600" dirty="0" err="1" smtClean="0"/>
              <a:t>контента</a:t>
            </a:r>
            <a:r>
              <a:rPr lang="ru-RU" sz="1600" dirty="0" smtClean="0"/>
              <a:t>. </a:t>
            </a:r>
            <a:r>
              <a:rPr lang="ru-RU" sz="1600" dirty="0" err="1" smtClean="0"/>
              <a:t>Видеоколонка</a:t>
            </a:r>
            <a:r>
              <a:rPr lang="ru-RU" sz="1600" dirty="0" smtClean="0"/>
              <a:t> транслируется на широкую </a:t>
            </a:r>
            <a:r>
              <a:rPr lang="ru-RU" sz="1600" dirty="0" smtClean="0"/>
              <a:t>аудиторию. География проекта </a:t>
            </a:r>
            <a:r>
              <a:rPr lang="ru-RU" sz="1600" dirty="0" smtClean="0"/>
              <a:t>увеличена</a:t>
            </a:r>
            <a:r>
              <a:rPr lang="ru-RU" sz="1600" dirty="0" smtClean="0"/>
              <a:t>.</a:t>
            </a:r>
          </a:p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ru-RU" sz="1600" dirty="0" smtClean="0"/>
              <a:t>Проект является подготовкой к проведению мероприятий, посвященных празднованию 75 годовщины Победы в ВОВ (1941-1945 годов)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1052736"/>
            <a:ext cx="8496944" cy="5184576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Создание поздравительных плакатов ко Дню </a:t>
            </a:r>
            <a:r>
              <a:rPr lang="ru-RU" dirty="0" err="1" smtClean="0"/>
              <a:t>Росгвардии</a:t>
            </a:r>
            <a:r>
              <a:rPr lang="ru-RU" dirty="0" smtClean="0"/>
              <a:t> </a:t>
            </a:r>
            <a:r>
              <a:rPr lang="ru-RU" dirty="0" smtClean="0"/>
              <a:t>и распространение их в </a:t>
            </a:r>
            <a:r>
              <a:rPr lang="ru-RU" dirty="0" smtClean="0"/>
              <a:t>микрорайонах;</a:t>
            </a:r>
          </a:p>
          <a:p>
            <a:r>
              <a:rPr lang="ru-RU" dirty="0" smtClean="0"/>
              <a:t>Мастер-классы  «Цветы Победы</a:t>
            </a:r>
            <a:r>
              <a:rPr lang="ru-RU" dirty="0" smtClean="0"/>
              <a:t>!»;</a:t>
            </a:r>
          </a:p>
          <a:p>
            <a:r>
              <a:rPr lang="ru-RU" dirty="0" smtClean="0"/>
              <a:t>Чемпионат по настольным играм «Верная стратегия</a:t>
            </a:r>
            <a:r>
              <a:rPr lang="ru-RU" dirty="0" smtClean="0"/>
              <a:t>»;</a:t>
            </a:r>
          </a:p>
          <a:p>
            <a:r>
              <a:rPr lang="ru-RU" dirty="0" smtClean="0"/>
              <a:t>Конкурс караоке «Голос Победы</a:t>
            </a:r>
            <a:r>
              <a:rPr lang="ru-RU" dirty="0" smtClean="0"/>
              <a:t>»;</a:t>
            </a:r>
            <a:endParaRPr lang="ru-RU" dirty="0" smtClean="0"/>
          </a:p>
          <a:p>
            <a:r>
              <a:rPr lang="ru-RU" dirty="0" smtClean="0"/>
              <a:t>Акция «Почта поколений</a:t>
            </a:r>
            <a:r>
              <a:rPr lang="ru-RU" dirty="0" smtClean="0"/>
              <a:t>»;</a:t>
            </a:r>
          </a:p>
          <a:p>
            <a:r>
              <a:rPr lang="ru-RU" dirty="0" smtClean="0"/>
              <a:t>Посещение Комнаты боевой </a:t>
            </a:r>
            <a:r>
              <a:rPr lang="ru-RU" dirty="0" smtClean="0"/>
              <a:t>славы; </a:t>
            </a:r>
          </a:p>
          <a:p>
            <a:r>
              <a:rPr lang="ru-RU" dirty="0" smtClean="0"/>
              <a:t>Встречи с краеведами и ветеранами локальных </a:t>
            </a:r>
            <a:r>
              <a:rPr lang="ru-RU" dirty="0" smtClean="0"/>
              <a:t>войн; </a:t>
            </a:r>
          </a:p>
          <a:p>
            <a:r>
              <a:rPr lang="ru-RU" dirty="0" err="1" smtClean="0"/>
              <a:t>Квест</a:t>
            </a:r>
            <a:r>
              <a:rPr lang="ru-RU" dirty="0" smtClean="0"/>
              <a:t> «Партизанскими тропами»;</a:t>
            </a:r>
          </a:p>
          <a:p>
            <a:r>
              <a:rPr lang="ru-RU" dirty="0" smtClean="0"/>
              <a:t>I  </a:t>
            </a:r>
            <a:r>
              <a:rPr lang="ru-RU" dirty="0" smtClean="0"/>
              <a:t>и </a:t>
            </a:r>
            <a:r>
              <a:rPr lang="ru-RU" dirty="0" smtClean="0"/>
              <a:t>II </a:t>
            </a:r>
            <a:r>
              <a:rPr lang="ru-RU" dirty="0" smtClean="0"/>
              <a:t>этапы. </a:t>
            </a:r>
            <a:r>
              <a:rPr lang="ru-RU" dirty="0" smtClean="0"/>
              <a:t>Сбор информации о памятниках и памятных местах </a:t>
            </a:r>
            <a:r>
              <a:rPr lang="ru-RU" dirty="0" smtClean="0"/>
              <a:t>города, в том числе добавление </a:t>
            </a:r>
            <a:r>
              <a:rPr lang="ru-RU" dirty="0" smtClean="0"/>
              <a:t>афганской </a:t>
            </a:r>
            <a:r>
              <a:rPr lang="ru-RU" dirty="0" smtClean="0"/>
              <a:t>войны;</a:t>
            </a:r>
          </a:p>
          <a:p>
            <a:r>
              <a:rPr lang="ru-RU" dirty="0" smtClean="0"/>
              <a:t>Прохождение </a:t>
            </a:r>
            <a:r>
              <a:rPr lang="ru-RU" dirty="0" smtClean="0"/>
              <a:t>спортивно-туристической </a:t>
            </a:r>
            <a:r>
              <a:rPr lang="ru-RU" dirty="0" smtClean="0"/>
              <a:t>полосы;</a:t>
            </a:r>
          </a:p>
          <a:p>
            <a:r>
              <a:rPr lang="ru-RU" dirty="0" smtClean="0"/>
              <a:t>Участие в Дне неизвестного солдата.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ru-RU" dirty="0" smtClean="0"/>
              <a:t>Реализованные мероприятия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Карта памятных мест города Тихвин</a:t>
            </a:r>
          </a:p>
          <a:p>
            <a:r>
              <a:rPr lang="ru-RU" dirty="0" smtClean="0"/>
              <a:t>Видеоролик «…для Славы мёртвых нет»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Промежуточные итоговые продукты</a:t>
            </a:r>
            <a:endParaRPr lang="ru-RU" dirty="0"/>
          </a:p>
        </p:txBody>
      </p:sp>
      <p:pic>
        <p:nvPicPr>
          <p:cNvPr id="4" name="Picture 2" descr="https://sun9-43.userapi.com/c857528/v857528773/cfb0b/czaw8QriHj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3675081"/>
            <a:ext cx="3419872" cy="2562231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819" y="2564904"/>
            <a:ext cx="5473293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49</TotalTime>
  <Words>711</Words>
  <Application>Microsoft Office PowerPoint</Application>
  <PresentationFormat>Экран (4:3)</PresentationFormat>
  <Paragraphs>53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Открытая</vt:lpstr>
      <vt:lpstr>Проект  «Помнить и Чтить» реализуется при поддержке Федерального агентства по делам молодёжи</vt:lpstr>
      <vt:lpstr>Проблема и актуальность</vt:lpstr>
      <vt:lpstr>Проблема и актуальность</vt:lpstr>
      <vt:lpstr>Цель проекта</vt:lpstr>
      <vt:lpstr>Количественные показатели:</vt:lpstr>
      <vt:lpstr>Качественные показатели</vt:lpstr>
      <vt:lpstr>Дальнейшая реализация и мультипликативность проекта</vt:lpstr>
      <vt:lpstr>Реализованные мероприятия</vt:lpstr>
      <vt:lpstr>Промежуточные итоговые продукты</vt:lpstr>
      <vt:lpstr>СПАСИБО 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«Помнить и Чтить»</dc:title>
  <dc:creator>Анастасия Соловьева</dc:creator>
  <cp:lastModifiedBy>Анастасия Соловьева</cp:lastModifiedBy>
  <cp:revision>10</cp:revision>
  <dcterms:created xsi:type="dcterms:W3CDTF">2020-03-29T14:03:30Z</dcterms:created>
  <dcterms:modified xsi:type="dcterms:W3CDTF">2020-03-29T15:03:09Z</dcterms:modified>
</cp:coreProperties>
</file>