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506B8D-E221-4EE1-A9ED-EA5771F00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08CEEF-065F-4C0A-A73C-31551E454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1534C5-2CDD-4B47-8FB3-310B1349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4F25AF-4575-4DC2-994D-A93F9573C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BBE9A1-5F33-461B-8C9F-53675999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67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375428-8692-4C10-A22E-A4A58B7A1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B47A98-DF62-4A4F-BE77-9829E0CF8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EA2170-5772-474F-AD00-9F1B2EDD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1245B6-C7F3-4D30-9030-C4D521EEF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52045E-D2B1-4525-9F81-D5AAF67D9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47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84870A1-E8C5-4786-BE76-91A1EC2B7B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1DC4627-B4EA-4D78-9D7E-55BBE4A4E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7D85D9-27D6-4B38-81BC-406C090E6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B4F91C-D2C7-4247-B94F-686EB0B4E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571306-61C7-4D60-B941-61E27A7A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07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986B1-3163-4922-8402-49AC5F80C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96988F-9F88-4B88-852C-2F1AE6524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B405E5-78E3-4089-9CFB-114EC8166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FCA77F-8CD7-420C-8F37-641B339E8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FB7F0A-C064-47DC-A03F-43B54D18F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49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F1EE5-F06C-443E-8DE5-D9F0747BF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A6F6631-688D-4A97-8B80-91441A397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E5B709-2BD1-4D4C-8E3E-A28A8C177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A6368F-C9C4-4663-8B64-15CC09792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E828C7-5142-44B4-87A6-87CA2FFBE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31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E4183-9B7F-4E12-85DF-3054A076E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F912DA-E2C3-4129-8019-0BB1D40D4D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821B52-DC3F-4BCC-8F15-8E19CCB7E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A4CD3F-CD29-4AEA-BA16-86FF64BC9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A39DD5-B892-4CF7-95B5-B805ABB9A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8700473-81E6-46E9-92AF-946CB8010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736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F4D28A-9246-42A4-9A71-901B0071F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8D3ACC-ECF7-45D0-A459-1EEEF7200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1FADA0-2799-4CEB-8641-4BB16F4F7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8D3C14-EBD4-4AC9-8A62-2E1F580A6B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C8298B4-6AD9-4C50-8857-1CE72E06BD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37122E0-76D2-4A8B-82EB-30C165E2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D4E8F-C4EE-4D5B-AC66-E0FA66A4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A635BB5-6B54-41D3-9F29-42D8A76C4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14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2A0013-FDC4-4C87-A24A-F49C3C4E6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3888234-1B8B-4151-B32A-6071E88BB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567E00A-4F84-4220-8813-7EFC9A97F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35A1AA-73DF-47A6-8021-BAEC4007D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9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A042A35-E116-4ECB-9747-60DFFC05D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771EC65-0287-4B71-B726-FFD78BC0A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332DEE-F4F0-4231-AE6C-3E10D3A7B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09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8C0DA-9F9B-4D61-8415-403DA3B0D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62560-0B1C-4D1B-BD08-858E14985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BF41F99-5C1D-49EA-A0FE-F52150A14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1004B9-17F5-4BF3-A804-B676DEB65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27BF80-6CE8-4B91-9506-FC6E2FFF0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F1EE5C-5CFD-42CE-9786-971E6A356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483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EAB366-86EE-4783-BF31-5D0339CB9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8DEC74B-93F4-4C6F-A8CF-CA1CA6266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ABD0B12-9475-4FE7-B456-5559827D1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979BC3-7D30-4CCF-8D00-67AE636E5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19611B0-6983-46E4-9C81-B110748F6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71A815-D857-45C8-873F-14C7E3093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99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74723C-5A29-45FD-9F39-F09DA67E6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4F18D2-AADD-4DE7-AC56-BB2CB6960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2FA061-4EAC-4A78-8D75-01B2CA91E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C6488-D7BF-4897-B02E-9B9D90B8466B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BC5EB6-95D4-48F4-AF34-36BB12C7B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746F5E-A945-4885-B541-C0370FB3B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465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397AA-4620-4A8B-AD2E-2A135098B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Помощь бездомным животным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0133E4A-9B14-4C87-89F3-7E60E16D4E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032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Помощь бездомным животным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Помощь бездомным животным</dc:title>
  <dc:creator>Екатерина Наумова</dc:creator>
  <cp:lastModifiedBy>Екатерина Наумова</cp:lastModifiedBy>
  <cp:revision>1</cp:revision>
  <dcterms:created xsi:type="dcterms:W3CDTF">2021-07-02T10:08:54Z</dcterms:created>
  <dcterms:modified xsi:type="dcterms:W3CDTF">2021-07-02T10:09:17Z</dcterms:modified>
</cp:coreProperties>
</file>