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8" r:id="rId3"/>
    <p:sldId id="259" r:id="rId4"/>
    <p:sldId id="260" r:id="rId5"/>
    <p:sldId id="261" r:id="rId6"/>
    <p:sldId id="283" r:id="rId7"/>
    <p:sldId id="295" r:id="rId8"/>
    <p:sldId id="293" r:id="rId9"/>
    <p:sldId id="297" r:id="rId10"/>
    <p:sldId id="282" r:id="rId11"/>
    <p:sldId id="266" r:id="rId12"/>
    <p:sldId id="298" r:id="rId13"/>
    <p:sldId id="299" r:id="rId14"/>
    <p:sldId id="281" r:id="rId15"/>
    <p:sldId id="263" r:id="rId16"/>
    <p:sldId id="267" r:id="rId17"/>
    <p:sldId id="285" r:id="rId18"/>
    <p:sldId id="286" r:id="rId19"/>
    <p:sldId id="287" r:id="rId20"/>
    <p:sldId id="288" r:id="rId21"/>
    <p:sldId id="268" r:id="rId22"/>
    <p:sldId id="289" r:id="rId23"/>
    <p:sldId id="271" r:id="rId24"/>
    <p:sldId id="279" r:id="rId25"/>
    <p:sldId id="303" r:id="rId26"/>
    <p:sldId id="304" r:id="rId27"/>
    <p:sldId id="305" r:id="rId28"/>
    <p:sldId id="278" r:id="rId29"/>
    <p:sldId id="306" r:id="rId30"/>
    <p:sldId id="276" r:id="rId31"/>
    <p:sldId id="307" r:id="rId32"/>
    <p:sldId id="27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7" autoAdjust="0"/>
    <p:restoredTop sz="94660"/>
  </p:normalViewPr>
  <p:slideViewPr>
    <p:cSldViewPr>
      <p:cViewPr varScale="1">
        <p:scale>
          <a:sx n="70" d="100"/>
          <a:sy n="70" d="100"/>
        </p:scale>
        <p:origin x="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84F408D-34ED-4DCC-B7BF-E1F4354E0483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2437B18-3B75-4896-99BD-62CF26F226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571480"/>
            <a:ext cx="8286340" cy="514353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МУНИЦИПАЛЬНОЕ  БЮДЖЕТНОЕ ОБЩЕОБРАЗОВАТЕЛЬНОЕ УЧРЕЖДЕНИЕ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 «ШКОЛА № 56»  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ПРЕДСТАВЛЯЕТ…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9454" y="5291093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INFO\к  29 фото\благотворит\DSC05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591576" cy="6443682"/>
          </a:xfrm>
          <a:prstGeom prst="rect">
            <a:avLst/>
          </a:prstGeom>
          <a:noFill/>
        </p:spPr>
      </p:pic>
      <p:pic>
        <p:nvPicPr>
          <p:cNvPr id="3075" name="Picture 3" descr="D:\INFO\к  29 фото\благотворит\DSC05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3076" name="Picture 4" descr="D:\INFO\к  29 фото\благотворит\DSC05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INFO\к  29 фото\благотворит\ОВ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4099" name="Picture 3" descr="D:\INFO\к  29 фото\благотворит\DSC08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  <p:pic>
        <p:nvPicPr>
          <p:cNvPr id="4100" name="Picture 4" descr="D:\INFO\к  29 фото\благотворит\DSC08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  <p:pic>
        <p:nvPicPr>
          <p:cNvPr id="4101" name="Picture 5" descr="D:\INFO\к  29 фото\благотворит\DSC09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  <p:pic>
        <p:nvPicPr>
          <p:cNvPr id="12" name="Picture 5" descr="C:\Users\Пронькина\Desktop\29\DSC092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2400" y="-76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ронькина\Desktop\DSC00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571480"/>
            <a:ext cx="7255961" cy="5554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ронькина\Desktop\DSCN5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428604"/>
            <a:ext cx="7786742" cy="5697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Пронькина\Desktop\DSC02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742955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85926"/>
            <a:ext cx="8001056" cy="250033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КУЛЬТУРНО-ДОСУГОВАЯ ДЕЯТЕЛЬНОСТЬ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Пронькина\Desktop\29\DSC04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INFO\к  29 фото\праздники\DSC07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7171" name="Picture 3" descr="D:\INFO\к  29 фото\праздники\DSC03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3074" name="Picture 2" descr="C:\Users\Пронькина\Desktop\29\DSC05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3075" name="Picture 3" descr="C:\Users\Пронькина\Desktop\29\DSC024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8" name="Picture 2" descr="C:\Users\Пронькина\Desktop\29\DSC048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D:\INFO\к  29 фото\праздники\DSC05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8195" name="Picture 3" descr="D:\INFO\к  29 фото\праздники\DSC04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8196" name="Picture 4" descr="D:\INFO\к  29 фото\праздники\DSC059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8197" name="Picture 5" descr="D:\INFO\к  29 фото\праздники\g3K2Bb3lL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7" y="-285776"/>
            <a:ext cx="9904477" cy="7428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81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D:\INFO\к  29 фото\праздники\DSC01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9219" name="Picture 3" descr="D:\INFO\к  29 фото\праздники\DSC04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9220" name="Picture 4" descr="D:\INFO\к  29 фото\праздники\DSC04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9221" name="Picture 5" descr="D:\INFO\к  29 фото\праздники\DSC04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9222" name="Picture 6" descr="D:\INFO\к  29 фото\праздники\SAM_59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71536" y="-428652"/>
            <a:ext cx="10096571" cy="7572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92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INFO\к  29 фото\праздники\DSC07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0243" name="Picture 3" descr="D:\INFO\к  29 фото\праздники\DSC07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204" y="-1607404"/>
            <a:ext cx="11287204" cy="8465404"/>
          </a:xfrm>
          <a:prstGeom prst="rect">
            <a:avLst/>
          </a:prstGeom>
          <a:noFill/>
        </p:spPr>
      </p:pic>
      <p:pic>
        <p:nvPicPr>
          <p:cNvPr id="19" name="Picture 7" descr="D:\INFO\к  29 фото\праздники\бал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59330" y="0"/>
            <a:ext cx="10603330" cy="7072338"/>
          </a:xfrm>
          <a:prstGeom prst="rect">
            <a:avLst/>
          </a:prstGeom>
          <a:noFill/>
        </p:spPr>
      </p:pic>
      <p:pic>
        <p:nvPicPr>
          <p:cNvPr id="20" name="Picture 8" descr="D:\INFO\к  29 фото\праздники\бал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85916" y="0"/>
            <a:ext cx="10753487" cy="7172492"/>
          </a:xfrm>
          <a:prstGeom prst="rect">
            <a:avLst/>
          </a:prstGeom>
          <a:noFill/>
        </p:spPr>
      </p:pic>
      <p:pic>
        <p:nvPicPr>
          <p:cNvPr id="21" name="Picture 9" descr="D:\INFO\к  29 фото\праздники\бал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63906" y="0"/>
            <a:ext cx="11145925" cy="7434245"/>
          </a:xfrm>
          <a:prstGeom prst="rect">
            <a:avLst/>
          </a:prstGeom>
          <a:noFill/>
        </p:spPr>
      </p:pic>
      <p:pic>
        <p:nvPicPr>
          <p:cNvPr id="22" name="Picture 10" descr="D:\INFO\к  29 фото\праздники\бал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285916" y="-285776"/>
            <a:ext cx="11624360" cy="7753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3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57222" y="1071546"/>
            <a:ext cx="8500654" cy="328614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 октября </a:t>
            </a:r>
            <a:br>
              <a:rPr lang="ru-RU" sz="5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5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2010 года –</a:t>
            </a:r>
            <a:br>
              <a:rPr lang="ru-RU" sz="5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5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Дата рождения отряда</a:t>
            </a:r>
            <a:endParaRPr lang="ru-RU" sz="5400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D:\INFO\к  29 фото\праздники\бал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1268" name="Picture 4" descr="D:\INFO\к  29 фото\праздники\бал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1269" name="Picture 5" descr="D:\INFO\к  29 фото\праздники\бал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1270" name="Picture 6" descr="D:\INFO\к  29 фото\праздники\DSC056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ПРОЕКТНАЯ ДЕЯТЕЛЬНОСТЬ </a:t>
            </a:r>
            <a:r>
              <a:rPr lang="ru-RU" sz="4000" dirty="0" err="1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ОТРЯДа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2013-2014 УЧЕБНЫЙ ГОД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«УСПЕХ В ТВОИХ РУКАХ»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2014-2015  УЧЕБНЫЙ ГОД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«ЧИТАЕМ ВМЕСТЕ!»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298" y="5392163"/>
            <a:ext cx="2071702" cy="146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D:\INFO\к  29 фото\проект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1980" cy="6858000"/>
          </a:xfrm>
          <a:prstGeom prst="rect">
            <a:avLst/>
          </a:prstGeom>
          <a:noFill/>
        </p:spPr>
      </p:pic>
      <p:pic>
        <p:nvPicPr>
          <p:cNvPr id="12293" name="Picture 5" descr="D:\INFO\к  29 фото\проект\IMG_7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9217"/>
            <a:ext cx="10163212" cy="6778783"/>
          </a:xfrm>
          <a:prstGeom prst="rect">
            <a:avLst/>
          </a:prstGeom>
          <a:noFill/>
        </p:spPr>
      </p:pic>
      <p:pic>
        <p:nvPicPr>
          <p:cNvPr id="12294" name="Picture 6" descr="D:\INFO\к  29 фото\проект\IMG_7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71222" y="1"/>
            <a:ext cx="102819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660" y="428604"/>
            <a:ext cx="8286340" cy="928694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«ЧИТАЕМ ВМЕСТЕ»</a:t>
            </a:r>
            <a:endParaRPr lang="ru-RU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D:\INFO\к  29 фото\проект\DSC07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7620021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858280" cy="5643602"/>
          </a:xfrm>
        </p:spPr>
        <p:txBody>
          <a:bodyPr>
            <a:noAutofit/>
          </a:bodyPr>
          <a:lstStyle/>
          <a:p>
            <a:pPr algn="l"/>
            <a:r>
              <a:rPr lang="ru-RU" sz="4000" u="sng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Участники: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ученики, учителя, родители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4000" u="sng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Повышаем: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интерес к чтению;</a:t>
            </a:r>
            <a:b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грамотность;</a:t>
            </a:r>
            <a:b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интеллект, общую культуру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;</a:t>
            </a:r>
            <a:b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4000" u="sng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Организуем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досуг;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4000" u="sng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Выявляем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самых активных читателей</a:t>
            </a: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endParaRPr lang="ru-RU" sz="4000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9454" y="5143512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7467600" cy="4911741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ПРОЕКТНАЯ ДЕЯТЕЛЬНОСТЬ ОТРЯДА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2015-2016 УЧЕБНЫЙ ГОД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«НАШ   ВЫБОР»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2016-2017  УЧЕБНЫЙ ГОД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«УДИВИТЕЛЬНАЯ СЕМЬЯ»</a:t>
            </a:r>
          </a:p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2018-2019 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УЧЕБНЫЙ ГОД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«НАШ  ВЫБОР»</a:t>
            </a:r>
            <a:endParaRPr lang="ru-RU" dirty="0"/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фотографии\2016-2017\АПРЕЛЬ\DSC04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фотографии\2016-2017\АПРЕЛЬ\DSC04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071546"/>
            <a:ext cx="7113085" cy="5054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500042"/>
            <a:ext cx="9144064" cy="635795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ГЛАВНОЕ НЕ ПОБЕДА,  А УЧАСТИЕ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!</a:t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УЧАСТИЕ В ГОРОДСКИХ КОНКУРСАХ СОЦИАЛЬНЫХ ПРОЕКТОВ - ЭТО ВОЗМОЖНОСТЬ: 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РАСШИРИТЬ СОЦИАЛЬНОЕ ПАРТНЕРСТВО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ПОКАЗАТЬ СЕБЯ И ПОСМОТРЕТЬ НА ДРУГИХ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КОМАНДНОГО И ЛИЧНОСТНОГО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 РАЗВИТИЯ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9454" y="5291093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Пронькина\Desktop\сл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999" y="785794"/>
            <a:ext cx="6803901" cy="5340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8604"/>
            <a:ext cx="8286340" cy="5143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Цель:</a:t>
            </a:r>
            <a:br>
              <a:rPr lang="ru-RU" sz="67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67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в общих делах расти самим и помогать другим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D:\INFO\к  29 фото\награды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162" y="0"/>
            <a:ext cx="3742838" cy="5286436"/>
          </a:xfrm>
          <a:prstGeom prst="rect">
            <a:avLst/>
          </a:prstGeom>
          <a:noFill/>
        </p:spPr>
      </p:pic>
      <p:pic>
        <p:nvPicPr>
          <p:cNvPr id="15364" name="Picture 4" descr="D:\INFO\к  29 фото\награды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0"/>
            <a:ext cx="3793383" cy="5357826"/>
          </a:xfrm>
          <a:prstGeom prst="rect">
            <a:avLst/>
          </a:prstGeom>
          <a:noFill/>
        </p:spPr>
      </p:pic>
      <p:pic>
        <p:nvPicPr>
          <p:cNvPr id="15365" name="Picture 5" descr="D:\INFO\к  29 фото\награды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905283" cy="5500702"/>
          </a:xfrm>
          <a:prstGeom prst="rect">
            <a:avLst/>
          </a:prstGeom>
          <a:noFill/>
        </p:spPr>
      </p:pic>
      <p:pic>
        <p:nvPicPr>
          <p:cNvPr id="15366" name="Picture 6" descr="D:\INFO\к  29 фото\награды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1674" y="1357274"/>
            <a:ext cx="3862326" cy="5500726"/>
          </a:xfrm>
          <a:prstGeom prst="rect">
            <a:avLst/>
          </a:prstGeom>
          <a:noFill/>
        </p:spPr>
      </p:pic>
      <p:pic>
        <p:nvPicPr>
          <p:cNvPr id="15367" name="Picture 7" descr="D:\INFO\к  29 фото\награды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0"/>
            <a:ext cx="4141747" cy="5857940"/>
          </a:xfrm>
          <a:prstGeom prst="rect">
            <a:avLst/>
          </a:prstGeom>
          <a:noFill/>
        </p:spPr>
      </p:pic>
      <p:pic>
        <p:nvPicPr>
          <p:cNvPr id="15368" name="Picture 8" descr="D:\INFO\к  29 фото\награды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214422"/>
            <a:ext cx="4174377" cy="5895948"/>
          </a:xfrm>
          <a:prstGeom prst="rect">
            <a:avLst/>
          </a:prstGeom>
          <a:noFill/>
        </p:spPr>
      </p:pic>
      <p:pic>
        <p:nvPicPr>
          <p:cNvPr id="15369" name="Picture 9" descr="D:\INFO\к  29 фото\награды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1285860"/>
            <a:ext cx="4108191" cy="5786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3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20220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 algn="ctr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2020-2021  годы: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участие во Всероссийской акции взаимопомощи маломобильным гражданам «Мы вместе»;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- </a:t>
            </a:r>
            <a:r>
              <a:rPr lang="ru-RU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развитие семейного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волонтерства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  <a:p>
            <a:pPr marL="36576" indent="0" algn="ctr"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  <a:p>
            <a:pPr marL="36576" indent="0" algn="ctr">
              <a:buNone/>
            </a:pPr>
            <a:endParaRPr lang="ru-RU" dirty="0"/>
          </a:p>
          <a:p>
            <a:pPr marL="3657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929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85926"/>
            <a:ext cx="8286340" cy="271464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«СПАСИБО» - НАША ГЛАВНАЯ НАГРАДА!</a:t>
            </a:r>
            <a:endParaRPr lang="ru-RU" sz="5400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8"/>
            <a:ext cx="8929718" cy="6215106"/>
          </a:xfrm>
        </p:spPr>
        <p:txBody>
          <a:bodyPr>
            <a:normAutofit fontScale="90000"/>
          </a:bodyPr>
          <a:lstStyle/>
          <a:p>
            <a:pPr algn="l">
              <a:spcAft>
                <a:spcPts val="200"/>
              </a:spcAft>
            </a:pP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effectLst/>
                <a:latin typeface="Book Antiqua" pitchFamily="18" charset="0"/>
                <a:cs typeface="Courier New" pitchFamily="49" charset="0"/>
              </a:rPr>
              <a:t>                    КОДЕКС  ОТРЯДА</a:t>
            </a:r>
            <a:br>
              <a:rPr lang="ru-RU" sz="4000" dirty="0" smtClean="0">
                <a:solidFill>
                  <a:schemeClr val="bg1">
                    <a:lumMod val="50000"/>
                  </a:schemeClr>
                </a:solidFill>
                <a:effectLst/>
                <a:latin typeface="Book Antiqua" pitchFamily="18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Book Antiqua" pitchFamily="18" charset="0"/>
                <a:cs typeface="Courier New" pitchFamily="49" charset="0"/>
              </a:rPr>
              <a:t>1</a:t>
            </a: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. Если ты волонтер, забудь лень и не будь равнодушным к проблемам окружающих.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2. Будь генератором идей!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3. Уважай мнение других!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4. Критикуешь – предлагай, предлагаешь— выполняй!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5. Обещаешь – сделай!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6. Не умеешь – научись!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7. Будь настойчив в достижении целей! 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  <a:t>8. Веди здоровый образ жизни! Твой образ жизни – пример для подражания.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effectLst/>
                <a:latin typeface="Franklin Gothic Medium" pitchFamily="34" charset="0"/>
                <a:cs typeface="Courier New" pitchFamily="49" charset="0"/>
              </a:rPr>
            </a:br>
            <a:endParaRPr lang="ru-RU" sz="3100" dirty="0">
              <a:solidFill>
                <a:schemeClr val="bg1">
                  <a:lumMod val="50000"/>
                </a:schemeClr>
              </a:solidFill>
              <a:effectLst/>
              <a:latin typeface="Franklin Gothic Medium" pitchFamily="34" charset="0"/>
              <a:cs typeface="Courier New" pitchFamily="49" charset="0"/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3214686"/>
            <a:ext cx="2357454" cy="166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57364"/>
            <a:ext cx="8072462" cy="2357454"/>
          </a:xfrm>
        </p:spPr>
        <p:txBody>
          <a:bodyPr>
            <a:noAutofit/>
          </a:bodyPr>
          <a:lstStyle/>
          <a:p>
            <a:pPr algn="ctr"/>
            <a:r>
              <a:rPr lang="ru-RU" sz="5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БЛАГОТВОРИТЕЛЬНАЯ ПОМОЩЬ</a:t>
            </a: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en-US" sz="5000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</a:br>
            <a:endParaRPr lang="ru-RU" sz="5000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286340" cy="514353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БЛАГОТВОРИТЕЛЬНАЯ ПОМОЩЬ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Рисунок 3" descr="био рит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72074"/>
            <a:ext cx="221454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INFO\к  29 фото\благотворит\DSC0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858001"/>
          </a:xfrm>
          <a:prstGeom prst="rect">
            <a:avLst/>
          </a:prstGeom>
          <a:noFill/>
        </p:spPr>
      </p:pic>
      <p:pic>
        <p:nvPicPr>
          <p:cNvPr id="2051" name="Picture 3" descr="D:\INFO\к  29 фото\благотворит\DSC0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2052" name="Picture 4" descr="D:\INFO\к  29 фото\благотворит\DSC01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-714404"/>
            <a:ext cx="5947214" cy="7929618"/>
          </a:xfrm>
          <a:prstGeom prst="rect">
            <a:avLst/>
          </a:prstGeom>
          <a:noFill/>
        </p:spPr>
      </p:pic>
      <p:pic>
        <p:nvPicPr>
          <p:cNvPr id="2054" name="Picture 6" descr="D:\INFO\к  29 фото\благотворит\DSC036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2055" name="Picture 7" descr="D:\INFO\к  29 фото\благотворит\DSC097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2056" name="Picture 8" descr="D:\INFO\к  29 фото\благотворит\DSC000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00098" y="-500090"/>
            <a:ext cx="10191790" cy="7643842"/>
          </a:xfrm>
          <a:prstGeom prst="rect">
            <a:avLst/>
          </a:prstGeom>
          <a:noFill/>
        </p:spPr>
      </p:pic>
      <p:pic>
        <p:nvPicPr>
          <p:cNvPr id="2057" name="Picture 9" descr="D:\INFO\к  29 фото\благотворит\DSC097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ронькина\Desktop\DSC02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500042"/>
            <a:ext cx="7786742" cy="5626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INFO\1СЕМИНАР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467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098" name="Picture 2" descr="C:\Users\Пронькина\Desktop\DSC01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428604"/>
            <a:ext cx="7041647" cy="5697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Другая 5">
      <a:dk1>
        <a:srgbClr val="E07B7C"/>
      </a:dk1>
      <a:lt1>
        <a:sysClr val="window" lastClr="FFFFFF"/>
      </a:lt1>
      <a:dk2>
        <a:srgbClr val="F88B3A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429</TotalTime>
  <Words>68</Words>
  <Application>Microsoft Office PowerPoint</Application>
  <PresentationFormat>Экран (4:3)</PresentationFormat>
  <Paragraphs>19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Bookman Old Style</vt:lpstr>
      <vt:lpstr>Courier New</vt:lpstr>
      <vt:lpstr>Franklin Gothic Book</vt:lpstr>
      <vt:lpstr>Franklin Gothic Medium</vt:lpstr>
      <vt:lpstr>Wingdings 2</vt:lpstr>
      <vt:lpstr>Техническая</vt:lpstr>
      <vt:lpstr>МУНИЦИПАЛЬНОЕ  БЮДЖЕТНОЕ ОБЩЕОБРАЗОВАТЕЛЬНОЕ УЧРЕЖДЕНИЕ  «ШКОЛА № 56»   ПРЕДСТАВЛЯЕТ… </vt:lpstr>
      <vt:lpstr>20 октября  2010 года –  Дата рождения отряда</vt:lpstr>
      <vt:lpstr>Цель: в общих делах расти самим и помогать другим  </vt:lpstr>
      <vt:lpstr>                    КОДЕКС  ОТРЯДА 1. Если ты волонтер, забудь лень и не будь равнодушным к проблемам окружающих.  2. Будь генератором идей!  3. Уважай мнение других!  4. Критикуешь – предлагай, предлагаешь— выполняй!  5. Обещаешь – сделай!  6. Не умеешь – научись!  7. Будь настойчив в достижении целей!  8. Веди здоровый образ жизни! Твой образ жизни – пример для подражания. </vt:lpstr>
      <vt:lpstr>БЛАГОТВОРИТЕЛЬНАЯ ПОМОЩЬ </vt:lpstr>
      <vt:lpstr>БЛАГОТВОРИТЕЛЬНАЯ ПОМОЩЬ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КУЛЬТУРНО-ДОСУГОВАЯ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ДЕЯТЕЛЬНОСТЬ ОТРЯДа  2013-2014 УЧЕБНЫЙ ГОД «УСПЕХ В ТВОИХ РУКАХ»   2014-2015  УЧЕБНЫЙ ГОД   «ЧИТАЕМ ВМЕСТЕ!»    </vt:lpstr>
      <vt:lpstr>Презентация PowerPoint</vt:lpstr>
      <vt:lpstr>«ЧИТАЕМ ВМЕСТЕ»</vt:lpstr>
      <vt:lpstr>Участники: ученики, учителя, родители Повышаем: - интерес к чтению; - грамотность; - интеллект, общую культуру; Организуем досуг; Выявляем самых активных читателей </vt:lpstr>
      <vt:lpstr>Презентация PowerPoint</vt:lpstr>
      <vt:lpstr>Презентация PowerPoint</vt:lpstr>
      <vt:lpstr>Презентация PowerPoint</vt:lpstr>
      <vt:lpstr>ГЛАВНОЕ НЕ ПОБЕДА,  А УЧАСТИЕ! УЧАСТИЕ В ГОРОДСКИХ КОНКУРСАХ СОЦИАЛЬНЫХ ПРОЕКТОВ - ЭТО ВОЗМОЖНОСТЬ:   - РАСШИРИТЬ СОЦИАЛЬНОЕ ПАРТНЕРСТВО - ПОКАЗАТЬ СЕБЯ И ПОСМОТРЕТЬ НА ДРУГИХ - КОМАНДНОГО И ЛИЧНОСТНОГО   РАЗВИТИЯ  </vt:lpstr>
      <vt:lpstr>Презентация PowerPoint</vt:lpstr>
      <vt:lpstr>Презентация PowerPoint</vt:lpstr>
      <vt:lpstr>20220</vt:lpstr>
      <vt:lpstr>«СПАСИБО» - НАША ГЛАВНАЯ НАГРАДА!</vt:lpstr>
    </vt:vector>
  </TitlesOfParts>
  <Company>MultiDVD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ОБРАЗОВАТЕЛЬНОЕ УЧРЕЖДЕНИЕ  «СРЕДНЯЯ общеобразовательная ШКОЛА № 56»   ПРЕДСТАВЛЯЕТ…</dc:title>
  <dc:creator>Пронькина</dc:creator>
  <cp:lastModifiedBy>Acer</cp:lastModifiedBy>
  <cp:revision>68</cp:revision>
  <dcterms:created xsi:type="dcterms:W3CDTF">2015-01-27T09:29:11Z</dcterms:created>
  <dcterms:modified xsi:type="dcterms:W3CDTF">2023-02-12T15:17:04Z</dcterms:modified>
</cp:coreProperties>
</file>