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BB9E-1A16-4272-A97A-4B2416667861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34F11-4D06-40B2-A06C-DD099CF05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56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4F11-4D06-40B2-A06C-DD099CF0544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1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85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7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2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7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8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408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81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743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09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7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8CB-4607-4282-9E5C-EE6DC933180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533AA-C8B2-49CB-84A2-2C7F1B1284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11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3" y="332656"/>
            <a:ext cx="87129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ПРОЕКТ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«ВЕЛОПРОБЕГ  «НАМ  ДЛРОГИ  ЭТИ  </a:t>
            </a:r>
          </a:p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ПОЗАБЫТЬ  НЕЛЬЗЯ!»</a:t>
            </a: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разработчик  проекта:  коллектив  педагогов  МКУ ДО  «Дом  пионеров  и  школьников  Медвенского  района»</a:t>
            </a:r>
          </a:p>
        </p:txBody>
      </p:sp>
      <p:pic>
        <p:nvPicPr>
          <p:cNvPr id="3" name="Picture 2" descr="C:\Users\ыуфы\Desktop\medv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03" y="2564904"/>
            <a:ext cx="2976244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ыуфы\Desktop\Документы управления образования\Видео  и  фото  мероприятий\Велопробег 2017\Велопробег 2017\DSCN79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53" y="2444101"/>
            <a:ext cx="3024336" cy="1969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06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59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РАЙОННЫЙ  ВЕЛОПРОБЕГ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«НАМ  ДОРОГИ  ЭТИ  ПОЗАБЫТЬ НЕЛЬЗЯ!»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9" y="1124744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Вот  уже  на  протяжении  4  лет  Велопробег  завершается    мемориальным  мероприятием  «Свеча  Памяти»  на  площади  Героев  поселка  Медвенка</a:t>
            </a:r>
          </a:p>
          <a:p>
            <a:pPr algn="ctr"/>
            <a:r>
              <a:rPr lang="ru-RU" sz="1600" dirty="0"/>
              <a:t>Участниками  этого  мероприятия  являются  не  только  участники  велопробега, но  и  жители  района</a:t>
            </a:r>
          </a:p>
          <a:p>
            <a:pPr algn="ctr"/>
            <a:r>
              <a:rPr lang="ru-RU" sz="1600" dirty="0"/>
              <a:t>И  если  в  2015  году  у  памятника  Воинам, погибшим  в  годы  Великой  Отечественной  войны, зажглось  200  свечей, то  в  2018  году  Свечу  памяти  зажгли  более  450  жителей  Медвенского  района!  Мы  считаем, это  успехом  нашего  проекта!</a:t>
            </a:r>
          </a:p>
        </p:txBody>
      </p:sp>
      <p:pic>
        <p:nvPicPr>
          <p:cNvPr id="5122" name="Picture 2" descr="C:\Users\ыуфы\Desktop\Документы управления образования\Видео  и  фото  мероприятий\Велопробег-2018\IMG_06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7759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ыуфы\Desktop\Документы управления образования\Видео  и  фото  мероприятий\Велопробег-2018\IMG_06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491880" cy="26879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060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59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РАЙОННЫЙ  ВЕЛОПРОБЕГ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«НАМ  ДОРОГИ  ЭТИ  ПОЗАБЫТЬ НЕЛЬЗЯ!»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561" y="1268760"/>
            <a:ext cx="71357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Итог  четырех  лет  реализации  проекта   «Районный  велопробег  «Нам  дороги  эти  позабыть  нельзя!» 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пройдено  302  километра  по  дорогам  малой  Родины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приняло  участие  более  500  жителей  и  гостей  Медвенского  района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сделано  25  добрых  дел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создана  летопись  «По  дорогам  велопробега!»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 жителей  района  стала  традиционной  и  востребованной  акция  «Свеча  Памяти»</a:t>
            </a:r>
          </a:p>
        </p:txBody>
      </p:sp>
      <p:pic>
        <p:nvPicPr>
          <p:cNvPr id="6146" name="Picture 2" descr="C:\Users\ыуфы\Desktop\Документы управления образования\Видео  и  фото  мероприятий\Велопробег-2018\IMG_0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3212976"/>
            <a:ext cx="3485519" cy="23236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ыуфы\Desktop\Документы управления образования\Видео  и  фото  мероприятий\Велопробег-2018\IMG_0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365" y="3017280"/>
            <a:ext cx="3779912" cy="251994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ыуфы\Desktop\Документы управления образования\Видео  и  фото  мероприятий\Велопробег-2018\IMG_04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97152"/>
            <a:ext cx="2843808" cy="1895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69557" y="260648"/>
            <a:ext cx="45365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ЦЕЛИ  И  ЗАДАЧИ  ПРОЕКТА:</a:t>
            </a: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052736"/>
            <a:ext cx="5256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Comic Sans MS" pitchFamily="66" charset="0"/>
              </a:rPr>
              <a:t>воспитание у учащихся чувства патриотизма, гордости за героическое прошлое своего народа и земляков</a:t>
            </a:r>
          </a:p>
          <a:p>
            <a:endParaRPr lang="ru-RU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Comic Sans MS" pitchFamily="66" charset="0"/>
              </a:rPr>
              <a:t>формирование активной нравственной и гражданской позиции учащихся</a:t>
            </a:r>
          </a:p>
          <a:p>
            <a:endParaRPr lang="ru-RU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Comic Sans MS" pitchFamily="66" charset="0"/>
              </a:rPr>
              <a:t>популяризация среди учащихся и общественности знаний о военной истории и культурном наследии малой родины на основе краеведческого материала</a:t>
            </a:r>
          </a:p>
          <a:p>
            <a:endParaRPr lang="ru-RU" dirty="0">
              <a:latin typeface="Comic Sans MS" pitchFamily="66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Comic Sans MS" pitchFamily="66" charset="0"/>
              </a:rPr>
              <a:t>совершенствование форм и методов гражданско-патриотического воспитания учащихся</a:t>
            </a:r>
          </a:p>
        </p:txBody>
      </p:sp>
      <p:pic>
        <p:nvPicPr>
          <p:cNvPr id="2050" name="Picture 2" descr="C:\Users\ыуфы\Desktop\Документы управления образования\Видео  и  фото  мероприятий\Велопробег 2017\Велопробег 2017\DSCN7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43207">
            <a:off x="33106" y="1145311"/>
            <a:ext cx="3088079" cy="2316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ыуфы\Desktop\Документы управления образования\Видео  и  фото  мероприятий\Велопробег 2017\Велопробег 2017\DSCN80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0" y="4013913"/>
            <a:ext cx="3439744" cy="258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9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5453" y="367298"/>
            <a:ext cx="552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СТАРТ  ПРОЕКТА- 8  МАЯ  2015  ГОДА</a:t>
            </a:r>
          </a:p>
        </p:txBody>
      </p:sp>
      <p:pic>
        <p:nvPicPr>
          <p:cNvPr id="7" name="Рисунок 6" descr="C:\Users\Люда\Desktop\Фото 2015\ВЕЛОПРОБЕГ\DSCN16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85811"/>
            <a:ext cx="3825920" cy="234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108237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omic Sans MS" pitchFamily="66" charset="0"/>
              </a:rPr>
              <a:t>В  мае  2015  года  районный  Велопробег  «Нам дороги  эти  позабыть  нельзя!»  прошел по местам боевой славы 104-й стрелковой бригады, которая освобождала Медвенский район от немецко-фашистских захватчиков в феврале 1943 года</a:t>
            </a:r>
          </a:p>
        </p:txBody>
      </p:sp>
      <p:pic>
        <p:nvPicPr>
          <p:cNvPr id="9" name="Рисунок 8" descr="C:\Users\Люда\Desktop\Фото 2015\ВЕЛОПРОБЕГ\DSCN16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49016"/>
            <a:ext cx="2871595" cy="237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Люда\Desktop\Фото 2015\ВЕЛОПРОБЕГ\DSCN16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065" y="3861048"/>
            <a:ext cx="2426658" cy="2097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63717" y="5534561"/>
            <a:ext cx="2868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с.Нижний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Реутец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посещение мемориальных мест, возложение цветов, участие в митинге</a:t>
            </a:r>
          </a:p>
        </p:txBody>
      </p:sp>
      <p:pic>
        <p:nvPicPr>
          <p:cNvPr id="12" name="Рисунок 11" descr="C:\Users\Люда\Desktop\Фото 2015\ВЕЛОПРОБЕГ\DSCN164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9799" y="3364628"/>
            <a:ext cx="1950133" cy="1315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C:\Users\Люда\Desktop\Фото 2015\ВЕЛОПРОБЕГ\DSCN16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8373" y="3636968"/>
            <a:ext cx="2116450" cy="160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81328" y="5103674"/>
            <a:ext cx="3362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Экскурсия в мемориальный Дом-музей писателя-земляка К.Д. Воробьева, писавшего в своих произведениях «правду войны», </a:t>
            </a:r>
          </a:p>
          <a:p>
            <a:pPr algn="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с. Нижний Реутец </a:t>
            </a:r>
          </a:p>
        </p:txBody>
      </p:sp>
    </p:spTree>
    <p:extLst>
      <p:ext uri="{BB962C8B-B14F-4D97-AF65-F5344CB8AC3E}">
        <p14:creationId xmlns:p14="http://schemas.microsoft.com/office/powerpoint/2010/main" val="3930850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59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РАЙОННЫЙ  ВЕЛОПРОБЕГ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«НАМ  ДОРОГИ  ЭТИ  ПОЗАБЫТЬ НЕЛЬЗЯ!»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2015  год</a:t>
            </a:r>
          </a:p>
        </p:txBody>
      </p:sp>
      <p:pic>
        <p:nvPicPr>
          <p:cNvPr id="6" name="Рисунок 5" descr="C:\Users\Люда\Desktop\Фото 2015\ВЕЛОПРОБЕГ\IMG_45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56" y="980728"/>
            <a:ext cx="3240088" cy="2109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11960" y="1440652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Общее  количество  участников  Велопробега- 95  человек,  из  них  учащихся  школ- 75, взрослых-20</a:t>
            </a:r>
          </a:p>
        </p:txBody>
      </p:sp>
      <p:pic>
        <p:nvPicPr>
          <p:cNvPr id="8" name="Рисунок 7" descr="C:\Users\Люда\Desktop\Фото 2015\ВЕЛОПРОБЕГ\DSCN16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337" y="3212976"/>
            <a:ext cx="2779718" cy="2570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579122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Посещение  и  знакомство  с  историей  стелы «Скорбящая мать» в с. Вышний Реутец</a:t>
            </a:r>
          </a:p>
        </p:txBody>
      </p:sp>
      <p:pic>
        <p:nvPicPr>
          <p:cNvPr id="10" name="Рисунок 9" descr="C:\Users\Люда\Desktop\Фото 2015\ВЕЛОПРОБЕГ\IMG_46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409416"/>
            <a:ext cx="3291397" cy="2109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Люда\Desktop\Фото 2015\ВЕЛОПРОБЕГ\IMG_462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293096"/>
            <a:ext cx="3291398" cy="2037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711270" y="4725144"/>
            <a:ext cx="2432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Общее фото участников велопробега на фоне поля брани 1943 года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Митинг  и  установка  памятного знака  </a:t>
            </a:r>
          </a:p>
        </p:txBody>
      </p:sp>
    </p:spTree>
    <p:extLst>
      <p:ext uri="{BB962C8B-B14F-4D97-AF65-F5344CB8AC3E}">
        <p14:creationId xmlns:p14="http://schemas.microsoft.com/office/powerpoint/2010/main" val="188942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59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РАЙОННЫЙ  ВЕЛОПРОБЕГ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«НАМ  ДОРОГИ  ЭТИ  ПОЗАБЫТЬ НЕЛЬЗЯ!»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2015  год</a:t>
            </a:r>
          </a:p>
        </p:txBody>
      </p:sp>
      <p:pic>
        <p:nvPicPr>
          <p:cNvPr id="6" name="Рисунок 5" descr="C:\Users\Люда\Desktop\Фото 2015\ВЕЛОПРОБЕГ\DSCN16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461445"/>
            <a:ext cx="3456384" cy="254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Люда\Desktop\Фото 2015\ВЕЛОПРОБЕГ\IMG_46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17466">
            <a:off x="438836" y="1512371"/>
            <a:ext cx="3051955" cy="2249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83768" y="412133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Памятник в с. </a:t>
            </a:r>
            <a:r>
              <a:rPr lang="ru-RU" sz="1600" dirty="0" err="1"/>
              <a:t>Гахово</a:t>
            </a:r>
            <a:r>
              <a:rPr lang="ru-RU" sz="1600" dirty="0"/>
              <a:t> до и после посещения участниками велопробега</a:t>
            </a:r>
          </a:p>
        </p:txBody>
      </p:sp>
      <p:pic>
        <p:nvPicPr>
          <p:cNvPr id="9" name="Рисунок 8" descr="C:\Users\Люда\Desktop\Фото 2015\ВЕЛОПРОБЕГ\DSCN17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897" y="4413724"/>
            <a:ext cx="2611935" cy="2384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Люда\Desktop\велопробег свеча памяти\DSCN170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406" y="4706112"/>
            <a:ext cx="2817808" cy="2059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Люда\Desktop\велопробег свеча памяти\DSCN172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62796" y="4599614"/>
            <a:ext cx="2786552" cy="220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938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59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РАЙОННЫЙ  ВЕЛОПРОБЕГ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«НАМ  ДОРОГИ  ЭТИ  ПОЗАБЫТЬ НЕЛЬЗЯ!»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2016  год</a:t>
            </a:r>
          </a:p>
        </p:txBody>
      </p:sp>
      <p:pic>
        <p:nvPicPr>
          <p:cNvPr id="1026" name="Picture 2" descr="C:\Users\ыуфы\Desktop\Документы управления образования\Видео  и  фото  мероприятий\Велопробег 2017\DSCN7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05" y="1227533"/>
            <a:ext cx="2808311" cy="2317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1" y="1516142"/>
            <a:ext cx="47111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Протяженность  маршрута- 88  километров</a:t>
            </a:r>
          </a:p>
          <a:p>
            <a:r>
              <a:rPr lang="ru-RU" sz="1600" dirty="0"/>
              <a:t>Число  участников- 115, из  них  учащихся- 87, </a:t>
            </a:r>
          </a:p>
          <a:p>
            <a:r>
              <a:rPr lang="ru-RU" sz="1600" dirty="0"/>
              <a:t>взрослых-28</a:t>
            </a:r>
          </a:p>
          <a:p>
            <a:r>
              <a:rPr lang="ru-RU" sz="1600" dirty="0"/>
              <a:t>Программа  маршрута  включала  в  себя  посещение  4  сел  и  была  ориентирована  на  знакомство  с  их  историей, традициями  и  обычаями</a:t>
            </a:r>
          </a:p>
        </p:txBody>
      </p:sp>
      <p:pic>
        <p:nvPicPr>
          <p:cNvPr id="1027" name="Picture 3" descr="C:\Users\ыуфы\Desktop\Документы управления образования\Видео  и  фото  мероприятий\Велопробег 2017\DSCN8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05064"/>
            <a:ext cx="3482822" cy="26121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ыуфы\Desktop\Документы управления образования\Видео  и  фото  мероприятий\Велопробег 2017\Велопробег 2017\DSCN7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96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59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РАЙОННЫЙ  ВЕЛОПРОБЕГ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«НАМ  ДОРОГИ  ЭТИ  ПОЗАБЫТЬ НЕЛЬЗЯ!»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2016 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492041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Итогом  Велопробега  2016  года  стала  закладка  яблоневого  сада  в  селе  Гостомля  в  память  о  жителях  села, погибших  в  годы  Великой  Отечественной  войны</a:t>
            </a:r>
          </a:p>
        </p:txBody>
      </p:sp>
      <p:pic>
        <p:nvPicPr>
          <p:cNvPr id="2051" name="Picture 3" descr="C:\Users\ыуфы\Desktop\Документы управления образования\Видео  и  фото  мероприятий\Велопробег 2017\DSCN8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8389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ыуфы\Desktop\Документы управления образования\Видео  и  фото  мероприятий\Велопробег 2017\DSCN80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48389"/>
            <a:ext cx="3672408" cy="2771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5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59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РАЙОННЫЙ  ВЕЛОПРОБЕГ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«НАМ  ДОРОГИ  ЭТИ  ПОЗАБЫТЬ НЕЛЬЗЯ!»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2017  год</a:t>
            </a:r>
          </a:p>
        </p:txBody>
      </p:sp>
      <p:pic>
        <p:nvPicPr>
          <p:cNvPr id="3074" name="Picture 2" descr="C:\Users\ыуфы\Desktop\Документы управления образования\Видео  и  фото  мероприятий\Велопробег 2017\Велопробег 2017\DSCN79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" y="1228446"/>
            <a:ext cx="3275856" cy="2456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1" y="1228446"/>
            <a:ext cx="47111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Протяженность  маршрута- 92  километра</a:t>
            </a:r>
          </a:p>
          <a:p>
            <a:r>
              <a:rPr lang="ru-RU" sz="1600" dirty="0"/>
              <a:t>Число  участников- 135, из  них  учащихся- 98, </a:t>
            </a:r>
          </a:p>
          <a:p>
            <a:r>
              <a:rPr lang="ru-RU" sz="1600" dirty="0"/>
              <a:t>взрослых-37</a:t>
            </a:r>
          </a:p>
          <a:p>
            <a:r>
              <a:rPr lang="ru-RU" sz="1600" dirty="0"/>
              <a:t>Программа  маршрута  включала  в  себя  посещение  5  сел  и  была  ориентирована  на  знакомство  с  их  историей, традициями  и  обычаями</a:t>
            </a:r>
          </a:p>
          <a:p>
            <a:endParaRPr lang="ru-RU" sz="1600" dirty="0"/>
          </a:p>
          <a:p>
            <a:r>
              <a:rPr lang="ru-RU" sz="1600" dirty="0"/>
              <a:t>Итог  Велопробега- открытие  после  реконструкции  (силами  участников велопробега)  памятника  на  месте  братского  захоронения  времен  Великой  Отечественной  войны</a:t>
            </a:r>
          </a:p>
        </p:txBody>
      </p:sp>
      <p:pic>
        <p:nvPicPr>
          <p:cNvPr id="3075" name="Picture 3" descr="C:\Users\ыуфы\Desktop\Документы управления образования\Видео  и  фото  мероприятий\Велопробег 2017\Велопробег 2017\DSCN7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5682"/>
            <a:ext cx="3018589" cy="2263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ыуфы\Desktop\Документы управления образования\Видео  и  фото  мероприятий\Велопробег 2017\Велопробег 2017\DSCN8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91" y="419568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36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ыуфы\Desktop\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599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РАЙОННЫЙ  ВЕЛОПРОБЕГ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«НАМ  ДОРОГИ  ЭТИ  ПОЗАБЫТЬ НЕЛЬЗЯ!» 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2018  год</a:t>
            </a:r>
          </a:p>
        </p:txBody>
      </p:sp>
      <p:pic>
        <p:nvPicPr>
          <p:cNvPr id="4098" name="Picture 2" descr="C:\Users\ыуфы\Desktop\Документы управления образования\Видео  и  фото  мероприятий\Велопробег-2018\IMG_0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1" y="1228446"/>
            <a:ext cx="47111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Протяженность  маршрута- 68  километров</a:t>
            </a:r>
          </a:p>
          <a:p>
            <a:r>
              <a:rPr lang="ru-RU" sz="1600" dirty="0"/>
              <a:t>Число  участников- 159, из  них  учащихся- 100, </a:t>
            </a:r>
          </a:p>
          <a:p>
            <a:r>
              <a:rPr lang="ru-RU" sz="1600" dirty="0"/>
              <a:t>взрослых-59</a:t>
            </a:r>
          </a:p>
          <a:p>
            <a:r>
              <a:rPr lang="ru-RU" sz="1600" dirty="0"/>
              <a:t>Самый  массовый  велопробег  с  начала  реализации проекта</a:t>
            </a:r>
          </a:p>
          <a:p>
            <a:endParaRPr lang="ru-RU" sz="1600" dirty="0"/>
          </a:p>
          <a:p>
            <a:r>
              <a:rPr lang="ru-RU" sz="1600" dirty="0"/>
              <a:t>Итог  велопробега- установка  памятной  таблички  на  месте  военных  событий  в  селе  Паники, закладка  сада  в  поселке  Медвенка</a:t>
            </a:r>
          </a:p>
        </p:txBody>
      </p:sp>
      <p:pic>
        <p:nvPicPr>
          <p:cNvPr id="4099" name="Picture 3" descr="C:\Users\ыуфы\Desktop\Документы управления образования\Видео  и  фото  мероприятий\Велопробег-2018\IMG_0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3933056"/>
            <a:ext cx="4247964" cy="2831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ыуфы\Desktop\Документы управления образования\Видео  и  фото  мероприятий\Велопробег-2018\IMG_0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11" y="4028728"/>
            <a:ext cx="4031432" cy="2687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8381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571</Words>
  <Application>Microsoft Office PowerPoint</Application>
  <PresentationFormat>Экран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Пользователь Windows</cp:lastModifiedBy>
  <cp:revision>25</cp:revision>
  <dcterms:created xsi:type="dcterms:W3CDTF">2019-01-24T13:40:45Z</dcterms:created>
  <dcterms:modified xsi:type="dcterms:W3CDTF">2020-04-28T09:33:29Z</dcterms:modified>
</cp:coreProperties>
</file>