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65" r:id="rId4"/>
    <p:sldId id="271" r:id="rId5"/>
    <p:sldId id="272" r:id="rId6"/>
    <p:sldId id="257" r:id="rId7"/>
    <p:sldId id="276" r:id="rId8"/>
    <p:sldId id="269" r:id="rId9"/>
    <p:sldId id="273" r:id="rId10"/>
    <p:sldId id="261" r:id="rId11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922" autoAdjust="0"/>
  </p:normalViewPr>
  <p:slideViewPr>
    <p:cSldViewPr>
      <p:cViewPr varScale="1">
        <p:scale>
          <a:sx n="72" d="100"/>
          <a:sy n="72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C821-ECE9-40FC-919A-E6E43F02A04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CCCE-2F01-4D0B-950F-735BAADAE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39540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Слайд think-cell" r:id="rId19" imgW="353" imgH="318" progId="TCLayout.ActiveDocument.1">
                  <p:embed/>
                </p:oleObj>
              </mc:Choice>
              <mc:Fallback>
                <p:oleObj name="Слайд think-cell" r:id="rId19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8.xml"/><Relationship Id="rId7" Type="http://schemas.openxmlformats.org/officeDocument/2006/relationships/image" Target="../media/image6.jp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10.xml"/><Relationship Id="rId7" Type="http://schemas.openxmlformats.org/officeDocument/2006/relationships/image" Target="../media/image8.jp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1944000"/>
            <a:ext cx="7650000" cy="3825000"/>
          </a:xfrm>
        </p:spPr>
        <p:txBody>
          <a:bodyPr>
            <a:normAutofit fontScale="90000"/>
          </a:bodyPr>
          <a:lstStyle/>
          <a:p>
            <a:r>
              <a:rPr lang="ru-RU" sz="8800" dirty="0"/>
              <a:t>Проект</a:t>
            </a:r>
            <a:br>
              <a:rPr lang="ru-RU" sz="8800" dirty="0"/>
            </a:br>
            <a:r>
              <a:rPr lang="ru-RU" sz="8800" dirty="0"/>
              <a:t> </a:t>
            </a:r>
            <a:r>
              <a:rPr lang="en-US" sz="8800" dirty="0"/>
              <a:t>#</a:t>
            </a:r>
            <a:r>
              <a:rPr lang="ru-RU" sz="8800" dirty="0"/>
              <a:t>Хотим В Школу</a:t>
            </a:r>
            <a:br>
              <a:rPr lang="ru-RU" sz="8800" dirty="0"/>
            </a:br>
            <a:r>
              <a:rPr lang="ru-RU" sz="4000" dirty="0"/>
              <a:t>Эльвира Жданова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545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1101001" y="3204000"/>
            <a:ext cx="10529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+</a:t>
            </a:r>
            <a:r>
              <a:rPr lang="en-US" sz="6000" dirty="0">
                <a:solidFill>
                  <a:schemeClr val="accent2"/>
                </a:solidFill>
              </a:rPr>
              <a:t>7(911)134-39-09</a:t>
            </a:r>
            <a:endParaRPr lang="ru-RU" sz="6000" dirty="0">
              <a:solidFill>
                <a:schemeClr val="accent2"/>
              </a:solidFill>
            </a:endParaRPr>
          </a:p>
          <a:p>
            <a:pPr algn="ctr"/>
            <a:r>
              <a:rPr lang="ru-RU" sz="6000" dirty="0">
                <a:solidFill>
                  <a:schemeClr val="accent2"/>
                </a:solidFill>
              </a:rPr>
              <a:t>+7(812)924-13-03</a:t>
            </a:r>
            <a:endParaRPr lang="en-US" sz="6000" dirty="0">
              <a:solidFill>
                <a:schemeClr val="accent2"/>
              </a:solidFill>
            </a:endParaRPr>
          </a:p>
          <a:p>
            <a:endParaRPr lang="ru-RU" sz="6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00" y="1494000"/>
            <a:ext cx="2811994" cy="2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1207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63256"/>
            <a:ext cx="10342800" cy="1185864"/>
          </a:xfrm>
        </p:spPr>
        <p:txBody>
          <a:bodyPr/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852" y="1899000"/>
            <a:ext cx="6370542" cy="3583082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91000" y="1539000"/>
            <a:ext cx="11685600" cy="4592963"/>
          </a:xfrm>
        </p:spPr>
        <p:txBody>
          <a:bodyPr>
            <a:normAutofit/>
          </a:bodyPr>
          <a:lstStyle/>
          <a:p>
            <a:r>
              <a:rPr lang="ru-RU" dirty="0" smtClean="0"/>
              <a:t>Срок нахождения в стационаре</a:t>
            </a:r>
          </a:p>
          <a:p>
            <a:pPr marL="0" indent="0">
              <a:buNone/>
            </a:pPr>
            <a:r>
              <a:rPr lang="ru-RU" dirty="0" smtClean="0"/>
              <a:t>от 6 до 9 месяцев + 1,5 года</a:t>
            </a:r>
          </a:p>
          <a:p>
            <a:pPr marL="0" indent="0">
              <a:buNone/>
            </a:pPr>
            <a:r>
              <a:rPr lang="ru-RU" dirty="0" smtClean="0"/>
              <a:t>поддерживающего   лечения.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smtClean="0"/>
              <a:t>Условия стерильности</a:t>
            </a:r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dirty="0" smtClean="0"/>
              <a:t>Дети разных возрастов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dirty="0" smtClean="0"/>
              <a:t>Минимальная школьная </a:t>
            </a:r>
          </a:p>
          <a:p>
            <a:pPr marL="0" indent="0">
              <a:buNone/>
            </a:pPr>
            <a:r>
              <a:rPr lang="ru-RU" dirty="0" smtClean="0"/>
              <a:t>программа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1899000"/>
            <a:ext cx="11685600" cy="4232963"/>
          </a:xfrm>
        </p:spPr>
        <p:txBody>
          <a:bodyPr>
            <a:noAutofit/>
          </a:bodyPr>
          <a:lstStyle/>
          <a:p>
            <a:r>
              <a:rPr lang="ru-RU" sz="4400" dirty="0"/>
              <a:t>Создание комфортной образовательной </a:t>
            </a:r>
            <a:r>
              <a:rPr lang="ru-RU" sz="4400" dirty="0" smtClean="0"/>
              <a:t>среды</a:t>
            </a:r>
          </a:p>
          <a:p>
            <a:pPr marL="0" indent="0">
              <a:buNone/>
            </a:pPr>
            <a:endParaRPr lang="ru-RU" sz="1800" dirty="0"/>
          </a:p>
          <a:p>
            <a:pPr algn="just"/>
            <a:r>
              <a:rPr lang="ru-RU" sz="4400" dirty="0"/>
              <a:t>Поддержание психологического </a:t>
            </a:r>
            <a:r>
              <a:rPr lang="ru-RU" sz="4400" dirty="0" smtClean="0"/>
              <a:t>здоровья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sz="4400" dirty="0"/>
              <a:t>Развитие «поддерживающего сообщества</a:t>
            </a:r>
            <a:r>
              <a:rPr lang="ru-RU" sz="4400" dirty="0" smtClean="0"/>
              <a:t>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0" y="1719000"/>
            <a:ext cx="11865600" cy="4412963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ru-RU" sz="4000" dirty="0"/>
              <a:t>Обеспечение материально-техническими ресурсами</a:t>
            </a:r>
          </a:p>
          <a:p>
            <a:pPr>
              <a:spcAft>
                <a:spcPts val="1000"/>
              </a:spcAft>
            </a:pPr>
            <a:r>
              <a:rPr lang="ru-RU" sz="4000" dirty="0"/>
              <a:t>Проведение адаптированных он-лайн занятий </a:t>
            </a:r>
            <a:endParaRPr lang="ru-RU" sz="4000" dirty="0"/>
          </a:p>
          <a:p>
            <a:pPr>
              <a:spcAft>
                <a:spcPts val="1000"/>
              </a:spcAft>
            </a:pPr>
            <a:r>
              <a:rPr lang="ru-RU" sz="4000" dirty="0" smtClean="0"/>
              <a:t>Подготовка </a:t>
            </a:r>
            <a:r>
              <a:rPr lang="ru-RU" sz="4000" dirty="0"/>
              <a:t>к сдаче ЕГЭ и ОГЭ</a:t>
            </a:r>
          </a:p>
          <a:p>
            <a:pPr>
              <a:spcAft>
                <a:spcPts val="1000"/>
              </a:spcAft>
            </a:pPr>
            <a:r>
              <a:rPr lang="ru-RU" sz="4000" dirty="0" smtClean="0"/>
              <a:t>П</a:t>
            </a:r>
            <a:r>
              <a:rPr lang="ru-RU" sz="4000" dirty="0"/>
              <a:t>сихологические </a:t>
            </a:r>
            <a:r>
              <a:rPr lang="ru-RU" sz="4000" dirty="0" smtClean="0"/>
              <a:t>консультации, </a:t>
            </a:r>
            <a:r>
              <a:rPr lang="ru-RU" sz="4000" dirty="0" smtClean="0"/>
              <a:t>игры </a:t>
            </a:r>
          </a:p>
          <a:p>
            <a:pPr>
              <a:spcAft>
                <a:spcPts val="1000"/>
              </a:spcAft>
            </a:pPr>
            <a:r>
              <a:rPr lang="ru-RU" sz="4000" dirty="0" smtClean="0"/>
              <a:t>Сопровождение на поддерживающем лечении</a:t>
            </a:r>
            <a:endParaRPr lang="ru-RU" sz="4000" dirty="0"/>
          </a:p>
          <a:p>
            <a:endParaRPr lang="ru-RU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395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6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AB4F-38A5-4C1C-9993-54E8ECDE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115745"/>
          </a:xfrm>
        </p:spPr>
        <p:txBody>
          <a:bodyPr/>
          <a:lstStyle/>
          <a:p>
            <a:r>
              <a:rPr lang="ru-RU" dirty="0" smtClean="0"/>
              <a:t>1 сентября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06609" y="2477060"/>
            <a:ext cx="6737836" cy="3915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156" y="2484000"/>
            <a:ext cx="4507027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10 детей разных возрастов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преподавателя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Мероприятие на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Добро.Ру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8FE9021-FB69-45FD-B33D-E4E25DEE8C07}"/>
              </a:ext>
            </a:extLst>
          </p:cNvPr>
          <p:cNvGrpSpPr/>
          <p:nvPr/>
        </p:nvGrpSpPr>
        <p:grpSpPr>
          <a:xfrm>
            <a:off x="511199" y="3541500"/>
            <a:ext cx="2431547" cy="2722500"/>
            <a:chOff x="511199" y="3429000"/>
            <a:chExt cx="2431547" cy="272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3923047-99D4-470A-88D9-848A6CC8163F}"/>
                </a:ext>
              </a:extLst>
            </p:cNvPr>
            <p:cNvSpPr/>
            <p:nvPr/>
          </p:nvSpPr>
          <p:spPr>
            <a:xfrm>
              <a:off x="511199" y="3429000"/>
              <a:ext cx="2430000" cy="495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CBE2089-40DD-4EEA-8305-BB2E85053C5F}"/>
                </a:ext>
              </a:extLst>
            </p:cNvPr>
            <p:cNvSpPr/>
            <p:nvPr/>
          </p:nvSpPr>
          <p:spPr>
            <a:xfrm>
              <a:off x="512746" y="3924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6E3738D-A9B7-467C-BF21-07ADFA42A112}"/>
                </a:ext>
              </a:extLst>
            </p:cNvPr>
            <p:cNvSpPr/>
            <p:nvPr/>
          </p:nvSpPr>
          <p:spPr>
            <a:xfrm>
              <a:off x="511932" y="4756500"/>
              <a:ext cx="2430000" cy="139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D3A2AE6-726A-46C1-928B-DFD0D287318E}"/>
              </a:ext>
            </a:extLst>
          </p:cNvPr>
          <p:cNvGrpSpPr/>
          <p:nvPr/>
        </p:nvGrpSpPr>
        <p:grpSpPr>
          <a:xfrm>
            <a:off x="3436251" y="3046500"/>
            <a:ext cx="2433254" cy="3217500"/>
            <a:chOff x="3436251" y="2934000"/>
            <a:chExt cx="2433254" cy="321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C7EE0E-CDF1-4F39-9EF8-FCFA53F608AD}"/>
                </a:ext>
              </a:extLst>
            </p:cNvPr>
            <p:cNvSpPr/>
            <p:nvPr/>
          </p:nvSpPr>
          <p:spPr>
            <a:xfrm>
              <a:off x="3439505" y="2934000"/>
              <a:ext cx="2430000" cy="49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AED8A07-FD59-4D3C-9964-5D8A89408808}"/>
                </a:ext>
              </a:extLst>
            </p:cNvPr>
            <p:cNvSpPr/>
            <p:nvPr/>
          </p:nvSpPr>
          <p:spPr>
            <a:xfrm>
              <a:off x="3436251" y="3429000"/>
              <a:ext cx="2430000" cy="8325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6EBE45D-4F9B-41E6-8035-48A409FF1C72}"/>
                </a:ext>
              </a:extLst>
            </p:cNvPr>
            <p:cNvSpPr/>
            <p:nvPr/>
          </p:nvSpPr>
          <p:spPr>
            <a:xfrm>
              <a:off x="3436932" y="4261500"/>
              <a:ext cx="2430000" cy="18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F15E8EA-4396-4EFF-AF0F-96BDC7C0B6E7}"/>
              </a:ext>
            </a:extLst>
          </p:cNvPr>
          <p:cNvGrpSpPr/>
          <p:nvPr/>
        </p:nvGrpSpPr>
        <p:grpSpPr>
          <a:xfrm>
            <a:off x="6353248" y="2551500"/>
            <a:ext cx="2430752" cy="3712500"/>
            <a:chOff x="6353248" y="2439000"/>
            <a:chExt cx="2430752" cy="371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BFA10E8-259E-414D-8ABB-B74F930DBFE6}"/>
                </a:ext>
              </a:extLst>
            </p:cNvPr>
            <p:cNvSpPr/>
            <p:nvPr/>
          </p:nvSpPr>
          <p:spPr>
            <a:xfrm>
              <a:off x="6354000" y="2439000"/>
              <a:ext cx="2430000" cy="49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D52232C-FFE9-4F46-9D80-DF733E5DC125}"/>
                </a:ext>
              </a:extLst>
            </p:cNvPr>
            <p:cNvSpPr/>
            <p:nvPr/>
          </p:nvSpPr>
          <p:spPr>
            <a:xfrm>
              <a:off x="6353248" y="2934000"/>
              <a:ext cx="2430000" cy="8325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1E12058-491A-40B2-8CCD-56C72EDE870B}"/>
                </a:ext>
              </a:extLst>
            </p:cNvPr>
            <p:cNvSpPr/>
            <p:nvPr/>
          </p:nvSpPr>
          <p:spPr>
            <a:xfrm>
              <a:off x="6354000" y="3766500"/>
              <a:ext cx="2430000" cy="238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8406FD-A98E-44A1-8C2F-F8E94C50E81F}"/>
              </a:ext>
            </a:extLst>
          </p:cNvPr>
          <p:cNvSpPr/>
          <p:nvPr/>
        </p:nvSpPr>
        <p:spPr>
          <a:xfrm>
            <a:off x="9291600" y="2056500"/>
            <a:ext cx="2430000" cy="49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BD5251-FC14-4F67-9448-9DF649205764}"/>
              </a:ext>
            </a:extLst>
          </p:cNvPr>
          <p:cNvSpPr/>
          <p:nvPr/>
        </p:nvSpPr>
        <p:spPr>
          <a:xfrm>
            <a:off x="9290450" y="2551500"/>
            <a:ext cx="2430000" cy="832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DB174B-9E50-4B86-B0BA-55D83CBFFCC9}"/>
              </a:ext>
            </a:extLst>
          </p:cNvPr>
          <p:cNvSpPr/>
          <p:nvPr/>
        </p:nvSpPr>
        <p:spPr>
          <a:xfrm>
            <a:off x="9290450" y="3384000"/>
            <a:ext cx="243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120A7-CF4D-49D8-B55F-BEFFC9C71890}"/>
              </a:ext>
            </a:extLst>
          </p:cNvPr>
          <p:cNvSpPr txBox="1"/>
          <p:nvPr/>
        </p:nvSpPr>
        <p:spPr>
          <a:xfrm>
            <a:off x="639020" y="4867888"/>
            <a:ext cx="217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Русский язык</a:t>
            </a:r>
          </a:p>
          <a:p>
            <a:pPr algn="ctr"/>
            <a:r>
              <a:rPr lang="ru-RU" sz="1600" dirty="0"/>
              <a:t>Литература</a:t>
            </a:r>
          </a:p>
          <a:p>
            <a:pPr algn="ctr"/>
            <a:r>
              <a:rPr lang="ru-RU" sz="1600" dirty="0"/>
              <a:t>Математика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F4178-6426-4622-9522-43826F96CF54}"/>
              </a:ext>
            </a:extLst>
          </p:cNvPr>
          <p:cNvSpPr txBox="1"/>
          <p:nvPr/>
        </p:nvSpPr>
        <p:spPr>
          <a:xfrm>
            <a:off x="3716541" y="3061911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Ноябрь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6657607" y="2568167"/>
            <a:ext cx="184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Январь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9714210" y="2073168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Март 2022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970ABF0-5D42-4D86-B0BE-791B4C293630}"/>
              </a:ext>
            </a:extLst>
          </p:cNvPr>
          <p:cNvSpPr/>
          <p:nvPr/>
        </p:nvSpPr>
        <p:spPr>
          <a:xfrm>
            <a:off x="668439" y="4251583"/>
            <a:ext cx="2116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преподавателя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FA226F-89A8-4129-AEB8-E280731940D7}"/>
              </a:ext>
            </a:extLst>
          </p:cNvPr>
          <p:cNvSpPr/>
          <p:nvPr/>
        </p:nvSpPr>
        <p:spPr>
          <a:xfrm>
            <a:off x="3563338" y="3746262"/>
            <a:ext cx="2254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6 преподавателей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F0B5D1-28C3-4EAC-B73D-699CAFA745EE}"/>
              </a:ext>
            </a:extLst>
          </p:cNvPr>
          <p:cNvSpPr/>
          <p:nvPr/>
        </p:nvSpPr>
        <p:spPr>
          <a:xfrm>
            <a:off x="6372701" y="3251350"/>
            <a:ext cx="2293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8 преподавателей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89D37A-2B95-4AB4-97B0-7B83AA25AB66}"/>
              </a:ext>
            </a:extLst>
          </p:cNvPr>
          <p:cNvSpPr/>
          <p:nvPr/>
        </p:nvSpPr>
        <p:spPr>
          <a:xfrm>
            <a:off x="9320954" y="2767695"/>
            <a:ext cx="240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10 преподавателей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7A50CE-223B-42EC-8453-6F47F0B0CF0C}"/>
              </a:ext>
            </a:extLst>
          </p:cNvPr>
          <p:cNvSpPr txBox="1"/>
          <p:nvPr/>
        </p:nvSpPr>
        <p:spPr>
          <a:xfrm>
            <a:off x="3563338" y="4448852"/>
            <a:ext cx="2175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Химия</a:t>
            </a:r>
          </a:p>
          <a:p>
            <a:pPr algn="ctr"/>
            <a:r>
              <a:rPr lang="ru-RU" sz="1600" dirty="0"/>
              <a:t>Физика</a:t>
            </a:r>
          </a:p>
          <a:p>
            <a:pPr algn="ctr"/>
            <a:r>
              <a:rPr lang="ru-RU" sz="1600" dirty="0"/>
              <a:t>География</a:t>
            </a:r>
          </a:p>
          <a:p>
            <a:pPr algn="ctr"/>
            <a:r>
              <a:rPr lang="ru-RU" sz="1600" dirty="0"/>
              <a:t>Английский </a:t>
            </a:r>
            <a:r>
              <a:rPr lang="ru-RU" sz="1600" dirty="0" smtClean="0"/>
              <a:t>язык</a:t>
            </a:r>
            <a:endParaRPr lang="ru-RU" sz="1600" dirty="0"/>
          </a:p>
          <a:p>
            <a:pPr algn="ctr"/>
            <a:r>
              <a:rPr lang="ru-RU" sz="1600" dirty="0"/>
              <a:t>ОБЖ</a:t>
            </a:r>
          </a:p>
          <a:p>
            <a:pPr algn="ctr"/>
            <a:endParaRPr lang="ru-RU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CA774-2D76-40C6-9BA5-335FD2E81651}"/>
              </a:ext>
            </a:extLst>
          </p:cNvPr>
          <p:cNvSpPr txBox="1"/>
          <p:nvPr/>
        </p:nvSpPr>
        <p:spPr>
          <a:xfrm>
            <a:off x="6490778" y="3953852"/>
            <a:ext cx="2175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История </a:t>
            </a:r>
          </a:p>
          <a:p>
            <a:pPr algn="ctr"/>
            <a:r>
              <a:rPr lang="ru-RU" sz="1600" dirty="0"/>
              <a:t>Ментальная математика</a:t>
            </a:r>
          </a:p>
          <a:p>
            <a:pPr algn="ctr"/>
            <a:r>
              <a:rPr lang="ru-RU" sz="1600" dirty="0"/>
              <a:t>Психологические классы</a:t>
            </a:r>
          </a:p>
          <a:p>
            <a:pPr algn="ctr"/>
            <a:r>
              <a:rPr lang="ru-RU" sz="1600" dirty="0"/>
              <a:t>Базовый английский</a:t>
            </a:r>
          </a:p>
          <a:p>
            <a:pPr algn="ctr"/>
            <a:r>
              <a:rPr lang="ru-RU" sz="1600" dirty="0"/>
              <a:t>Биология</a:t>
            </a:r>
          </a:p>
          <a:p>
            <a:pPr algn="ctr"/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20625-2D95-4847-912D-D838426A94DA}"/>
              </a:ext>
            </a:extLst>
          </p:cNvPr>
          <p:cNvSpPr txBox="1"/>
          <p:nvPr/>
        </p:nvSpPr>
        <p:spPr>
          <a:xfrm>
            <a:off x="9417537" y="3458852"/>
            <a:ext cx="2175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Программирование (</a:t>
            </a:r>
            <a:r>
              <a:rPr lang="en-US" sz="1600" dirty="0"/>
              <a:t>Python</a:t>
            </a:r>
            <a:r>
              <a:rPr lang="ru-RU" sz="1600" dirty="0"/>
              <a:t>)</a:t>
            </a:r>
            <a:endParaRPr lang="en-US" sz="1600" dirty="0"/>
          </a:p>
          <a:p>
            <a:pPr algn="ctr"/>
            <a:r>
              <a:rPr lang="ru-RU" sz="1600" dirty="0"/>
              <a:t>Французский язык</a:t>
            </a:r>
          </a:p>
          <a:p>
            <a:pPr algn="ctr"/>
            <a:r>
              <a:rPr lang="ru-RU" sz="1600" dirty="0"/>
              <a:t>Китайский язык</a:t>
            </a:r>
          </a:p>
          <a:p>
            <a:pPr algn="ctr"/>
            <a:r>
              <a:rPr lang="ru-RU" sz="1600" dirty="0"/>
              <a:t>Астрономия</a:t>
            </a:r>
          </a:p>
          <a:p>
            <a:pPr algn="ctr"/>
            <a:r>
              <a:rPr lang="ru-RU" sz="1600" dirty="0"/>
              <a:t>Рисование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668439" y="3600817"/>
            <a:ext cx="211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Сентябрь 2021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8620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6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проекта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8" y="1387696"/>
            <a:ext cx="2442545" cy="45481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23" y="2574000"/>
            <a:ext cx="2443250" cy="39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6000" y="2259000"/>
            <a:ext cx="594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Нестабильное состояние здоровья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возможности постоянно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заниматься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Отсутствие преподавателей по предметам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возможности преподавать на постоянной основе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Риск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отмены занятий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Нехватка ноутбуков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Отсутствие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лицензионного ПО</a:t>
            </a:r>
          </a:p>
        </p:txBody>
      </p:sp>
    </p:spTree>
    <p:extLst>
      <p:ext uri="{BB962C8B-B14F-4D97-AF65-F5344CB8AC3E}">
        <p14:creationId xmlns:p14="http://schemas.microsoft.com/office/powerpoint/2010/main" val="23057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1719000"/>
            <a:ext cx="11685600" cy="4412963"/>
          </a:xfrm>
        </p:spPr>
        <p:txBody>
          <a:bodyPr>
            <a:normAutofit/>
          </a:bodyPr>
          <a:lstStyle/>
          <a:p>
            <a:r>
              <a:rPr lang="ru-RU" dirty="0"/>
              <a:t>ФГАО ОУ ВО «Национальный исследовательский университет ИТМО»</a:t>
            </a:r>
          </a:p>
          <a:p>
            <a:r>
              <a:rPr lang="ru-RU" dirty="0"/>
              <a:t>Школа английского языка «</a:t>
            </a:r>
            <a:r>
              <a:rPr lang="en-US" dirty="0" err="1"/>
              <a:t>EgoRound</a:t>
            </a:r>
            <a:r>
              <a:rPr lang="ru-RU" dirty="0"/>
              <a:t>»</a:t>
            </a:r>
          </a:p>
          <a:p>
            <a:r>
              <a:rPr lang="ru-RU" dirty="0"/>
              <a:t>Он-лайн школа «Стимул»</a:t>
            </a:r>
          </a:p>
          <a:p>
            <a:r>
              <a:rPr lang="ru-RU" dirty="0"/>
              <a:t>Благотворительный </a:t>
            </a:r>
            <a:r>
              <a:rPr lang="ru-RU" dirty="0" smtClean="0"/>
              <a:t>фонд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Семицветие</a:t>
            </a:r>
            <a:r>
              <a:rPr lang="ru-RU" dirty="0"/>
              <a:t>»</a:t>
            </a:r>
          </a:p>
          <a:p>
            <a:r>
              <a:rPr lang="ru-RU" dirty="0"/>
              <a:t>МОО Развитие психологической помощи в Санкт-Петербурге</a:t>
            </a:r>
          </a:p>
          <a:p>
            <a:r>
              <a:rPr lang="ru-RU" dirty="0"/>
              <a:t>Партия «Новые Люди»</a:t>
            </a:r>
          </a:p>
          <a:p>
            <a:r>
              <a:rPr lang="ru-RU" dirty="0"/>
              <a:t>Преподаватели – волонтеры</a:t>
            </a:r>
          </a:p>
          <a:p>
            <a:r>
              <a:rPr lang="en-US" dirty="0"/>
              <a:t>https://dobro.ru/event/10082783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657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Слайд think-cell" r:id="rId5" imgW="353" imgH="318" progId="TCLayout.ActiveDocument.1">
                  <p:embed/>
                </p:oleObj>
              </mc:Choice>
              <mc:Fallback>
                <p:oleObj name="Слайд think-cell" r:id="rId5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6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BD17-2EA4-4427-8CA7-956D122F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025745"/>
          </a:xfrm>
        </p:spPr>
        <p:txBody>
          <a:bodyPr/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00" y="1314000"/>
            <a:ext cx="2381198" cy="409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16" y="1314000"/>
            <a:ext cx="2508045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1000" y="2079000"/>
            <a:ext cx="675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Создание «виртуальной»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Сотрудничество с фондами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Консультационная 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психологическая группа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Объединение больниц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1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_nlEcaLF7_DMtQAfz_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wLDCOFSRMWFW3trZUH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zdZ6yzC.kmCMjVyRtp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lGHZLWqyEMrgYItOn.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218</Words>
  <Application>Microsoft Office PowerPoint</Application>
  <PresentationFormat>Широкоэкранный</PresentationFormat>
  <Paragraphs>92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Слайд think-cell</vt:lpstr>
      <vt:lpstr>Проект  #Хотим В Школу Эльвира Жданова</vt:lpstr>
      <vt:lpstr>Почему?</vt:lpstr>
      <vt:lpstr>Цели проекта</vt:lpstr>
      <vt:lpstr>Задачи проекта</vt:lpstr>
      <vt:lpstr>1 сентября</vt:lpstr>
      <vt:lpstr>Развитие</vt:lpstr>
      <vt:lpstr>Риски проекта</vt:lpstr>
      <vt:lpstr>Партнеры</vt:lpstr>
      <vt:lpstr>Возможности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Жданова Эльвира Васильевна</cp:lastModifiedBy>
  <cp:revision>69</cp:revision>
  <dcterms:created xsi:type="dcterms:W3CDTF">2020-07-05T17:04:43Z</dcterms:created>
  <dcterms:modified xsi:type="dcterms:W3CDTF">2022-03-30T11:54:44Z</dcterms:modified>
</cp:coreProperties>
</file>