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ДОБРЫЙ  АВТОБУС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/>
              <a:t>Волонтерский проект</a:t>
            </a:r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4572008"/>
            <a:ext cx="3357586" cy="1463032"/>
          </a:xfrm>
        </p:spPr>
        <p:txBody>
          <a:bodyPr>
            <a:normAutofit/>
          </a:bodyPr>
          <a:lstStyle/>
          <a:p>
            <a:r>
              <a:rPr lang="ru-RU" dirty="0" smtClean="0"/>
              <a:t>ДОБРЫЙ  АВТОБУС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3354700" cy="418795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Цель проекта: 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создать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единое смысловое, коммуникационное и информационное пространство для распространения идей добровольчества среди горожан, популяризации различных направлений волонтёрского движения.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asFat3VR3x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249904"/>
            <a:ext cx="4075041" cy="611853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429132"/>
            <a:ext cx="8043890" cy="1428760"/>
          </a:xfrm>
        </p:spPr>
        <p:txBody>
          <a:bodyPr>
            <a:noAutofit/>
          </a:bodyPr>
          <a:lstStyle/>
          <a:p>
            <a:r>
              <a:rPr lang="ru-RU" sz="1400" i="1" dirty="0" smtClean="0">
                <a:solidFill>
                  <a:schemeClr val="accent2">
                    <a:lumMod val="75000"/>
                  </a:schemeClr>
                </a:solidFill>
              </a:rPr>
              <a:t>Проект -победитель Межрегионального конкурса проектных инициатив «</a:t>
            </a:r>
            <a:r>
              <a:rPr lang="ru-RU" sz="1400" i="1" dirty="0" err="1" smtClean="0">
                <a:solidFill>
                  <a:schemeClr val="accent2">
                    <a:lumMod val="75000"/>
                  </a:schemeClr>
                </a:solidFill>
              </a:rPr>
              <a:t>ОтЛИЧНОЕ</a:t>
            </a:r>
            <a:r>
              <a:rPr lang="ru-RU" sz="1400" i="1" dirty="0" smtClean="0">
                <a:solidFill>
                  <a:schemeClr val="accent2">
                    <a:lumMod val="75000"/>
                  </a:schemeClr>
                </a:solidFill>
              </a:rPr>
              <a:t> ДЕЛО 2021» в рамках проекта «Инициатива реализуема. Выбор регионов ПФО» который разработан Нижегородской ассоциацией НКО «Служение» — победителем конкурса по приглашению «Школа филантропии» программы «Эффективная филантропия» Благотворительного фонда Владимира Потанина. Проект реализуется в партнерстве с членами сети ресурсных центров СО НКО Приволжского федерального </a:t>
            </a:r>
            <a:r>
              <a:rPr lang="ru-RU" sz="1400" i="1" dirty="0" smtClean="0">
                <a:solidFill>
                  <a:schemeClr val="accent2">
                    <a:lumMod val="75000"/>
                  </a:schemeClr>
                </a:solidFill>
              </a:rPr>
              <a:t>округа</a:t>
            </a:r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baesaXpOHO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571481"/>
            <a:ext cx="2569365" cy="3425820"/>
          </a:xfrm>
        </p:spPr>
      </p:pic>
      <p:pic>
        <p:nvPicPr>
          <p:cNvPr id="5" name="Содержимое 3" descr="0lGwwz-cU9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1142984"/>
            <a:ext cx="3774004" cy="283050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МП «</a:t>
            </a:r>
            <a:r>
              <a:rPr lang="ru-RU" sz="2200" dirty="0" err="1" smtClean="0">
                <a:solidFill>
                  <a:schemeClr val="accent2">
                    <a:lumMod val="75000"/>
                  </a:schemeClr>
                </a:solidFill>
              </a:rPr>
              <a:t>Автотранс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» безвозмездно предоставил комфортный автобус с экранами для презентаций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ДОБРЫЙ  </a:t>
            </a:r>
            <a:r>
              <a:rPr lang="ru-RU" dirty="0" smtClean="0"/>
              <a:t>АВТОБУС</a:t>
            </a:r>
            <a:endParaRPr lang="ru-RU" dirty="0"/>
          </a:p>
        </p:txBody>
      </p:sp>
      <p:pic>
        <p:nvPicPr>
          <p:cNvPr id="6" name="Содержимое 5" descr="lR9avEctL-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428604"/>
            <a:ext cx="3140869" cy="4187825"/>
          </a:xfrm>
        </p:spPr>
      </p:pic>
      <p:pic>
        <p:nvPicPr>
          <p:cNvPr id="7" name="Содержимое 7" descr="W1nVMT_6Pf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428604"/>
            <a:ext cx="3140869" cy="41878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000504"/>
            <a:ext cx="7972452" cy="2034536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accent2">
                    <a:lumMod val="75000"/>
                  </a:schemeClr>
                </a:solidFill>
              </a:rPr>
              <a:t>На экранах мониторов в автобусе демонстрируются видеоролики о добровольческих проектах</a:t>
            </a:r>
            <a:br>
              <a:rPr lang="ru-RU" sz="31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ДОБРЫЙ  </a:t>
            </a:r>
            <a:r>
              <a:rPr lang="ru-RU" dirty="0" smtClean="0"/>
              <a:t>АВТОБУС</a:t>
            </a:r>
            <a:endParaRPr lang="ru-RU" dirty="0"/>
          </a:p>
        </p:txBody>
      </p:sp>
      <p:pic>
        <p:nvPicPr>
          <p:cNvPr id="5" name="Содержимое 4" descr="8b_2Sy-kcr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785794"/>
            <a:ext cx="3433246" cy="2574934"/>
          </a:xfrm>
        </p:spPr>
      </p:pic>
      <p:pic>
        <p:nvPicPr>
          <p:cNvPr id="7" name="Содержимое 5" descr="ln6SKutfXv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857232"/>
            <a:ext cx="3429024" cy="257176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ДОБРЫЙ  АВТОБУС</a:t>
            </a:r>
            <a:endParaRPr lang="ru-RU" dirty="0"/>
          </a:p>
        </p:txBody>
      </p:sp>
      <p:pic>
        <p:nvPicPr>
          <p:cNvPr id="10" name="Содержимое 9" descr="IF77dGyESv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00760" y="2571744"/>
            <a:ext cx="2714644" cy="3286148"/>
          </a:xfrm>
        </p:spPr>
      </p:pic>
      <p:sp>
        <p:nvSpPr>
          <p:cNvPr id="11" name="TextBox 10"/>
          <p:cNvSpPr txBox="1"/>
          <p:nvPr/>
        </p:nvSpPr>
        <p:spPr>
          <a:xfrm>
            <a:off x="4357686" y="714356"/>
            <a:ext cx="40719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Подготовленные волонтёры рассказывают в автобусе о волонтёрских программах, проводят акции и социологические исследования 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2" name="Содержимое 5" descr="QxCmoVRw3W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233" y="500042"/>
            <a:ext cx="3048022" cy="2286016"/>
          </a:xfrm>
          <a:prstGeom prst="rect">
            <a:avLst/>
          </a:prstGeom>
        </p:spPr>
      </p:pic>
      <p:pic>
        <p:nvPicPr>
          <p:cNvPr id="13" name="Содержимое 7" descr="Df6lrruwhP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3000372"/>
            <a:ext cx="2928958" cy="219671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ДОБРЫЙ  АВТОБУС</a:t>
            </a:r>
            <a:endParaRPr lang="ru-RU" dirty="0"/>
          </a:p>
        </p:txBody>
      </p:sp>
      <p:pic>
        <p:nvPicPr>
          <p:cNvPr id="16" name="Содержимое 15" descr="NjgIHZn892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37570" y="1071546"/>
            <a:ext cx="4592082" cy="3655728"/>
          </a:xfrm>
        </p:spPr>
      </p:pic>
      <p:sp>
        <p:nvSpPr>
          <p:cNvPr id="17" name="TextBox 16"/>
          <p:cNvSpPr txBox="1"/>
          <p:nvPr/>
        </p:nvSpPr>
        <p:spPr>
          <a:xfrm>
            <a:off x="642910" y="857232"/>
            <a:ext cx="314327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В реализации проекта используются собственные видеоролики  о добровольчестве, 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а также   подготовленные Ассоциацией волонтерских центров и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размещённые на сайте 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85786" y="5072074"/>
            <a:ext cx="2571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https://dobro.ru/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4071942"/>
            <a:ext cx="3286148" cy="1285884"/>
          </a:xfrm>
        </p:spPr>
        <p:txBody>
          <a:bodyPr>
            <a:normAutofit/>
          </a:bodyPr>
          <a:lstStyle/>
          <a:p>
            <a:r>
              <a:rPr lang="ru-RU" dirty="0" smtClean="0"/>
              <a:t>ДОБРЫЙ  АВТОБУС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2920" y="1142984"/>
            <a:ext cx="3997642" cy="4000528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#</a:t>
            </a:r>
            <a:r>
              <a:rPr lang="ru-RU" sz="2000" dirty="0" err="1" smtClean="0"/>
              <a:t>ОтЛИЧНОЕДЕЛО</a:t>
            </a:r>
            <a:r>
              <a:rPr lang="ru-RU" sz="2000" dirty="0" smtClean="0"/>
              <a:t> </a:t>
            </a:r>
            <a:endParaRPr lang="en-US" sz="2000" dirty="0" smtClean="0"/>
          </a:p>
          <a:p>
            <a:pPr>
              <a:buNone/>
            </a:pPr>
            <a:r>
              <a:rPr lang="ru-RU" sz="2000" dirty="0" smtClean="0"/>
              <a:t>#</a:t>
            </a:r>
            <a:r>
              <a:rPr lang="ru-RU" sz="2000" dirty="0" err="1" smtClean="0"/>
              <a:t>МДЦРовесник</a:t>
            </a:r>
            <a:r>
              <a:rPr lang="ru-RU" sz="2000" dirty="0" smtClean="0"/>
              <a:t> </a:t>
            </a:r>
            <a:endParaRPr lang="en-US" sz="2000" dirty="0" smtClean="0"/>
          </a:p>
          <a:p>
            <a:pPr>
              <a:buNone/>
            </a:pPr>
            <a:r>
              <a:rPr lang="ru-RU" sz="2000" dirty="0" smtClean="0"/>
              <a:t>#</a:t>
            </a:r>
            <a:r>
              <a:rPr lang="ru-RU" sz="2000" dirty="0" err="1" smtClean="0"/>
              <a:t>добрыйавтобус</a:t>
            </a:r>
            <a:endParaRPr lang="en-US" sz="2000" dirty="0" smtClean="0"/>
          </a:p>
          <a:p>
            <a:pPr>
              <a:buNone/>
            </a:pPr>
            <a:r>
              <a:rPr lang="ru-RU" sz="2000" dirty="0" smtClean="0"/>
              <a:t>#</a:t>
            </a:r>
            <a:r>
              <a:rPr lang="ru-RU" sz="2000" dirty="0" err="1" smtClean="0"/>
              <a:t>ДоброволецСурскогоКрая</a:t>
            </a:r>
            <a:endParaRPr lang="en-US" sz="2000" dirty="0" smtClean="0"/>
          </a:p>
          <a:p>
            <a:pPr>
              <a:buNone/>
            </a:pPr>
            <a:r>
              <a:rPr lang="ru-RU" sz="2000" dirty="0" smtClean="0"/>
              <a:t>#РегионДобра58 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#</a:t>
            </a:r>
            <a:r>
              <a:rPr lang="ru-RU" sz="2000" dirty="0" smtClean="0"/>
              <a:t>серебряныеволонтёры58</a:t>
            </a:r>
            <a:endParaRPr lang="en-US" sz="2000" dirty="0" smtClean="0"/>
          </a:p>
          <a:p>
            <a:pPr>
              <a:buNone/>
            </a:pPr>
            <a:r>
              <a:rPr lang="ru-RU" sz="2000" dirty="0" smtClean="0"/>
              <a:t>#</a:t>
            </a:r>
            <a:r>
              <a:rPr lang="ru-RU" sz="2000" dirty="0" err="1" smtClean="0"/>
              <a:t>волонтерзаречного</a:t>
            </a:r>
            <a:r>
              <a:rPr lang="ru-RU" sz="2000" dirty="0" smtClean="0"/>
              <a:t> </a:t>
            </a:r>
            <a:endParaRPr lang="ru-RU" sz="2000" dirty="0" smtClean="0"/>
          </a:p>
          <a:p>
            <a:endParaRPr lang="ru-RU" dirty="0"/>
          </a:p>
        </p:txBody>
      </p:sp>
      <p:pic>
        <p:nvPicPr>
          <p:cNvPr id="7" name="Содержимое 3" descr="Xl8iPyZ-hf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642918"/>
            <a:ext cx="3812673" cy="528641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16</TotalTime>
  <Words>174</Words>
  <PresentationFormat>Экран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Аспект</vt:lpstr>
      <vt:lpstr>ДОБРЫЙ  АВТОБУС</vt:lpstr>
      <vt:lpstr>ДОБРЫЙ  АВТОБУС</vt:lpstr>
      <vt:lpstr>Проект -победитель Межрегионального конкурса проектных инициатив «ОтЛИЧНОЕ ДЕЛО 2021» в рамках проекта «Инициатива реализуема. Выбор регионов ПФО» который разработан Нижегородской ассоциацией НКО «Служение» — победителем конкурса по приглашению «Школа филантропии» программы «Эффективная филантропия» Благотворительного фонда Владимира Потанина. Проект реализуется в партнерстве с членами сети ресурсных центров СО НКО Приволжского федерального округа</vt:lpstr>
      <vt:lpstr>МП «Автотранс» безвозмездно предоставил комфортный автобус с экранами для презентаций ДОБРЫЙ  АВТОБУС</vt:lpstr>
      <vt:lpstr>На экранах мониторов в автобусе демонстрируются видеоролики о добровольческих проектах  ДОБРЫЙ  АВТОБУС</vt:lpstr>
      <vt:lpstr>ДОБРЫЙ  АВТОБУС</vt:lpstr>
      <vt:lpstr>ДОБРЫЙ  АВТОБУС</vt:lpstr>
      <vt:lpstr>ДОБРЫЙ  АВТОБУС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ДОБРЫЙ  АВТОБУС</dc:title>
  <dc:creator>Администратор</dc:creator>
  <cp:lastModifiedBy>Администратор</cp:lastModifiedBy>
  <cp:revision>3</cp:revision>
  <dcterms:created xsi:type="dcterms:W3CDTF">2021-09-07T15:16:33Z</dcterms:created>
  <dcterms:modified xsi:type="dcterms:W3CDTF">2021-09-07T15:42:51Z</dcterms:modified>
</cp:coreProperties>
</file>