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1" r:id="rId2"/>
    <p:sldId id="281" r:id="rId3"/>
    <p:sldId id="280" r:id="rId4"/>
    <p:sldId id="283" r:id="rId5"/>
    <p:sldId id="314" r:id="rId6"/>
    <p:sldId id="318" r:id="rId7"/>
    <p:sldId id="317" r:id="rId8"/>
    <p:sldId id="320" r:id="rId9"/>
    <p:sldId id="312" r:id="rId10"/>
    <p:sldId id="321" r:id="rId11"/>
    <p:sldId id="322" r:id="rId12"/>
    <p:sldId id="323" r:id="rId13"/>
    <p:sldId id="315" r:id="rId14"/>
    <p:sldId id="319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8080"/>
    <a:srgbClr val="00FF00"/>
    <a:srgbClr val="0033CC"/>
    <a:srgbClr val="66FFCC"/>
    <a:srgbClr val="081707"/>
    <a:srgbClr val="01021D"/>
    <a:srgbClr val="0000FF"/>
    <a:srgbClr val="66CCFF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19" autoAdjust="0"/>
  </p:normalViewPr>
  <p:slideViewPr>
    <p:cSldViewPr>
      <p:cViewPr varScale="1">
        <p:scale>
          <a:sx n="69" d="100"/>
          <a:sy n="69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8F1A5-0269-4DF1-99E2-FC0C53F40049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D10D7-CBB7-4DB0-B56B-F1D79201F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45893-4DD3-4A87-ADF4-0BDFA731B4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86F59-C450-44AB-8DC7-65ED528367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35DA7-D3F5-490C-AB65-58C12CF56A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54E85-28EE-43D1-9667-2EE9A4AB12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BD9C5-E810-4C23-B70B-DAE1C185F2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63E35-93C0-4342-9DEE-ECC5A34465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30D43-8A32-43CA-B54D-34286923AF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C5C86-7A45-49F6-9F55-2406F75B0B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A5151-9CE7-4175-BB18-9131D48C9A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116C8-E616-460B-8760-2FA16CB2BA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E090D-853A-426A-B6E6-19E569DCE0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4E9E3C-3A70-4AC5-86CB-C35DF708B8B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43608" y="4941168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Патриотическая просветительская акция </a:t>
            </a:r>
          </a:p>
          <a:p>
            <a:pPr algn="ctr"/>
            <a:r>
              <a:rPr lang="ru-RU" sz="2800" b="1" kern="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«Мы наследники Великой Победы»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yColl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6266354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6176" y="2420888"/>
            <a:ext cx="2987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Проведение военно-исторического </a:t>
            </a:r>
            <a:r>
              <a:rPr lang="ru-RU" sz="2400" b="1" dirty="0" err="1" smtClean="0"/>
              <a:t>квеста</a:t>
            </a:r>
            <a:r>
              <a:rPr lang="ru-RU" sz="2400" b="1" dirty="0" smtClean="0"/>
              <a:t> с привлечением добровольцев </a:t>
            </a:r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3"/>
            <a:ext cx="6444208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2200" y="2060848"/>
            <a:ext cx="27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Проведение уроков мужества в образовательных учреждениях</a:t>
            </a:r>
            <a:endParaRPr lang="ru-RU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.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6012160" cy="489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2160" y="1628800"/>
            <a:ext cx="3131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Торжественное закрытие акции с наградами отличившихся участников и добровольцев проекта</a:t>
            </a:r>
            <a:endParaRPr lang="ru-RU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288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</a:rPr>
              <a:t>Партнеры проекта :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19" y="2132856"/>
            <a:ext cx="856895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1. </a:t>
            </a:r>
            <a:r>
              <a:rPr lang="ru-RU" sz="1600" dirty="0" smtClean="0"/>
              <a:t>РЕГИОНАЛЬНОЕ ОТДЕЛЕНИЕ ОБЩЕРОССИЙСКОГО ОБЩЕСТВЕННОГО ДВИЖЕНИЯ ПО УВЕКОВЕЧЕНИЮ ПАМЯТИ ПОГИБШИХ ПРИ ЗАЩИТЕ ОТЕЧЕСТВА "ПОИСКОВОЕ ДВИЖЕНИЕ РОССИИ" В КРАСНОДАРСКОМ КРАЕ.</a:t>
            </a:r>
          </a:p>
          <a:p>
            <a:r>
              <a:rPr lang="ru-RU" sz="1600" b="1" dirty="0" smtClean="0"/>
              <a:t>2.</a:t>
            </a:r>
            <a:r>
              <a:rPr lang="ru-RU" sz="1600" dirty="0" smtClean="0"/>
              <a:t> КРАСНОДАРСКАЯ КРАЕВАЯ ОБЩЕСТВЕННАЯ ВОЕННО-ПАТРИОТИЧЕСКАЯ ПОИСКОВАЯ ОРГАНИЗАЦИЯ "АССОЦИАЦИЯ ПОИСКОВЫХ ОТРЯДОВ "КУБАНЬПОИСК«.</a:t>
            </a:r>
          </a:p>
          <a:p>
            <a:r>
              <a:rPr lang="ru-RU" sz="1600" b="1" dirty="0" smtClean="0"/>
              <a:t>3.</a:t>
            </a:r>
            <a:r>
              <a:rPr lang="ru-RU" sz="1600" dirty="0" smtClean="0"/>
              <a:t> ТОС № 193 ГОРОДА КРАСНОДАРА.</a:t>
            </a:r>
          </a:p>
          <a:p>
            <a:r>
              <a:rPr lang="ru-RU" sz="1600" b="1" dirty="0" smtClean="0"/>
              <a:t>4.</a:t>
            </a:r>
            <a:r>
              <a:rPr lang="ru-RU" sz="1600" dirty="0" smtClean="0"/>
              <a:t> АВТОНОМНАЯ НЕКОМЕРЧЕСКАЯ ОРГАНИЗАЦИЯ  ЦЕНТР СЕМЬИ И ДЕТСТВА «НАСЛЕДИЕ КУБАНИ»</a:t>
            </a:r>
          </a:p>
          <a:p>
            <a:r>
              <a:rPr lang="ru-RU" sz="1600" b="1" dirty="0" smtClean="0"/>
              <a:t>5.</a:t>
            </a:r>
            <a:r>
              <a:rPr lang="ru-RU" sz="1600" dirty="0" smtClean="0"/>
              <a:t> КРАСНОДАРСКАЯ ЧАЙНАЯ ФАБРИКА «ВЕКА»</a:t>
            </a:r>
          </a:p>
          <a:p>
            <a:r>
              <a:rPr lang="ru-RU" sz="1600" b="1" dirty="0" smtClean="0"/>
              <a:t>6.</a:t>
            </a:r>
            <a:r>
              <a:rPr lang="ru-RU" sz="1600" dirty="0" smtClean="0"/>
              <a:t> ОБЩЕСТВО С ОГРАНИЧЕННОЙ ОТВЕТСТВЕННОСТЬЮ "РАДИО ТРЭНД«</a:t>
            </a:r>
          </a:p>
          <a:p>
            <a:r>
              <a:rPr lang="ru-RU" sz="1600" b="1" dirty="0" smtClean="0"/>
              <a:t>7. </a:t>
            </a:r>
            <a:r>
              <a:rPr lang="ru-RU" sz="1600" dirty="0" smtClean="0"/>
              <a:t>ЦЕНТР ПАТРИОТИЧЕСКОГО ВОСПИТАНИЯ МОЛОДЕЖИ ГОРОДА КРАСНОДАРА</a:t>
            </a:r>
          </a:p>
          <a:p>
            <a:endParaRPr lang="ru-RU" sz="1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70080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Ожидаемые результаты: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72816"/>
            <a:ext cx="9144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Количественные показатели:</a:t>
            </a:r>
          </a:p>
          <a:p>
            <a:r>
              <a:rPr lang="ru-RU" sz="1600" dirty="0" smtClean="0"/>
              <a:t>Количество добровольцев - не менее 60 человек.</a:t>
            </a:r>
          </a:p>
          <a:p>
            <a:r>
              <a:rPr lang="ru-RU" sz="1600" dirty="0" smtClean="0"/>
              <a:t>Количество участников дворовых уроков мужества не менее 200 человек.</a:t>
            </a:r>
          </a:p>
          <a:p>
            <a:r>
              <a:rPr lang="ru-RU" sz="1600" dirty="0" smtClean="0"/>
              <a:t>Количество участников экспедиции - 30 человек.</a:t>
            </a:r>
          </a:p>
          <a:p>
            <a:r>
              <a:rPr lang="ru-RU" sz="1600" dirty="0" smtClean="0"/>
              <a:t>Количество отборочного конкурса - не менее 50 человек.</a:t>
            </a:r>
          </a:p>
          <a:p>
            <a:r>
              <a:rPr lang="ru-RU" sz="1600" dirty="0" smtClean="0"/>
              <a:t>Количество участников уроков мужества в образовательных организациях – 950 человек.</a:t>
            </a:r>
          </a:p>
          <a:p>
            <a:r>
              <a:rPr lang="ru-RU" sz="1600" dirty="0" smtClean="0"/>
              <a:t>Количество участников военно-исторического </a:t>
            </a:r>
            <a:r>
              <a:rPr lang="ru-RU" sz="1600" dirty="0" err="1" smtClean="0"/>
              <a:t>квеста</a:t>
            </a:r>
            <a:r>
              <a:rPr lang="ru-RU" sz="1600" dirty="0" smtClean="0"/>
              <a:t> - 50 человек.</a:t>
            </a:r>
          </a:p>
          <a:p>
            <a:r>
              <a:rPr lang="ru-RU" sz="1600" dirty="0" smtClean="0"/>
              <a:t>Количество участников торжественного закрытия проекта – 100 человек.</a:t>
            </a:r>
          </a:p>
          <a:p>
            <a:r>
              <a:rPr lang="ru-RU" sz="1600" dirty="0" smtClean="0"/>
              <a:t>Количество проведенных мероприятий – 10.</a:t>
            </a:r>
          </a:p>
          <a:p>
            <a:r>
              <a:rPr lang="ru-RU" sz="1600" dirty="0" smtClean="0"/>
              <a:t>Установлен – 1 </a:t>
            </a:r>
            <a:r>
              <a:rPr lang="ru-RU" sz="1600" dirty="0" smtClean="0"/>
              <a:t>памятный знак</a:t>
            </a:r>
            <a:endParaRPr lang="ru-RU" sz="1600" dirty="0" smtClean="0"/>
          </a:p>
          <a:p>
            <a:r>
              <a:rPr lang="ru-RU" sz="1600" dirty="0" smtClean="0"/>
              <a:t>Количество публикаций – более 30.</a:t>
            </a:r>
          </a:p>
          <a:p>
            <a:r>
              <a:rPr lang="ru-RU" sz="1600" dirty="0" smtClean="0"/>
              <a:t>Информационный охват – 6500 человек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Качественные показатели:</a:t>
            </a:r>
          </a:p>
          <a:p>
            <a:r>
              <a:rPr lang="ru-RU" sz="1600" dirty="0" smtClean="0"/>
              <a:t>Активизируется интерес детей и подростков к изучению истории родного края. Дети и подростки будут привлечены к занятиям социально значимой деятельностью. Будет привлечено внимание общественности, средств массовой информации к проблеме сохранения исторической памяти народа. У молодежи появится возможность раскрыть свои способности и реализовать себя. Будет наведен порядок на захоронениях, памятниках и мемориалах.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43608" y="5518973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26" name="AutoShape 2" descr="https://sun9-5.userapi.com/c854424/v854424398/af42f/exTaEfBxDO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348880"/>
            <a:ext cx="8435280" cy="4032448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/>
              <a:t>            </a:t>
            </a:r>
          </a:p>
          <a:p>
            <a:pPr algn="just">
              <a:buNone/>
            </a:pPr>
            <a:endParaRPr lang="ru-RU" sz="1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628800"/>
            <a:ext cx="88583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sz="2800" b="1" dirty="0" smtClean="0">
                <a:solidFill>
                  <a:srgbClr val="FF0000"/>
                </a:solidFill>
              </a:rPr>
              <a:t>Актуальность проекта:  </a:t>
            </a:r>
            <a:r>
              <a:rPr lang="ru-RU" dirty="0" smtClean="0"/>
              <a:t>И</a:t>
            </a:r>
            <a:r>
              <a:rPr lang="ru-RU" sz="1400" dirty="0" smtClean="0"/>
              <a:t>сследования ВЦИОМ, о том на сколько серьезный вклад СССР внес в Победу во Второй мировой войне показали следующие результаты: В 2009 году 86 % опрошенных ответили, что этот вклад был основным, в 2016 - 81 %, в 2019 году - 69%. По мнению социологов этот показатель снижается из-за ухудшения качества преподавания в школах, ежегодное переиздание учебников по этому предметов и фальсификацию истории современными историками. "Молодежь гордится историей своей страны, но не знает ее"- говорится в исследовании.  Исследования проводились в год 65-летия и 70-летия Победы. И выявилась отрицательная тенденция по знаниям Великой отечественной войны у молодежи. Знание основных событий и дат снизилось на 18-20%. Если такая тенденция в знаниях всеобщей истории войны, то в знании локальных битв, то ситуация еще плачевней. Проводя уроки мужества в школах города Краснодара, многие школьники не знают вообще ключевых дат и событий Великой Отечественной войны на Кубани, еще меньше обучающихся бывали на местах боев. Наш проект направлен на проведение походов экспедиций по местам ключевых боев Великой Отечественной войны на Кубани, с проведением военно-тактических игр и изучением истории боев на данной территории.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5364088" cy="4876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1700808"/>
            <a:ext cx="3240360" cy="50405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Цель  проекта: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2204864"/>
            <a:ext cx="3384376" cy="4248472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/>
              <a:t>Сохранение исторической памяти о событиях и героях Великой Отечественной войны на Кубани через организацию просветительской патриотической акции рассказывающая о неизвестных локальных боях, сыгравших ключевое значение в стратегических операциях и воинах отличившихся в них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tabLst>
                <a:tab pos="238125" algn="l"/>
                <a:tab pos="1309688" algn="l"/>
              </a:tabLst>
            </a:pPr>
            <a:r>
              <a:rPr lang="ru-RU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125" algn="l"/>
                <a:tab pos="130968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2844" y="1939814"/>
            <a:ext cx="85725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125" algn="l"/>
                <a:tab pos="13096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SimSun" pitchFamily="2" charset="-122"/>
                <a:cs typeface="Times New Roman" pitchFamily="18" charset="0"/>
              </a:rPr>
              <a:t>Задачи: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8125" algn="l"/>
                <a:tab pos="13096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Формирование чувства уважения и гордости к культурному историческому прошлому России, к ее традициям и символам государственности, повышение престижа государства;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8125" algn="l"/>
                <a:tab pos="13096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Способствование раскрытию способностей и интересов молодежи, ее самоопределению и самореализации;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8125" algn="l"/>
                <a:tab pos="13096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Обучение основам поисковой работы, работы с историческим материалом, работе с архивным материалом;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8125" algn="l"/>
                <a:tab pos="13096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Занятие социально-значимой деятельностью;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8125" algn="l"/>
                <a:tab pos="13096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Поиск и установление имен, мест гибели без вести пропавших в Великой Отечественной войне;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8125" algn="l"/>
                <a:tab pos="13096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Приведение в порядок  захоронений военнослужащих и памятников воинам;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8125" algn="l"/>
                <a:tab pos="13096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Пополнение фондов общественных, государственных и школьных музеев;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8125" algn="l"/>
                <a:tab pos="13096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Повышение интереса у допризывной молодежи к службе в армии;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8125" algn="l"/>
                <a:tab pos="13096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Привлечение внимания общественности, средств массовой информации к проблеме сохранения исторической памяти народа.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0192" y="2060849"/>
            <a:ext cx="2843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Целевая аудитория: </a:t>
            </a:r>
          </a:p>
          <a:p>
            <a:r>
              <a:rPr lang="ru-RU" sz="2800" b="1" dirty="0" smtClean="0"/>
              <a:t>Дети и подростки от 10-17 лет </a:t>
            </a:r>
          </a:p>
          <a:p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O9hxPnYpS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6802"/>
            <a:ext cx="6156176" cy="48785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16216" y="1628800"/>
            <a:ext cx="2627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Проект</a:t>
            </a:r>
            <a:r>
              <a:rPr lang="ru-RU" sz="2200" b="1" dirty="0" smtClean="0"/>
              <a:t> </a:t>
            </a:r>
            <a:r>
              <a:rPr lang="ru-RU" sz="2200" dirty="0" smtClean="0"/>
              <a:t>направлен на </a:t>
            </a:r>
            <a:r>
              <a:rPr lang="ru-RU" sz="2200" b="1" dirty="0" smtClean="0"/>
              <a:t>с</a:t>
            </a:r>
            <a:r>
              <a:rPr lang="ru-RU" sz="2200" dirty="0" smtClean="0"/>
              <a:t>охранение исторической памяти о неизвестных локальных боях, сыгравших ключевое значение в стратегических операциях и воинах отличившихся в них.</a:t>
            </a:r>
          </a:p>
          <a:p>
            <a:endParaRPr lang="ru-RU" sz="2400" b="1" dirty="0"/>
          </a:p>
        </p:txBody>
      </p:sp>
      <p:pic>
        <p:nvPicPr>
          <p:cNvPr id="4" name="Рисунок 3" descr="9jdxrDQU_j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6551712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8577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148064" y="2204864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Во время проведения акции будет установлен памятный знак на месте совершения подвига ст.лейтенанта </a:t>
            </a:r>
            <a:r>
              <a:rPr lang="ru-RU" sz="2400" b="1" dirty="0" err="1" smtClean="0"/>
              <a:t>Мигаль</a:t>
            </a:r>
            <a:r>
              <a:rPr lang="ru-RU" sz="2400" b="1" dirty="0" smtClean="0"/>
              <a:t> А.И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aeqbmTU4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700808"/>
            <a:ext cx="6588224" cy="48245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88224" y="2228672"/>
            <a:ext cx="25557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200" b="1" dirty="0" smtClean="0"/>
              <a:t>Проведение уроков мужества и показ фильмов о Великой Отечественной войне во дворах города Краснодара </a:t>
            </a:r>
            <a:endParaRPr lang="ru-RU" sz="2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yColl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4762500" cy="4762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60032" y="1916832"/>
            <a:ext cx="41538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/>
              <a:t>Проведение </a:t>
            </a:r>
          </a:p>
          <a:p>
            <a:pPr lvl="0" algn="ctr"/>
            <a:r>
              <a:rPr lang="ru-RU" sz="2400" b="1" dirty="0" smtClean="0"/>
              <a:t>занятий по туристической, медицинской, огневой подготовке.</a:t>
            </a:r>
            <a:endParaRPr lang="ru-RU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День Победы_04">
  <a:themeElements>
    <a:clrScheme name="9 мая_07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9 мая_07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 мая_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2391</TotalTime>
  <Words>497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День Победы_04</vt:lpstr>
      <vt:lpstr>Слайд 1</vt:lpstr>
      <vt:lpstr>Слайд 2</vt:lpstr>
      <vt:lpstr>Цель  проекта: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Олька</dc:creator>
  <cp:lastModifiedBy>Боровиков</cp:lastModifiedBy>
  <cp:revision>211</cp:revision>
  <dcterms:created xsi:type="dcterms:W3CDTF">2014-05-14T18:34:18Z</dcterms:created>
  <dcterms:modified xsi:type="dcterms:W3CDTF">2021-05-25T07:22:32Z</dcterms:modified>
</cp:coreProperties>
</file>