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0" r:id="rId11"/>
    <p:sldId id="271" r:id="rId12"/>
    <p:sldId id="272" r:id="rId13"/>
    <p:sldId id="273" r:id="rId14"/>
    <p:sldId id="266" r:id="rId15"/>
    <p:sldId id="267" r:id="rId16"/>
    <p:sldId id="269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1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0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5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1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4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5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6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8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6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4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6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0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7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5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9E660D-0F03-4B3A-93E6-CC737433148A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8771DB-8120-4447-B4F6-C98523805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69" b="38593"/>
          <a:stretch/>
        </p:blipFill>
        <p:spPr>
          <a:xfrm>
            <a:off x="2598819" y="1785670"/>
            <a:ext cx="7164085" cy="3301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" b="98261" l="1412" r="100000">
                        <a14:foregroundMark x1="6118" y1="6609" x2="52000" y2="50957"/>
                        <a14:foregroundMark x1="5176" y1="2957" x2="12471" y2="58957"/>
                        <a14:foregroundMark x1="9647" y1="14609" x2="40706" y2="66957"/>
                        <a14:foregroundMark x1="43059" y1="35130" x2="12471" y2="71478"/>
                        <a14:foregroundMark x1="5176" y1="27130" x2="10824" y2="88174"/>
                        <a14:foregroundMark x1="16941" y1="90261" x2="37412" y2="58609"/>
                        <a14:foregroundMark x1="14118" y1="43130" x2="57647" y2="88696"/>
                        <a14:foregroundMark x1="33412" y1="35478" x2="7294" y2="54435"/>
                        <a14:foregroundMark x1="13647" y1="33913" x2="30588" y2="42261"/>
                        <a14:foregroundMark x1="84235" y1="25565" x2="68000" y2="50261"/>
                        <a14:foregroundMark x1="77412" y1="27652" x2="56000" y2="45217"/>
                        <a14:foregroundMark x1="80235" y1="28870" x2="88941" y2="42609"/>
                        <a14:foregroundMark x1="87059" y1="30087" x2="61176" y2="39652"/>
                        <a14:foregroundMark x1="87765" y1="52696" x2="83765" y2="84000"/>
                        <a14:foregroundMark x1="89412" y1="70261" x2="78588" y2="81565"/>
                        <a14:foregroundMark x1="90588" y1="74435" x2="78588" y2="84522"/>
                        <a14:foregroundMark x1="42353" y1="83304" x2="80235" y2="82435"/>
                        <a14:foregroundMark x1="20941" y1="81913" x2="54353" y2="85391"/>
                        <a14:foregroundMark x1="15765" y1="57217" x2="44235" y2="84000"/>
                        <a14:foregroundMark x1="16471" y1="80348" x2="50824" y2="78261"/>
                        <a14:foregroundMark x1="16941" y1="76870" x2="33412" y2="65739"/>
                        <a14:foregroundMark x1="15294" y1="55652" x2="16471" y2="80696"/>
                        <a14:foregroundMark x1="23294" y1="64000" x2="20471" y2="76174"/>
                        <a14:foregroundMark x1="11294" y1="64870" x2="15765" y2="81565"/>
                        <a14:foregroundMark x1="5176" y1="3826" x2="4000" y2="29739"/>
                        <a14:foregroundMark x1="14118" y1="35130" x2="9647" y2="47652"/>
                        <a14:foregroundMark x1="3294" y1="28522" x2="4000" y2="78957"/>
                        <a14:foregroundMark x1="5176" y1="80696" x2="51529" y2="90783"/>
                        <a14:foregroundMark x1="5647" y1="78609" x2="8941" y2="86957"/>
                        <a14:foregroundMark x1="11294" y1="88696" x2="22588" y2="89913"/>
                        <a14:foregroundMark x1="25412" y1="90261" x2="52000" y2="90783"/>
                        <a14:foregroundMark x1="45882" y1="90261" x2="49882" y2="95304"/>
                        <a14:foregroundMark x1="26588" y1="86609" x2="39529" y2="81217"/>
                        <a14:foregroundMark x1="46353" y1="92348" x2="14824" y2="90261"/>
                        <a14:foregroundMark x1="4000" y1="79478" x2="6824" y2="8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-92397"/>
            <a:ext cx="1977425" cy="267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2907" y="107274"/>
            <a:ext cx="102483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Волонтёрское объединение </a:t>
            </a:r>
          </a:p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«Тимуровцы» МБОУ «СШ № 4 п. Ключи»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37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68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6" y="1273049"/>
            <a:ext cx="2826446" cy="376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68" y="1565437"/>
            <a:ext cx="3297477" cy="4396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36" y="1242272"/>
            <a:ext cx="3391422" cy="45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9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855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68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0" y="1565437"/>
            <a:ext cx="4298394" cy="3223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60" y="2453966"/>
            <a:ext cx="2884118" cy="3845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27" y="1442841"/>
            <a:ext cx="2601739" cy="34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855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68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5" y="1273049"/>
            <a:ext cx="2696228" cy="3594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10" y="2470178"/>
            <a:ext cx="4372359" cy="3279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66" y="1402593"/>
            <a:ext cx="2776442" cy="37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-659167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68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1" y="1322338"/>
            <a:ext cx="2827751" cy="3770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62" y="3839227"/>
            <a:ext cx="4025031" cy="301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31" y="1209145"/>
            <a:ext cx="4938764" cy="37040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05" y="3889331"/>
            <a:ext cx="2188923" cy="29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" y="-483803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9848" y="688274"/>
            <a:ext cx="9655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Работа волонтерского объединения «Тимуровцы»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847" y="1309918"/>
            <a:ext cx="9773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рамках организации Всероссийского форума «Экосистема. Заповедный край» в период с 6 по 9 апреля 2023 года на территории ДОЛ «Волна» состоялась Региональная школа подготовки волонтеров, которая объединила более 80 участников всех муниципальных образований Камчатского края в возрасте от 14 до 35 лет.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Целью Региональной Добровольческой школы является развитие и популяризация добровольческой деятельности на территории Камчатского края, а также вовлечение молодёжи в волонтерскую деятельность с дальнейшим формированием волонтёрского корпуса мероприятий в Камчатском крае.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 апреля от нашей школы отправились 7 человек, а именно: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Мухамбетова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Алмагуль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Булатовна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Жарук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Татьяна,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Давляева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Камила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Семёнов Кирилл, Сочнев Александр, Агафонова Марина 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Миронова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Софья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По результатам Региональной школы подготовки волонтеров для организации Всероссийского форума «Экосистема. Заповедный край» были приглашены в качестве волонтеров следующие участники: Миронова Софья, Агафонова Марина,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Жарук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Татьяна,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Мухамбетова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Алмагуль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640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" y="-483803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9848" y="688274"/>
            <a:ext cx="9655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Работа волонтерского объединения «Тимуровцы»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847" y="1309918"/>
            <a:ext cx="9773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86" y="1282881"/>
            <a:ext cx="2438400" cy="3248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745" y="1282881"/>
            <a:ext cx="2438400" cy="3248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669" y="3378595"/>
            <a:ext cx="3160996" cy="3008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0" y="1382720"/>
            <a:ext cx="3640899" cy="2730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92" y="3816864"/>
            <a:ext cx="2256564" cy="30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9" y="-483803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9848" y="688274"/>
            <a:ext cx="9655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Работа волонтерского объединения «Тимуровцы»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847" y="1309918"/>
            <a:ext cx="9773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92" y="1405523"/>
            <a:ext cx="1882257" cy="2692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17" y="1428048"/>
            <a:ext cx="1828434" cy="25867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80" y="1540751"/>
            <a:ext cx="1711692" cy="23854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07" y="1584196"/>
            <a:ext cx="1664420" cy="2335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97" y="3926195"/>
            <a:ext cx="1716873" cy="2437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69" y="3801163"/>
            <a:ext cx="1700332" cy="24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" y="-458751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9848" y="688274"/>
            <a:ext cx="9655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Работа волонтерского объединения «Тимуровцы»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9847" y="1309918"/>
            <a:ext cx="9773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0493" y="1494584"/>
            <a:ext cx="91815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Волонтеры объединения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«Тимуровцы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проходят онлайн курсы на сайте Добро университет.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6" y="2848801"/>
            <a:ext cx="3080406" cy="2172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008" r="833" b="55194"/>
          <a:stretch/>
        </p:blipFill>
        <p:spPr>
          <a:xfrm>
            <a:off x="4386865" y="3214340"/>
            <a:ext cx="3141173" cy="2204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3" y="2591834"/>
            <a:ext cx="3200009" cy="22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" y="-458751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1344" y="980662"/>
            <a:ext cx="992870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Сделай добро, </a:t>
            </a:r>
          </a:p>
          <a:p>
            <a:pPr algn="ctr"/>
            <a:r>
              <a:rPr lang="ru-RU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оно к тебе вернется!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9847" y="1309918"/>
            <a:ext cx="9773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0493" y="1494584"/>
            <a:ext cx="918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2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8261" l="1412" r="100000">
                        <a14:foregroundMark x1="6118" y1="6609" x2="52000" y2="50957"/>
                        <a14:foregroundMark x1="5176" y1="2957" x2="12471" y2="58957"/>
                        <a14:foregroundMark x1="9647" y1="14609" x2="40706" y2="66957"/>
                        <a14:foregroundMark x1="43059" y1="35130" x2="12471" y2="71478"/>
                        <a14:foregroundMark x1="5176" y1="27130" x2="10824" y2="88174"/>
                        <a14:foregroundMark x1="16941" y1="90261" x2="37412" y2="58609"/>
                        <a14:foregroundMark x1="14118" y1="43130" x2="57647" y2="88696"/>
                        <a14:foregroundMark x1="33412" y1="35478" x2="7294" y2="54435"/>
                        <a14:foregroundMark x1="13647" y1="33913" x2="30588" y2="42261"/>
                        <a14:foregroundMark x1="84235" y1="25565" x2="68000" y2="50261"/>
                        <a14:foregroundMark x1="77412" y1="27652" x2="56000" y2="45217"/>
                        <a14:foregroundMark x1="80235" y1="28870" x2="88941" y2="42609"/>
                        <a14:foregroundMark x1="87059" y1="30087" x2="61176" y2="39652"/>
                        <a14:foregroundMark x1="87765" y1="52696" x2="83765" y2="84000"/>
                        <a14:foregroundMark x1="89412" y1="70261" x2="78588" y2="81565"/>
                        <a14:foregroundMark x1="90588" y1="74435" x2="78588" y2="84522"/>
                        <a14:foregroundMark x1="42353" y1="83304" x2="80235" y2="82435"/>
                        <a14:foregroundMark x1="20941" y1="81913" x2="54353" y2="85391"/>
                        <a14:foregroundMark x1="15765" y1="57217" x2="44235" y2="84000"/>
                        <a14:foregroundMark x1="16471" y1="80348" x2="50824" y2="78261"/>
                        <a14:foregroundMark x1="16941" y1="76870" x2="33412" y2="65739"/>
                        <a14:foregroundMark x1="15294" y1="55652" x2="16471" y2="80696"/>
                        <a14:foregroundMark x1="23294" y1="64000" x2="20471" y2="76174"/>
                        <a14:foregroundMark x1="11294" y1="64870" x2="15765" y2="81565"/>
                        <a14:foregroundMark x1="5176" y1="3826" x2="4000" y2="29739"/>
                        <a14:foregroundMark x1="14118" y1="35130" x2="9647" y2="47652"/>
                        <a14:foregroundMark x1="3294" y1="28522" x2="4000" y2="78957"/>
                        <a14:foregroundMark x1="5176" y1="80696" x2="51529" y2="90783"/>
                        <a14:foregroundMark x1="5647" y1="78609" x2="8941" y2="86957"/>
                        <a14:foregroundMark x1="11294" y1="88696" x2="22588" y2="89913"/>
                        <a14:foregroundMark x1="25412" y1="90261" x2="52000" y2="90783"/>
                        <a14:foregroundMark x1="45882" y1="90261" x2="49882" y2="95304"/>
                        <a14:foregroundMark x1="26588" y1="86609" x2="39529" y2="81217"/>
                        <a14:foregroundMark x1="46353" y1="92348" x2="14824" y2="90261"/>
                        <a14:foregroundMark x1="4000" y1="79478" x2="6824" y2="8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-92397"/>
            <a:ext cx="1977425" cy="267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0346" y="107274"/>
            <a:ext cx="99934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Волонтёрское объединение </a:t>
            </a:r>
          </a:p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«Тимуровцы» </a:t>
            </a:r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МБОУ </a:t>
            </a:r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«СШ № 4 п. Ключи»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2555" y="1795357"/>
            <a:ext cx="767857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 в 2017г.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Регистрация на сайте </a:t>
            </a:r>
            <a:r>
              <a:rPr lang="en-A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Dobro.ru c 2022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года.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2022-2023 уч. год в нашей школе –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учеников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Ежегодно формируется новый школьный волонтёрский отряд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в волонтёрской деятельности принимают участие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5-11 классы!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09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" y="-454890"/>
            <a:ext cx="11530445" cy="7686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7526" y="570499"/>
            <a:ext cx="9919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Волонтерское объединение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«Тимуровцы», руководитель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Мухамбетова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 А.Б.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 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836" y="1859340"/>
            <a:ext cx="1173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Отличительная особенность программы заключается во вовлечении детей в общественно полезную работу через добровольческие акции. В детском объединении действует система самоуправления, которая решает вопросы оказания добровольческой помощи.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предполагает работу с учащимися, проявляющими лидерские способности и повышенный интерес к участию в общественной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47099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5" y="-471154"/>
            <a:ext cx="11530445" cy="7686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590" y="1828800"/>
            <a:ext cx="111660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создание условий для поддержки общественной добровольческой инициативы, выявляющих и развивающих задатки и способности лидера, помогающих достичь успеха учащимся в общественной деятельности через реализацию социальных проектов.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6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" y="-497658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развивать умения и навыки позитивного общения, организации и осуществления сотрудничества в решении социальных проблем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формировать социально-активную и творческую личность полезную обществу, способную заполнить свое свободное время позитивной деятельностью и добрыми делами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способствовать ранней профессиональной ориентации детей на профессии сферы «человек – человек» через проведение различных акций и мероприятий, направленных на улучшение социальной и экологической ситуации в городе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0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" y="-497658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в общении и стремление быть социально полезным другим людям;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влиять и участвовать в социальных изменениях, желание реализовать себя, свои инициативы;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в милосердии, доброте, подвижничестве и стремлении решать проблемы других людей и свои собственные;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в получении знаний, дополнительной информации, контактах, навыках.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1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" y="-483803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72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83" y="1655297"/>
            <a:ext cx="4275545" cy="192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/>
          <a:stretch/>
        </p:blipFill>
        <p:spPr>
          <a:xfrm>
            <a:off x="778428" y="3730707"/>
            <a:ext cx="4227843" cy="2182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9"/>
          <a:stretch/>
        </p:blipFill>
        <p:spPr>
          <a:xfrm>
            <a:off x="7460779" y="3869200"/>
            <a:ext cx="4036501" cy="21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" y="-471277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68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" y="1742156"/>
            <a:ext cx="4879022" cy="3756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1" y="2780874"/>
            <a:ext cx="4472354" cy="3756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r="21032"/>
          <a:stretch/>
        </p:blipFill>
        <p:spPr>
          <a:xfrm>
            <a:off x="8598701" y="1197646"/>
            <a:ext cx="3422074" cy="37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4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" y="-483803"/>
            <a:ext cx="11530445" cy="7733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330" y="980662"/>
            <a:ext cx="1123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9868" y="688274"/>
            <a:ext cx="3655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Наши добрые дела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36" y="1716119"/>
            <a:ext cx="5128337" cy="3802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15" y="2111340"/>
            <a:ext cx="2886971" cy="389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2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510</Words>
  <Application>Microsoft Office PowerPoint</Application>
  <PresentationFormat>Широкоэкранный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PT Sans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cab8</dc:creator>
  <cp:lastModifiedBy>cab8</cp:lastModifiedBy>
  <cp:revision>20</cp:revision>
  <dcterms:created xsi:type="dcterms:W3CDTF">2023-05-02T05:46:22Z</dcterms:created>
  <dcterms:modified xsi:type="dcterms:W3CDTF">2023-05-10T06:20:26Z</dcterms:modified>
</cp:coreProperties>
</file>