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285860"/>
            <a:ext cx="7072362" cy="264320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Деятельность волонтерских отрядов Акбулакского района 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143116"/>
            <a:ext cx="8153400" cy="161448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-Развитие волонтерского движения в районе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-Формирование позитивных установок, на волонтерскую деятельность.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-Оказывать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безвозмездно помощь людям, нуждающимся в ней;  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-Безвозмездно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участвовать в общественно значимых мероприятиях с согласия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организаторов;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гражданскую жизненную позиции, чувство социальной ответственности, взаимопомощи, посредством вовлечения в социальную практику.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Участие в мероприятиях ,посвященных реализации Дней единых действий </a:t>
            </a:r>
            <a:endParaRPr lang="ru-RU" sz="2800" dirty="0"/>
          </a:p>
        </p:txBody>
      </p:sp>
      <p:pic>
        <p:nvPicPr>
          <p:cNvPr id="1028" name="Picture 4" descr="C:\Users\Stan1\Downloads\x1xOpdJb2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3323387" cy="2500330"/>
          </a:xfrm>
          <a:prstGeom prst="rect">
            <a:avLst/>
          </a:prstGeom>
          <a:noFill/>
        </p:spPr>
      </p:pic>
      <p:pic>
        <p:nvPicPr>
          <p:cNvPr id="1029" name="Picture 5" descr="C:\Users\Stan1\Downloads\ulecKOSwcPznRVt-SaOmNcuWAsEuc2koVtmwYJVRIi40gno6HPpdzyPmc05ZMM7oJjz82VWhF4X1jnyFZJzVyr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929066"/>
            <a:ext cx="3286148" cy="2473739"/>
          </a:xfrm>
          <a:prstGeom prst="rect">
            <a:avLst/>
          </a:prstGeom>
          <a:noFill/>
        </p:spPr>
      </p:pic>
      <p:pic>
        <p:nvPicPr>
          <p:cNvPr id="1030" name="Picture 6" descr="C:\Users\Stan1\Downloads\5WYCUYWVH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785926"/>
            <a:ext cx="3556025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Помощь пожилым людям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tan1\Downloads\gPA30jk5Q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224984" cy="4299978"/>
          </a:xfrm>
          <a:prstGeom prst="rect">
            <a:avLst/>
          </a:prstGeom>
          <a:noFill/>
        </p:spPr>
      </p:pic>
      <p:pic>
        <p:nvPicPr>
          <p:cNvPr id="2051" name="Picture 3" descr="C:\Users\Stan1\Downloads\gaMukSRUc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3107553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мероприятий в организациях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tan1\Downloads\ttyPDltVd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643050"/>
            <a:ext cx="4071966" cy="2290481"/>
          </a:xfrm>
          <a:prstGeom prst="rect">
            <a:avLst/>
          </a:prstGeom>
          <a:noFill/>
        </p:spPr>
      </p:pic>
      <p:pic>
        <p:nvPicPr>
          <p:cNvPr id="3075" name="Picture 3" descr="C:\Users\Stan1\Downloads\s7g5dBLu_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3000396" cy="3193326"/>
          </a:xfrm>
          <a:prstGeom prst="rect">
            <a:avLst/>
          </a:prstGeom>
          <a:noFill/>
        </p:spPr>
      </p:pic>
      <p:pic>
        <p:nvPicPr>
          <p:cNvPr id="3076" name="Picture 4" descr="C:\Users\Stan1\Downloads\VSNHcmeSfD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1942"/>
            <a:ext cx="3786214" cy="2555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Уборка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памятников воинам-землякам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tan1\Downloads\B9EDSslR2z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500174"/>
            <a:ext cx="2428892" cy="3238523"/>
          </a:xfrm>
          <a:prstGeom prst="rect">
            <a:avLst/>
          </a:prstGeom>
          <a:noFill/>
        </p:spPr>
      </p:pic>
      <p:pic>
        <p:nvPicPr>
          <p:cNvPr id="4099" name="Picture 3" descr="C:\Users\Stan1\Downloads\pnwyK2JpF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2500330" cy="3333773"/>
          </a:xfrm>
          <a:prstGeom prst="rect">
            <a:avLst/>
          </a:prstGeom>
          <a:noFill/>
        </p:spPr>
      </p:pic>
      <p:pic>
        <p:nvPicPr>
          <p:cNvPr id="4100" name="Picture 4" descr="C:\Users\Stan1\Downloads\i-OakM6gcK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14818"/>
            <a:ext cx="3143272" cy="2364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</TotalTime>
  <Words>55</Words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Обычная</vt:lpstr>
      <vt:lpstr>Деятельность волонтерских отрядов Акбулакского района </vt:lpstr>
      <vt:lpstr>Цель:</vt:lpstr>
      <vt:lpstr>Задачи:</vt:lpstr>
      <vt:lpstr>Участие в мероприятиях ,посвященных реализации Дней единых действий </vt:lpstr>
      <vt:lpstr>Помощь пожилым людям </vt:lpstr>
      <vt:lpstr>Проведение мероприятий в организациях </vt:lpstr>
      <vt:lpstr>Уборка у памятников воинам-землякам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волонтерских отрядов Акбулакского района </dc:title>
  <dc:creator>Stan1</dc:creator>
  <cp:lastModifiedBy>Stan1</cp:lastModifiedBy>
  <cp:revision>4</cp:revision>
  <dcterms:created xsi:type="dcterms:W3CDTF">2025-03-18T09:50:47Z</dcterms:created>
  <dcterms:modified xsi:type="dcterms:W3CDTF">2025-03-19T07:47:48Z</dcterms:modified>
</cp:coreProperties>
</file>