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мира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эльмира\Downloads\il_fullxfull.1894821117_7x1j-removebg-preview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66524"/>
            <a:ext cx="3357585" cy="3391476"/>
          </a:xfrm>
          <a:prstGeom prst="rect">
            <a:avLst/>
          </a:prstGeom>
          <a:noFill/>
        </p:spPr>
      </p:pic>
      <p:pic>
        <p:nvPicPr>
          <p:cNvPr id="7172" name="Picture 4" descr="C:\Users\эльмира\Downloads\51D9hTJ0GoL._AC_UL960_QL65_-removebg-preview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"/>
            <a:ext cx="3766264" cy="3072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56490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«Шьем Вместе»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9330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Нигаматова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Эльмира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3562">
            <a:off x="510648" y="441462"/>
            <a:ext cx="802271" cy="835017"/>
          </a:xfrm>
          <a:prstGeom prst="rect">
            <a:avLst/>
          </a:prstGeom>
          <a:noFill/>
        </p:spPr>
      </p:pic>
      <p:pic>
        <p:nvPicPr>
          <p:cNvPr id="10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08299">
            <a:off x="4291330" y="1488102"/>
            <a:ext cx="669474" cy="696800"/>
          </a:xfrm>
          <a:prstGeom prst="rect">
            <a:avLst/>
          </a:prstGeom>
          <a:noFill/>
        </p:spPr>
      </p:pic>
      <p:pic>
        <p:nvPicPr>
          <p:cNvPr id="11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6177">
            <a:off x="5923741" y="5971977"/>
            <a:ext cx="623643" cy="444612"/>
          </a:xfrm>
          <a:prstGeom prst="rect">
            <a:avLst/>
          </a:prstGeom>
          <a:noFill/>
        </p:spPr>
      </p:pic>
      <p:pic>
        <p:nvPicPr>
          <p:cNvPr id="12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60690">
            <a:off x="3279288" y="5166630"/>
            <a:ext cx="697196" cy="725653"/>
          </a:xfrm>
          <a:prstGeom prst="rect">
            <a:avLst/>
          </a:prstGeom>
          <a:noFill/>
        </p:spPr>
      </p:pic>
      <p:pic>
        <p:nvPicPr>
          <p:cNvPr id="7174" name="Picture 6" descr="C:\Users\эльмира\Downloads\Knoepfe-lineart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500042"/>
            <a:ext cx="428627" cy="490495"/>
          </a:xfrm>
          <a:prstGeom prst="rect">
            <a:avLst/>
          </a:prstGeom>
          <a:noFill/>
        </p:spPr>
      </p:pic>
      <p:pic>
        <p:nvPicPr>
          <p:cNvPr id="7175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41290">
            <a:off x="5940152" y="1268760"/>
            <a:ext cx="785818" cy="785818"/>
          </a:xfrm>
          <a:prstGeom prst="rect">
            <a:avLst/>
          </a:prstGeom>
          <a:noFill/>
        </p:spPr>
      </p:pic>
      <p:pic>
        <p:nvPicPr>
          <p:cNvPr id="7176" name="Picture 8" descr="C:\Users\эльмира\Downloads\i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733256"/>
            <a:ext cx="1516235" cy="928694"/>
          </a:xfrm>
          <a:prstGeom prst="rect">
            <a:avLst/>
          </a:prstGeom>
          <a:noFill/>
        </p:spPr>
      </p:pic>
      <p:pic>
        <p:nvPicPr>
          <p:cNvPr id="7177" name="Picture 9" descr="C:\Users\эльмира\Downloads\png-transparent-mannequin-graphy-mannequin-watercolor-painting-miscellaneous-woman-removebg-preview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4725144"/>
            <a:ext cx="2643206" cy="1977163"/>
          </a:xfrm>
          <a:prstGeom prst="rect">
            <a:avLst/>
          </a:prstGeom>
          <a:noFill/>
        </p:spPr>
      </p:pic>
      <p:pic>
        <p:nvPicPr>
          <p:cNvPr id="7178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1772816"/>
            <a:ext cx="714380" cy="698992"/>
          </a:xfrm>
          <a:prstGeom prst="rect">
            <a:avLst/>
          </a:prstGeom>
          <a:noFill/>
        </p:spPr>
      </p:pic>
      <p:pic>
        <p:nvPicPr>
          <p:cNvPr id="18" name="Picture 8" descr="C:\Users\эльмира\Downloads\i-removebg-preview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2" y="285728"/>
            <a:ext cx="1571636" cy="962627"/>
          </a:xfrm>
          <a:prstGeom prst="rect">
            <a:avLst/>
          </a:prstGeom>
          <a:noFill/>
        </p:spPr>
      </p:pic>
      <p:pic>
        <p:nvPicPr>
          <p:cNvPr id="19" name="Picture 8" descr="C:\Users\эльмира\Downloads\i-removebg-preview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3861048"/>
            <a:ext cx="1428760" cy="875116"/>
          </a:xfrm>
          <a:prstGeom prst="rect">
            <a:avLst/>
          </a:prstGeom>
          <a:noFill/>
        </p:spPr>
      </p:pic>
      <p:pic>
        <p:nvPicPr>
          <p:cNvPr id="20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260648"/>
            <a:ext cx="714380" cy="698992"/>
          </a:xfrm>
          <a:prstGeom prst="rect">
            <a:avLst/>
          </a:prstGeom>
          <a:noFill/>
        </p:spPr>
      </p:pic>
      <p:pic>
        <p:nvPicPr>
          <p:cNvPr id="21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23" y="5895524"/>
            <a:ext cx="642942" cy="629093"/>
          </a:xfrm>
          <a:prstGeom prst="rect">
            <a:avLst/>
          </a:prstGeom>
          <a:noFill/>
        </p:spPr>
      </p:pic>
      <p:pic>
        <p:nvPicPr>
          <p:cNvPr id="22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4869160"/>
            <a:ext cx="642942" cy="629093"/>
          </a:xfrm>
          <a:prstGeom prst="rect">
            <a:avLst/>
          </a:prstGeom>
          <a:noFill/>
        </p:spPr>
      </p:pic>
      <p:pic>
        <p:nvPicPr>
          <p:cNvPr id="23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980728"/>
            <a:ext cx="785818" cy="785818"/>
          </a:xfrm>
          <a:prstGeom prst="rect">
            <a:avLst/>
          </a:prstGeom>
          <a:noFill/>
        </p:spPr>
      </p:pic>
      <p:pic>
        <p:nvPicPr>
          <p:cNvPr id="24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3000372"/>
            <a:ext cx="785818" cy="785818"/>
          </a:xfrm>
          <a:prstGeom prst="rect">
            <a:avLst/>
          </a:prstGeom>
          <a:noFill/>
        </p:spPr>
      </p:pic>
      <p:pic>
        <p:nvPicPr>
          <p:cNvPr id="25" name="Picture 6" descr="C:\Users\эльмира\Downloads\Knoepfe-lineart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628800"/>
            <a:ext cx="428627" cy="490495"/>
          </a:xfrm>
          <a:prstGeom prst="rect">
            <a:avLst/>
          </a:prstGeom>
          <a:noFill/>
        </p:spPr>
      </p:pic>
      <p:pic>
        <p:nvPicPr>
          <p:cNvPr id="26" name="Picture 6" descr="C:\Users\эльмира\Downloads\Knoepfe-lineart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996952"/>
            <a:ext cx="428627" cy="490495"/>
          </a:xfrm>
          <a:prstGeom prst="rect">
            <a:avLst/>
          </a:prstGeom>
          <a:noFill/>
        </p:spPr>
      </p:pic>
      <p:pic>
        <p:nvPicPr>
          <p:cNvPr id="27" name="Picture 6" descr="C:\Users\эльмира\Downloads\Knoepfe-lineart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229200"/>
            <a:ext cx="428627" cy="49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32" name="Picture 8" descr="C:\Users\эльмира\Desktop\k5D81CigO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429124" cy="3500438"/>
          </a:xfrm>
          <a:prstGeom prst="rect">
            <a:avLst/>
          </a:prstGeom>
          <a:noFill/>
        </p:spPr>
      </p:pic>
      <p:pic>
        <p:nvPicPr>
          <p:cNvPr id="1033" name="Picture 9" descr="C:\Users\эльмира\Desktop\Ox3hBXIRf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714877" cy="3429000"/>
          </a:xfrm>
          <a:prstGeom prst="rect">
            <a:avLst/>
          </a:prstGeom>
          <a:noFill/>
        </p:spPr>
      </p:pic>
      <p:pic>
        <p:nvPicPr>
          <p:cNvPr id="1034" name="Picture 10" descr="C:\Users\эльмира\Desktop\-6igPMMzAz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  <p:pic>
        <p:nvPicPr>
          <p:cNvPr id="1035" name="Picture 11" descr="C:\Users\эльмира\Desktop\w1CIayFypy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84498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3562">
            <a:off x="115112" y="751725"/>
            <a:ext cx="802271" cy="835017"/>
          </a:xfrm>
          <a:prstGeom prst="rect">
            <a:avLst/>
          </a:prstGeom>
          <a:noFill/>
        </p:spPr>
      </p:pic>
      <p:pic>
        <p:nvPicPr>
          <p:cNvPr id="4" name="Picture 2" descr="C:\Users\эльмира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5" name="Picture 9" descr="C:\Users\эльмира\Desktop\YhY4Sbklf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40538" y="-297058"/>
            <a:ext cx="2762188" cy="3927760"/>
          </a:xfrm>
          <a:prstGeom prst="rect">
            <a:avLst/>
          </a:prstGeom>
          <a:noFill/>
        </p:spPr>
      </p:pic>
      <p:pic>
        <p:nvPicPr>
          <p:cNvPr id="9226" name="Picture 10" descr="C:\Users\эльмира\Desktop\RX1V5cjNL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786191"/>
            <a:ext cx="2143140" cy="2679862"/>
          </a:xfrm>
          <a:prstGeom prst="rect">
            <a:avLst/>
          </a:prstGeom>
          <a:noFill/>
        </p:spPr>
      </p:pic>
      <p:pic>
        <p:nvPicPr>
          <p:cNvPr id="9227" name="Picture 11" descr="C:\Users\эльмира\Desktop\idHsZsyV5h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3248"/>
            <a:ext cx="2090040" cy="2643206"/>
          </a:xfrm>
          <a:prstGeom prst="rect">
            <a:avLst/>
          </a:prstGeom>
          <a:noFill/>
        </p:spPr>
      </p:pic>
      <p:pic>
        <p:nvPicPr>
          <p:cNvPr id="9228" name="Picture 12" descr="C:\Users\эльмира\Desktop\szqwiQSWE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19" y="285728"/>
            <a:ext cx="3714775" cy="2786082"/>
          </a:xfrm>
          <a:prstGeom prst="rect">
            <a:avLst/>
          </a:prstGeom>
          <a:noFill/>
        </p:spPr>
      </p:pic>
      <p:pic>
        <p:nvPicPr>
          <p:cNvPr id="9224" name="Picture 8" descr="C:\Users\эльмира\Desktop\lfRFdn9_jf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143380"/>
            <a:ext cx="2022378" cy="2500330"/>
          </a:xfrm>
          <a:prstGeom prst="rect">
            <a:avLst/>
          </a:prstGeom>
          <a:noFill/>
        </p:spPr>
      </p:pic>
      <p:pic>
        <p:nvPicPr>
          <p:cNvPr id="9229" name="Picture 13" descr="C:\Users\эльмира\Desktop\zmHhOkg5Jh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286124"/>
            <a:ext cx="2171329" cy="2500330"/>
          </a:xfrm>
          <a:prstGeom prst="rect">
            <a:avLst/>
          </a:prstGeom>
          <a:noFill/>
        </p:spPr>
      </p:pic>
      <p:pic>
        <p:nvPicPr>
          <p:cNvPr id="17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7012">
            <a:off x="4083919" y="369151"/>
            <a:ext cx="572469" cy="572469"/>
          </a:xfrm>
          <a:prstGeom prst="rect">
            <a:avLst/>
          </a:prstGeom>
          <a:noFill/>
        </p:spPr>
      </p:pic>
      <p:pic>
        <p:nvPicPr>
          <p:cNvPr id="18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7012">
            <a:off x="5869869" y="5798439"/>
            <a:ext cx="572469" cy="572469"/>
          </a:xfrm>
          <a:prstGeom prst="rect">
            <a:avLst/>
          </a:prstGeom>
          <a:noFill/>
        </p:spPr>
      </p:pic>
      <p:pic>
        <p:nvPicPr>
          <p:cNvPr id="19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7012">
            <a:off x="7870132" y="3083794"/>
            <a:ext cx="572469" cy="572469"/>
          </a:xfrm>
          <a:prstGeom prst="rect">
            <a:avLst/>
          </a:prstGeom>
          <a:noFill/>
        </p:spPr>
      </p:pic>
      <p:pic>
        <p:nvPicPr>
          <p:cNvPr id="20" name="Picture 7" descr="C:\Users\эльмира\Downloads\hand-drawn-illustration-pin-cushion-vector-black-white-pincushion-vintage-engraved-style-isolated-white-background-93299348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57012">
            <a:off x="726332" y="5869876"/>
            <a:ext cx="572469" cy="572469"/>
          </a:xfrm>
          <a:prstGeom prst="rect">
            <a:avLst/>
          </a:prstGeom>
          <a:noFill/>
        </p:spPr>
      </p:pic>
      <p:pic>
        <p:nvPicPr>
          <p:cNvPr id="21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465699">
            <a:off x="2857488" y="3354484"/>
            <a:ext cx="571504" cy="559194"/>
          </a:xfrm>
          <a:prstGeom prst="rect">
            <a:avLst/>
          </a:prstGeom>
          <a:noFill/>
        </p:spPr>
      </p:pic>
      <p:pic>
        <p:nvPicPr>
          <p:cNvPr id="22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65699">
            <a:off x="4766852" y="6125968"/>
            <a:ext cx="329868" cy="322763"/>
          </a:xfrm>
          <a:prstGeom prst="rect">
            <a:avLst/>
          </a:prstGeom>
          <a:noFill/>
        </p:spPr>
      </p:pic>
      <p:pic>
        <p:nvPicPr>
          <p:cNvPr id="23" name="Picture 10" descr="C:\Users\эльмира\Downloads\рисунок-потока-иглы-линия-изолированное-черно-белое-мультфильма-205236394-removebg-preview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062200">
            <a:off x="4090544" y="1736195"/>
            <a:ext cx="571504" cy="559194"/>
          </a:xfrm>
          <a:prstGeom prst="rect">
            <a:avLst/>
          </a:prstGeom>
          <a:noFill/>
        </p:spPr>
      </p:pic>
      <p:pic>
        <p:nvPicPr>
          <p:cNvPr id="25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53562">
            <a:off x="3655026" y="3436166"/>
            <a:ext cx="579576" cy="603232"/>
          </a:xfrm>
          <a:prstGeom prst="rect">
            <a:avLst/>
          </a:prstGeom>
          <a:noFill/>
        </p:spPr>
      </p:pic>
      <p:pic>
        <p:nvPicPr>
          <p:cNvPr id="26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810614">
            <a:off x="5504464" y="6349133"/>
            <a:ext cx="429506" cy="447037"/>
          </a:xfrm>
          <a:prstGeom prst="rect">
            <a:avLst/>
          </a:prstGeom>
          <a:noFill/>
        </p:spPr>
      </p:pic>
      <p:pic>
        <p:nvPicPr>
          <p:cNvPr id="27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53562">
            <a:off x="6869736" y="3150414"/>
            <a:ext cx="579576" cy="603232"/>
          </a:xfrm>
          <a:prstGeom prst="rect">
            <a:avLst/>
          </a:prstGeom>
          <a:noFill/>
        </p:spPr>
      </p:pic>
      <p:pic>
        <p:nvPicPr>
          <p:cNvPr id="28" name="Picture 5" descr="C:\Users\эльмира\Downloads\free-sewing-kit-clip-art-elements-292409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153562">
            <a:off x="1654762" y="6007934"/>
            <a:ext cx="579576" cy="603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льмира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эльмира\Downloads\scissors-with-cut-lines-isolated-vector-8942720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581525" cy="4943476"/>
          </a:xfrm>
          <a:prstGeom prst="rect">
            <a:avLst/>
          </a:prstGeom>
          <a:noFill/>
        </p:spPr>
      </p:pic>
      <p:pic>
        <p:nvPicPr>
          <p:cNvPr id="10243" name="Picture 3" descr="C:\Users\эльмира\Downloads\5511694-dotted-line-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-214338"/>
            <a:ext cx="7643866" cy="35718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00232" y="357166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714488"/>
            <a:ext cx="79296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творческого процесса для детей и подростков, в том числе учащихся  коррекционной школы,  коррекционных классов образовательных учреждений города Ноябрьска, воспитанников молодежного центра «Современник», как способ профориентации и формирования интереса к получению новых знаний.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льмира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0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Запланированные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071678"/>
            <a:ext cx="44291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мастер-классы по изготовлению и оформлению коллекций одежды: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занятия с участниками проекта по изготовлению и оформлению одежды: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итоговое мероприятие с использованием коллекции</a:t>
            </a:r>
          </a:p>
        </p:txBody>
      </p:sp>
      <p:pic>
        <p:nvPicPr>
          <p:cNvPr id="11266" name="Picture 2" descr="C:\Users\эльмира\Desktop\DekkYjkCu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2003066" cy="1571636"/>
          </a:xfrm>
          <a:prstGeom prst="rect">
            <a:avLst/>
          </a:prstGeom>
          <a:noFill/>
        </p:spPr>
      </p:pic>
      <p:pic>
        <p:nvPicPr>
          <p:cNvPr id="11267" name="Picture 3" descr="C:\Users\эльмира\Desktop\s0zNBilZm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1900374" cy="1933861"/>
          </a:xfrm>
          <a:prstGeom prst="rect">
            <a:avLst/>
          </a:prstGeom>
          <a:noFill/>
        </p:spPr>
      </p:pic>
      <p:pic>
        <p:nvPicPr>
          <p:cNvPr id="11268" name="Picture 4" descr="C:\Users\эльмира\Desktop\uPymaivzFm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4554"/>
            <a:ext cx="1950324" cy="2071702"/>
          </a:xfrm>
          <a:prstGeom prst="rect">
            <a:avLst/>
          </a:prstGeom>
          <a:noFill/>
        </p:spPr>
      </p:pic>
      <p:pic>
        <p:nvPicPr>
          <p:cNvPr id="11270" name="Picture 6" descr="C:\Users\эльмира\Downloads\6106161f904f5cbb089.05710938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428652"/>
            <a:ext cx="1876408" cy="2357430"/>
          </a:xfrm>
          <a:prstGeom prst="rect">
            <a:avLst/>
          </a:prstGeom>
          <a:noFill/>
        </p:spPr>
      </p:pic>
      <p:pic>
        <p:nvPicPr>
          <p:cNvPr id="11271" name="Picture 7" descr="C:\Users\эльмира\Downloads\596916193c114d19587.36450956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500174"/>
            <a:ext cx="1030287" cy="1371600"/>
          </a:xfrm>
          <a:prstGeom prst="rect">
            <a:avLst/>
          </a:prstGeom>
          <a:noFill/>
        </p:spPr>
      </p:pic>
      <p:pic>
        <p:nvPicPr>
          <p:cNvPr id="11272" name="Picture 8" descr="C:\Users\эльмира\Downloads\62771624496da1532e3.65925918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726" y="2857496"/>
            <a:ext cx="1447455" cy="1928826"/>
          </a:xfrm>
          <a:prstGeom prst="rect">
            <a:avLst/>
          </a:prstGeom>
          <a:noFill/>
        </p:spPr>
      </p:pic>
      <p:pic>
        <p:nvPicPr>
          <p:cNvPr id="11273" name="Picture 9" descr="C:\Users\эльмира\Downloads\f2f1113ba8de982522ffe55906c954c0-removebg-preview-removebg-preview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57760"/>
            <a:ext cx="2459014" cy="245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38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56</cp:revision>
  <dcterms:modified xsi:type="dcterms:W3CDTF">2022-05-26T10:15:29Z</dcterms:modified>
</cp:coreProperties>
</file>