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73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126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168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992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036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577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482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618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342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066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075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857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76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163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296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412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195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333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25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bro.ru/organizations/367799/info" TargetMode="External"/><Relationship Id="rId2" Type="http://schemas.openxmlformats.org/officeDocument/2006/relationships/hyperlink" Target="https://vk.com/volterneman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8300" y="2892344"/>
            <a:ext cx="8915399" cy="2262781"/>
          </a:xfrm>
        </p:spPr>
        <p:txBody>
          <a:bodyPr>
            <a:normAutofit fontScale="90000"/>
          </a:bodyPr>
          <a:lstStyle/>
          <a:p>
            <a:r>
              <a:rPr lang="ru-RU" dirty="0"/>
              <a:t>Муниципальный добровольческий штаб Неманского </a:t>
            </a:r>
            <a:br>
              <a:rPr lang="ru-RU" dirty="0"/>
            </a:br>
            <a:r>
              <a:rPr lang="ru-RU" dirty="0"/>
              <a:t>Муниципального </a:t>
            </a:r>
            <a:br>
              <a:rPr lang="ru-RU" dirty="0"/>
            </a:br>
            <a:r>
              <a:rPr lang="ru-RU" dirty="0"/>
              <a:t>округа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44B77A-3CE9-4F21-A74E-D1943878A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351" y="3711844"/>
            <a:ext cx="1474455" cy="16486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9345C4-34E9-4E5E-BC42-F541294E5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165" y="3711844"/>
            <a:ext cx="1474455" cy="164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734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750">
        <p15:prstTrans prst="curtains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8919" y="1344054"/>
            <a:ext cx="6071298" cy="2654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Неманский </a:t>
            </a:r>
            <a:r>
              <a:rPr lang="ru-RU" sz="2400" dirty="0" err="1"/>
              <a:t>доброштаб</a:t>
            </a:r>
            <a:r>
              <a:rPr lang="ru-RU" sz="2400" dirty="0"/>
              <a:t> </a:t>
            </a:r>
            <a:r>
              <a:rPr lang="ru-RU" sz="2400" dirty="0" err="1"/>
              <a:t>доброштаб</a:t>
            </a:r>
            <a:r>
              <a:rPr lang="ru-RU" sz="2400" dirty="0"/>
              <a:t> в ВК:</a:t>
            </a:r>
          </a:p>
          <a:p>
            <a:endParaRPr lang="ru-RU" sz="2400" dirty="0"/>
          </a:p>
          <a:p>
            <a:pPr marL="342900" indent="-342900">
              <a:buFontTx/>
              <a:buChar char="-"/>
            </a:pPr>
            <a:r>
              <a:rPr lang="en-US" sz="2400" dirty="0">
                <a:hlinkClick r:id="rId2"/>
              </a:rPr>
              <a:t>https://vk.com/volterneman</a:t>
            </a:r>
            <a:br>
              <a:rPr lang="ru-RU" sz="2400" dirty="0"/>
            </a:br>
            <a:endParaRPr lang="ru-RU" sz="2400" dirty="0"/>
          </a:p>
          <a:p>
            <a:r>
              <a:rPr lang="ru-RU" sz="2400" dirty="0"/>
              <a:t>Страничка </a:t>
            </a:r>
            <a:r>
              <a:rPr lang="ru-RU" sz="2400" dirty="0" err="1"/>
              <a:t>добро.ру</a:t>
            </a:r>
            <a:r>
              <a:rPr lang="ru-RU" sz="2400" dirty="0"/>
              <a:t>:      </a:t>
            </a:r>
          </a:p>
          <a:p>
            <a:r>
              <a:rPr lang="ru-RU" sz="2400" dirty="0"/>
              <a:t>- </a:t>
            </a:r>
            <a:r>
              <a:rPr lang="en-US" sz="2400" dirty="0">
                <a:hlinkClick r:id="rId3"/>
              </a:rPr>
              <a:t>https://dobro.ru/organizations/367799/info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B6A9EE-59A6-4A9B-B16A-113504560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4981" y="883403"/>
            <a:ext cx="3968291" cy="396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56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8371" y="678681"/>
            <a:ext cx="5937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Всем добра! </a:t>
            </a:r>
            <a:br>
              <a:rPr lang="ru-RU" sz="2800" dirty="0"/>
            </a:br>
            <a:r>
              <a:rPr lang="ru-RU" sz="2800" dirty="0"/>
              <a:t>Спасибо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2D5AC8-89EE-4D8D-BE0B-DF174A71F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167" y="1536099"/>
            <a:ext cx="10493666" cy="403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474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3181" y="836906"/>
            <a:ext cx="49594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Добоштаб</a:t>
            </a:r>
            <a:r>
              <a:rPr lang="ru-RU" dirty="0"/>
              <a:t> Неманского </a:t>
            </a:r>
            <a:r>
              <a:rPr lang="ru-RU" dirty="0" err="1"/>
              <a:t>мунипального</a:t>
            </a:r>
            <a:r>
              <a:rPr lang="ru-RU" dirty="0"/>
              <a:t> округа</a:t>
            </a:r>
          </a:p>
          <a:p>
            <a:r>
              <a:rPr lang="ru-RU" dirty="0"/>
              <a:t> создан администрацией Неманского МО при поддержке</a:t>
            </a:r>
          </a:p>
          <a:p>
            <a:r>
              <a:rPr lang="ru-RU" dirty="0"/>
              <a:t> Калининградского добровольческого центра.</a:t>
            </a:r>
          </a:p>
          <a:p>
            <a:r>
              <a:rPr lang="ru-RU" dirty="0"/>
              <a:t>расположен в МАОУ «СОШ №1 </a:t>
            </a:r>
            <a:r>
              <a:rPr lang="ru-RU" dirty="0" err="1"/>
              <a:t>г.Немана</a:t>
            </a:r>
            <a:r>
              <a:rPr lang="ru-RU" dirty="0"/>
              <a:t>»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889EB3-DB95-49A1-BE25-DE64F0424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542" y="1924237"/>
            <a:ext cx="5394640" cy="40426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46784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7584" y="157621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Наш штаб создает добровольческие мероприятия, благотворительные акции, мы занимаемся социальным, экологическим, событийным </a:t>
            </a:r>
            <a:r>
              <a:rPr lang="ru-RU" dirty="0" err="1"/>
              <a:t>волонтерством</a:t>
            </a:r>
            <a:r>
              <a:rPr lang="ru-RU" dirty="0"/>
              <a:t>. Активно помогаем бездомным животным. Для волонтеров мы организовываем досуг, и занимаемся их обучением. Так же в нашем штабе проводится поощрение волонтеров.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7335" y="746975"/>
            <a:ext cx="4288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Чем наш штаб занимается?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00FE34-EF34-41E1-9BC3-4CFD742DB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521" y="2277534"/>
            <a:ext cx="4295263" cy="32214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43709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6110" y="643944"/>
            <a:ext cx="75212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Волонтерские объединения входящие в добровольческий штаб Неманского муниципального округа 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7275" y="2243739"/>
            <a:ext cx="55894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Волонтерский отряд в п. Ульяново - "Новое поколение»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Основные направления по которым работает отряд-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Патриотическое, культурное, социальное,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экологическое, событийное</a:t>
            </a:r>
            <a:endParaRPr lang="ru-RU" dirty="0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6EBE5037-F448-4825-BA8A-07F5589DBD3B}"/>
              </a:ext>
            </a:extLst>
          </p:cNvPr>
          <p:cNvSpPr/>
          <p:nvPr/>
        </p:nvSpPr>
        <p:spPr>
          <a:xfrm>
            <a:off x="3048364" y="3010545"/>
            <a:ext cx="1449091" cy="8369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E2AB70-3F22-4FD3-ADFE-C2312EEDA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502" y="3686062"/>
            <a:ext cx="1714500" cy="2286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102D10-389B-4648-956A-3D6BB54F2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252" y="1648179"/>
            <a:ext cx="3287473" cy="203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385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55324" y="726237"/>
            <a:ext cx="6980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Серебряные волонтеры Неманского </a:t>
            </a:r>
            <a:r>
              <a:rPr lang="ru-RU" b="1" dirty="0" err="1"/>
              <a:t>мунипального</a:t>
            </a:r>
            <a:r>
              <a:rPr lang="ru-RU" b="1" dirty="0"/>
              <a:t> округа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8496" y="1493950"/>
            <a:ext cx="49970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Основная деятельность серебряных волонтеров Неманского МО:</a:t>
            </a:r>
          </a:p>
          <a:p>
            <a:r>
              <a:rPr lang="ru-RU" dirty="0"/>
              <a:t>-Событийное </a:t>
            </a:r>
            <a:r>
              <a:rPr lang="ru-RU" dirty="0" err="1"/>
              <a:t>волонтерство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- Плетение маскировочных сетей </a:t>
            </a:r>
            <a:br>
              <a:rPr lang="ru-RU" dirty="0"/>
            </a:br>
            <a:r>
              <a:rPr lang="ru-RU" dirty="0"/>
              <a:t>- Изготовление блиндажных свечей</a:t>
            </a:r>
          </a:p>
          <a:p>
            <a:endParaRPr lang="ru-RU" dirty="0"/>
          </a:p>
          <a:p>
            <a:r>
              <a:rPr lang="ru-RU" dirty="0"/>
              <a:t>Серебряные </a:t>
            </a:r>
            <a:r>
              <a:rPr lang="ru-RU" dirty="0" err="1"/>
              <a:t>волонтетры</a:t>
            </a:r>
            <a:r>
              <a:rPr lang="ru-RU" dirty="0"/>
              <a:t> Неманского МО постоянно помогают на различных праздниках или крупных событиях в Немане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6FAEF2-E056-4074-B4B0-6AC432802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5529" y="1146595"/>
            <a:ext cx="2220287" cy="16652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8C29E3-163B-4A9C-896D-5FDBF4A20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526" y="3696043"/>
            <a:ext cx="3844954" cy="2161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05FB20-6011-4F48-9E31-4A5BB9B9D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162" y="1696673"/>
            <a:ext cx="2309769" cy="17323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7010141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0014" y="752104"/>
            <a:ext cx="8693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Волонтерский отряд в п.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Новоколхозное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«Прикоснувшиеся к солнцу»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584102" y="2101439"/>
            <a:ext cx="6735650" cy="2430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«Прикоснувшиеся к солнцу» </a:t>
            </a:r>
            <a:r>
              <a:rPr lang="ru-RU" dirty="0"/>
              <a:t>волонтерское объединение, которое осуществляет деятельность: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Профилактика асоциальных явлений;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культурное, социальное,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экологическое, событийное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волонтерство</a:t>
            </a:r>
            <a:endParaRPr lang="ru-RU" dirty="0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D82397CA-FDE0-4A50-A6CC-75CF03DECDBD}"/>
              </a:ext>
            </a:extLst>
          </p:cNvPr>
          <p:cNvSpPr/>
          <p:nvPr/>
        </p:nvSpPr>
        <p:spPr>
          <a:xfrm>
            <a:off x="3502836" y="2790549"/>
            <a:ext cx="1449091" cy="8369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8B7B77A-5858-4D8A-96C8-C9F23C22A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433" y="1266738"/>
            <a:ext cx="2794640" cy="2098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150516D-8F5B-425B-9390-2C4939751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633" y="4529113"/>
            <a:ext cx="1281379" cy="17085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EA98305-2BE7-42BB-BC7E-DC46B6494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010" y="3604603"/>
            <a:ext cx="2463308" cy="18490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2C4A449-7D78-4681-89EF-23FF2BFE8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4933" y="2399801"/>
            <a:ext cx="2571456" cy="19301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4870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77F49F-EBCB-4A6B-B738-9E112D39B1F8}"/>
              </a:ext>
            </a:extLst>
          </p:cNvPr>
          <p:cNvSpPr txBox="1"/>
          <p:nvPr/>
        </p:nvSpPr>
        <p:spPr>
          <a:xfrm>
            <a:off x="2902058" y="852407"/>
            <a:ext cx="6114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Волонтерский отряд в МАОУ «СОШ № 2 г. Немана» «Миротворцы"</a:t>
            </a:r>
            <a:endParaRPr lang="ru-RU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D3611B-F4EF-4CC0-9784-B6F1281951DA}"/>
              </a:ext>
            </a:extLst>
          </p:cNvPr>
          <p:cNvSpPr txBox="1"/>
          <p:nvPr/>
        </p:nvSpPr>
        <p:spPr>
          <a:xfrm>
            <a:off x="1468466" y="3733517"/>
            <a:ext cx="6114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Патриотическое, культурное, социальное,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экологическое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волонтерство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помощь животным. 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4D52A3-E917-4D4E-8F2F-C9D36892D83C}"/>
              </a:ext>
            </a:extLst>
          </p:cNvPr>
          <p:cNvSpPr txBox="1"/>
          <p:nvPr/>
        </p:nvSpPr>
        <p:spPr>
          <a:xfrm>
            <a:off x="1468466" y="1946613"/>
            <a:ext cx="6114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«Прикоснувшиеся к солнцу» </a:t>
            </a:r>
            <a:r>
              <a:rPr lang="ru-RU" dirty="0"/>
              <a:t>волонтерское объединение, которое осуществляет деятельность:</a:t>
            </a:r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EE274279-82DF-4276-9274-36DF11B59950}"/>
              </a:ext>
            </a:extLst>
          </p:cNvPr>
          <p:cNvSpPr/>
          <p:nvPr/>
        </p:nvSpPr>
        <p:spPr>
          <a:xfrm>
            <a:off x="3563322" y="2744776"/>
            <a:ext cx="1449091" cy="8369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305E49-BB18-46F9-AC94-39049ED34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649" y="1175572"/>
            <a:ext cx="3302466" cy="2476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6E49F8-1291-4C25-B1D3-CE8E2248F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7772" y="4056682"/>
            <a:ext cx="2329343" cy="17470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299072-8F1A-48F8-9188-02BBC19D3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8010" y="4183085"/>
            <a:ext cx="2430011" cy="18225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4079EB5-4A71-4D87-8AB5-243F74980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3431" y="4417520"/>
            <a:ext cx="1290604" cy="1720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6496981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CFE514-9C9B-4E5B-9B64-E4BF0C8D073B}"/>
              </a:ext>
            </a:extLst>
          </p:cNvPr>
          <p:cNvSpPr txBox="1"/>
          <p:nvPr/>
        </p:nvSpPr>
        <p:spPr>
          <a:xfrm>
            <a:off x="3498743" y="680351"/>
            <a:ext cx="6114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Волонтерский отряд в МАОУ «СОШ № 1 г. Немана» - "Доброе сердце"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AD8A09-C60B-4C1C-9A2E-FC76BE9CD11F}"/>
              </a:ext>
            </a:extLst>
          </p:cNvPr>
          <p:cNvSpPr txBox="1"/>
          <p:nvPr/>
        </p:nvSpPr>
        <p:spPr>
          <a:xfrm>
            <a:off x="1476214" y="1927964"/>
            <a:ext cx="6114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«Доброе сердце» </a:t>
            </a:r>
            <a:r>
              <a:rPr lang="ru-RU" dirty="0"/>
              <a:t>волонтерское объединение, которое осуществляет деятельность: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D14510-56FF-49E2-A4A8-B7FFD14C28C2}"/>
              </a:ext>
            </a:extLst>
          </p:cNvPr>
          <p:cNvSpPr txBox="1"/>
          <p:nvPr/>
        </p:nvSpPr>
        <p:spPr>
          <a:xfrm>
            <a:off x="1476214" y="3734237"/>
            <a:ext cx="6114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Патриотическое, культурное, социальное,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экологическое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волонтерсов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помощь животным</a:t>
            </a:r>
            <a:endParaRPr lang="ru-RU" dirty="0"/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C90116E5-FE04-4C4E-8FC8-D9899CB9A575}"/>
              </a:ext>
            </a:extLst>
          </p:cNvPr>
          <p:cNvSpPr/>
          <p:nvPr/>
        </p:nvSpPr>
        <p:spPr>
          <a:xfrm>
            <a:off x="3498743" y="2757122"/>
            <a:ext cx="1449091" cy="8369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C39EA9-CF94-4AED-BBC2-4C4EE9699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798" y="1114574"/>
            <a:ext cx="3823802" cy="2149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9BF2B1-B325-4AEB-9765-9C54C328A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9526" y="3594031"/>
            <a:ext cx="1858074" cy="2477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396D75-D5AA-4DDB-A758-1BBDE10D1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005" y="4299289"/>
            <a:ext cx="2362899" cy="17721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40B5E5-8B25-426E-93BA-63765EBFA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0890" y="3758049"/>
            <a:ext cx="1208040" cy="2149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50376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">
            <a:extLst>
              <a:ext uri="{FF2B5EF4-FFF2-40B4-BE49-F238E27FC236}">
                <a16:creationId xmlns:a16="http://schemas.microsoft.com/office/drawing/2014/main" id="{F2E2AF1D-DB7D-40F8-81FA-EAB755A93DAD}"/>
              </a:ext>
            </a:extLst>
          </p:cNvPr>
          <p:cNvGrpSpPr>
            <a:grpSpLocks noChangeAspect="1"/>
          </p:cNvGrpSpPr>
          <p:nvPr/>
        </p:nvGrpSpPr>
        <p:grpSpPr>
          <a:xfrm>
            <a:off x="4954738" y="3597686"/>
            <a:ext cx="1983751" cy="1983743"/>
            <a:chOff x="0" y="0"/>
            <a:chExt cx="6350000" cy="6349975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468360F7-EFA6-4497-83D2-10369C91D44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</p:sp>
      </p:grp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88909" y="1829232"/>
            <a:ext cx="1983751" cy="1983743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18923" y="555987"/>
            <a:ext cx="11540602" cy="509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2"/>
              </a:lnSpc>
              <a:spcBef>
                <a:spcPct val="0"/>
              </a:spcBef>
            </a:pPr>
            <a:r>
              <a:rPr lang="ru-RU" sz="3200" spc="96" dirty="0">
                <a:solidFill>
                  <a:srgbClr val="191919"/>
                </a:solidFill>
                <a:latin typeface="Open Sans Bold"/>
              </a:rPr>
              <a:t>У НАС МОЖНО</a:t>
            </a:r>
            <a:endParaRPr lang="en-US" sz="3200" spc="96" dirty="0">
              <a:solidFill>
                <a:srgbClr val="191919"/>
              </a:solidFill>
              <a:latin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18923" y="4046481"/>
            <a:ext cx="3712188" cy="33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  <a:spcBef>
                <a:spcPct val="0"/>
              </a:spcBef>
            </a:pPr>
            <a:r>
              <a:rPr lang="ru-RU" sz="2000" spc="64" dirty="0">
                <a:solidFill>
                  <a:srgbClr val="191919"/>
                </a:solidFill>
                <a:latin typeface="Open Sans Bold"/>
              </a:rPr>
              <a:t>ПРОВЕСТИ ВСТРЕЧУ</a:t>
            </a:r>
            <a:endParaRPr lang="en-US" sz="2000" spc="64" dirty="0">
              <a:solidFill>
                <a:srgbClr val="191919"/>
              </a:solidFill>
              <a:latin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193201" y="3155879"/>
            <a:ext cx="3712188" cy="33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  <a:spcBef>
                <a:spcPct val="0"/>
              </a:spcBef>
            </a:pPr>
            <a:r>
              <a:rPr lang="ru-RU" sz="2000" spc="64" dirty="0">
                <a:latin typeface="Open Sans Bold"/>
              </a:rPr>
              <a:t>ОРГАНИЗОВАТЬ ОБУЧЕНИЕ</a:t>
            </a:r>
            <a:endParaRPr lang="en-US" sz="2000" spc="64" dirty="0">
              <a:latin typeface="Open Sans Bold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8819342" y="2066682"/>
            <a:ext cx="2169979" cy="2048170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7905389" y="4421050"/>
            <a:ext cx="3712188" cy="694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  <a:spcBef>
                <a:spcPct val="0"/>
              </a:spcBef>
            </a:pPr>
            <a:r>
              <a:rPr lang="ru-RU" sz="2000" spc="64" dirty="0">
                <a:solidFill>
                  <a:srgbClr val="191919"/>
                </a:solidFill>
                <a:latin typeface="Open Sans Bold"/>
              </a:rPr>
              <a:t>ИНТЕРЕСНО И С ПОЛЬЗОЙ ПРОВЕСТИ ВРЕМЯ</a:t>
            </a:r>
            <a:endParaRPr lang="en-US" sz="2000" spc="64" dirty="0">
              <a:solidFill>
                <a:srgbClr val="191919"/>
              </a:solidFill>
              <a:latin typeface="Open Sans Bold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9E2B6C36-CBEA-410D-A4D8-EC266179BEE6}"/>
              </a:ext>
            </a:extLst>
          </p:cNvPr>
          <p:cNvSpPr txBox="1"/>
          <p:nvPr/>
        </p:nvSpPr>
        <p:spPr>
          <a:xfrm>
            <a:off x="4090519" y="5607399"/>
            <a:ext cx="3712188" cy="694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  <a:spcBef>
                <a:spcPct val="0"/>
              </a:spcBef>
            </a:pPr>
            <a:r>
              <a:rPr lang="ru-RU" sz="2000" spc="64" dirty="0">
                <a:solidFill>
                  <a:srgbClr val="191919"/>
                </a:solidFill>
                <a:latin typeface="Open Sans Bold"/>
              </a:rPr>
              <a:t>ВЗЯТЬ ИНТЕРЕСНЫЕ КНИГИ</a:t>
            </a:r>
            <a:endParaRPr lang="en-US" sz="2000" spc="64" dirty="0">
              <a:solidFill>
                <a:srgbClr val="191919"/>
              </a:solidFill>
              <a:latin typeface="Open Sans Bold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DEAA21-9FCE-4A98-95AB-FCAAEE597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243" y="1077229"/>
            <a:ext cx="2640743" cy="19789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117</TotalTime>
  <Words>327</Words>
  <Application>Microsoft Office PowerPoint</Application>
  <PresentationFormat>Широкоэкранный</PresentationFormat>
  <Paragraphs>45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Garamond</vt:lpstr>
      <vt:lpstr>Open Sans Bold</vt:lpstr>
      <vt:lpstr>Times New Roman</vt:lpstr>
      <vt:lpstr>Натуральные материалы</vt:lpstr>
      <vt:lpstr>Муниципальный добровольческий штаб Неманского  Муниципального  округа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Муниципальный добровольческий штаб Янтарного городского округа</dc:title>
  <dc:creator>Windows User</dc:creator>
  <cp:lastModifiedBy>Александр Чириченко</cp:lastModifiedBy>
  <cp:revision>18</cp:revision>
  <dcterms:created xsi:type="dcterms:W3CDTF">2023-04-06T08:47:59Z</dcterms:created>
  <dcterms:modified xsi:type="dcterms:W3CDTF">2024-10-01T15:53:03Z</dcterms:modified>
</cp:coreProperties>
</file>