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3" r:id="rId4"/>
    <p:sldId id="259" r:id="rId5"/>
    <p:sldId id="261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6D65-34BD-47B4-A0C6-BB94C426580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5285-497D-4505-AFE7-95B0F61CF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0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35285-497D-4505-AFE7-95B0F61CF0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0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E1F64-83B8-5FD7-FF7C-12A41FC25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2537A8-2E7C-DB19-3093-0ACEE6845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6FAA5-1668-23CA-B0AF-3EC9D0BF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CB9F-6D7F-45FD-A9EB-1502FDCF1A7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B7888-8095-2934-5BA4-310056D5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A8F8B-6570-859D-9554-F70738E9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24D4-615C-4C65-957E-378CC09CE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3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C7D79-AEB9-FD4D-09ED-4D26144C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DEE385-411E-F85E-9AEA-E56EF0B2D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4EB22B-B11C-F37D-3D64-9F9377CA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CB9F-6D7F-45FD-A9EB-1502FDCF1A7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C3925-A212-06A4-B2C0-CC3ACAEF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07F1A-3F70-A471-0ABC-BA09F2D4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24D4-615C-4C65-957E-378CC09CE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3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0B5F5-9230-F1A3-6B3E-E8E095877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D15216-F414-3054-2030-BBD66D018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36A486-60EE-C38D-C991-200D052C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CB9F-6D7F-45FD-A9EB-1502FDCF1A7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654041-16B9-3D1C-2C62-FC088CD4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6BCA8F-32B0-3B27-114A-47D68148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24D4-615C-4C65-957E-378CC09CE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7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8201B-3FDE-CA88-6704-E98FFB6A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1EF80-BEEF-D936-EDC0-878F4A69E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D373F-2445-60DB-DBA3-E94BD113C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CB9F-6D7F-45FD-A9EB-1502FDCF1A7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DA098-6E42-E68A-5C57-FA389BB2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B9B24-E407-822C-D3D0-03B67F07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24D4-615C-4C65-957E-378CC09CE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4763C-BFE5-8A11-E47D-FEFECEB7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D1DA69-9232-0C59-21BF-1E0344C67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74E80-F917-96A2-5831-90CB0CA5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CB9F-6D7F-45FD-A9EB-1502FDCF1A7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B16209-77F2-3E74-BD0E-CC871A91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63F142-DF55-D07E-97D2-C4FDFC0D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24D4-615C-4C65-957E-378CC09CE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4E481-3D55-74F4-4DD7-E8892B0F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66AE0-D5EB-3731-4DFE-56B7AADC8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07EFA3-98E4-B768-6100-C23143814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B73623-92F1-3774-8A0D-4D6A8B21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CB9F-6D7F-45FD-A9EB-1502FDCF1A7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374BEE-5F06-C3E7-800B-F32470A7C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698866-CE7D-72BC-167C-7A3B43D23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24D4-615C-4C65-957E-378CC09CE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5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B3B21-94BA-4B6C-90D8-7CDC3DCE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0ABAFB-8782-B367-788A-9777F9C70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94E99B-5BA9-0CA1-7140-5E38BB38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91FD2A-E9D3-A971-489C-5C5CAB126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219957-04DA-40A5-5128-8EFE08A86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DC97F3-0B95-D51A-06BD-7727D74DB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CB9F-6D7F-45FD-A9EB-1502FDCF1A7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53BDB9-B4D2-2EFB-7016-3BB941A7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791889-59ED-B0FC-92C1-090EF0E7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24D4-615C-4C65-957E-378CC09CE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0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BC222-1437-0848-A700-3D49FD58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971FC0-7825-4CEB-03DB-84767AD5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CB9F-6D7F-45FD-A9EB-1502FDCF1A7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0F1B20-BB91-0D03-35F6-6D1630E6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D638B7-E96B-E4AC-8FF0-E1377A01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24D4-615C-4C65-957E-378CC09CE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2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83D4BC-0C29-DA5D-AF3D-51C1460F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CB9F-6D7F-45FD-A9EB-1502FDCF1A7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747AEE-E240-D9A7-DA8C-84677B751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F672A5-6517-4484-AD8E-3DED02D0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24D4-615C-4C65-957E-378CC09CE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6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7446B-15F6-9F7B-69B2-6AD6E532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6DCAAF-C932-4AD9-18B5-0831C4898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FE8DD8-384E-C25E-BF9D-483CA61ED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1C392C-43C4-34D0-849E-407CA4FC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CB9F-6D7F-45FD-A9EB-1502FDCF1A7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6F1FE4-80DD-5B6B-7086-B7A57C5D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74532-BAF1-9F39-94C9-091BE9D2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24D4-615C-4C65-957E-378CC09CE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5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84074-55E8-6097-FC8F-7A20C61E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78B036-1E1F-1F9D-D5C3-DCBA18300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58E6EB-AFB8-0863-9FDF-43A3CE03E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050740-EAAA-67A6-5881-A285D5F6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CB9F-6D7F-45FD-A9EB-1502FDCF1A7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42479C-8F69-06A2-C6F1-CF90C1DD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3D5163-99C4-6B56-117C-135880CD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24D4-615C-4C65-957E-378CC09CE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4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77684-41E3-D21B-8114-1EF2E6AD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2F966D-A5F1-4230-82C0-51B184E64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0A400C-FCDF-6353-EE1E-BA240EFF3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CB9F-6D7F-45FD-A9EB-1502FDCF1A7F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51309-2A96-04B3-3A9A-BD7B0A74C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EB0BF5-AE40-60C7-8689-C5A8BD310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24D4-615C-4C65-957E-378CC09CE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9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BCD07-AD21-5A03-8E7D-A5A3102C8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559794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Опыт волонтерской деятельности учреждения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C41678-AB4E-BC75-24B7-670C87280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4435" y="417352"/>
            <a:ext cx="9789225" cy="1498413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 ОБРАЗОВАТЕЛЬНОЕ УЧРЕЖДЕНИЕ ДОПОЛНИТЕЛЬНОГО ОБРАЗОВАНИЯ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«ДВОРЕЦ ТВОРЧЕСТВА ДЕТЕЙ И МОЛОДЁЖИ»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B137356-669B-9BFB-5E80-8760A878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4" y="120942"/>
            <a:ext cx="1794823" cy="179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7DE1C1-8CF6-B256-3B54-2536235800DB}"/>
              </a:ext>
            </a:extLst>
          </p:cNvPr>
          <p:cNvSpPr txBox="1"/>
          <p:nvPr/>
        </p:nvSpPr>
        <p:spPr>
          <a:xfrm>
            <a:off x="519051" y="4942236"/>
            <a:ext cx="111538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Arial" panose="020B0604020202020204" pitchFamily="34" charset="0"/>
              </a:rPr>
              <a:t>Дворец творчества детей и молодёжи – был, есть и остаётся Центром компетенций детского движения города Заречного. На его базе открыты местные отделения Общероссийского общественного-государственного движения детей и молодёжи «Движение Первых» и Всероссийского детско-юношеского военно-патриотического общественного движения «Юнармия», муниципальный штаб городского детского движения «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ЮнЗары</a:t>
            </a:r>
            <a:r>
              <a:rPr lang="ru-RU" b="0" i="0" dirty="0">
                <a:effectLst/>
                <a:latin typeface="Arial" panose="020B0604020202020204" pitchFamily="34" charset="0"/>
              </a:rPr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30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9010BF-FB75-34E1-3854-C8DD13CFCC9E}"/>
              </a:ext>
            </a:extLst>
          </p:cNvPr>
          <p:cNvSpPr txBox="1"/>
          <p:nvPr/>
        </p:nvSpPr>
        <p:spPr>
          <a:xfrm>
            <a:off x="5529182" y="2813618"/>
            <a:ext cx="653142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Arial" panose="020B0604020202020204" pitchFamily="34" charset="0"/>
              </a:rPr>
              <a:t>В 2023-2024 учебном году местное отделения «Движения Первых» города Заречного реализует городской фестиваль «Вектор движения – быть первым!», объединяющий в себя акции и проекты Движения Первых, мероприятия городского детского движения «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ЮнЗары</a:t>
            </a:r>
            <a:r>
              <a:rPr lang="ru-RU" b="0" i="0" dirty="0">
                <a:effectLst/>
                <a:latin typeface="Arial" panose="020B0604020202020204" pitchFamily="34" charset="0"/>
              </a:rPr>
              <a:t>» и местного отделения ВВПОД «Юнармия».</a:t>
            </a:r>
          </a:p>
          <a:p>
            <a:pPr algn="just"/>
            <a:endParaRPr lang="ru-RU" b="0" i="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>
                <a:effectLst/>
                <a:latin typeface="Arial" panose="020B0604020202020204" pitchFamily="34" charset="0"/>
              </a:rPr>
              <a:t>Контактные лица – Никитин Владислав Михайлович, Трудова Екатерина Валентиновна, специалисты по организации работы в ЗАТО Заречный регионального отделения Общероссийского общественного-государственного движения детей и молодёжи «Движение Первых» Пензенской области.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135C2-3B94-3B34-3A91-0EA129A8A5B2}"/>
              </a:ext>
            </a:extLst>
          </p:cNvPr>
          <p:cNvSpPr txBox="1"/>
          <p:nvPr/>
        </p:nvSpPr>
        <p:spPr>
          <a:xfrm>
            <a:off x="210787" y="108351"/>
            <a:ext cx="112726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Местное отделение Российского движения детей и молодёжи «Движение Первых» города Заречного Пензенской области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BCCAF42-4DC9-4BF0-44B8-DF23E86A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335" y="-65267"/>
            <a:ext cx="946665" cy="130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6D463916-4C36-4E13-F5EE-8985F31FC9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7ECB61-46BE-7B08-8B75-E1638D4BA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7" y="2817125"/>
            <a:ext cx="1548249" cy="18431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C2565D5-E5FB-3E65-45A6-B746D5B60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9" y="4747238"/>
            <a:ext cx="1548249" cy="18431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9479966-2E25-042C-6379-87C683320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91" y="2817126"/>
            <a:ext cx="1548249" cy="18431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6CAE982-B992-0943-08E8-C870C561B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92" y="4747240"/>
            <a:ext cx="1548249" cy="184315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C75B7D-8D1F-C646-568B-D9B4A3373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50" y="4747238"/>
            <a:ext cx="1548249" cy="184315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9874202-BEE9-4874-8590-7B60EC02F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49" y="2817127"/>
            <a:ext cx="1548249" cy="18431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7FA2BBB-8729-5069-57EA-7CF7F5813E4C}"/>
              </a:ext>
            </a:extLst>
          </p:cNvPr>
          <p:cNvSpPr txBox="1"/>
          <p:nvPr/>
        </p:nvSpPr>
        <p:spPr>
          <a:xfrm>
            <a:off x="469027" y="1474666"/>
            <a:ext cx="113520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Arial" panose="020B0604020202020204" pitchFamily="34" charset="0"/>
              </a:rPr>
              <a:t>Местное отделение открыто на базе МАОУ ДО ДТДМ 13 июня 2023 года и насчитывает в своих рядах 9 Первичных отделений – 7 на базе общеобразовательных организаций и 2 на базе учреждений дополнительного образования. В каждом отделении действует детский «Совет Первых».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22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3A14BE-ECFB-739D-E519-B19EB87FEF14}"/>
              </a:ext>
            </a:extLst>
          </p:cNvPr>
          <p:cNvSpPr txBox="1"/>
          <p:nvPr/>
        </p:nvSpPr>
        <p:spPr>
          <a:xfrm>
            <a:off x="139534" y="159857"/>
            <a:ext cx="117120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Местное отделение Всероссийского военно-патриотического общественного движения «Юнармия» города Заречного Пензенской области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7DFED-F6BB-000D-5B86-5AB94DB7C5A1}"/>
              </a:ext>
            </a:extLst>
          </p:cNvPr>
          <p:cNvSpPr txBox="1"/>
          <p:nvPr/>
        </p:nvSpPr>
        <p:spPr>
          <a:xfrm>
            <a:off x="159856" y="1811446"/>
            <a:ext cx="683128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Arial" panose="020B0604020202020204" pitchFamily="34" charset="0"/>
              </a:rPr>
              <a:t>Местное отделение движения «Юнармия» создано на базе МАОУ ДО ДТДМ в апреле 2019 года и состоит из 8 юнармейских отрядов – 7 на базе общеобразовательных организаций и 1 на базе дополнительного образования. Состав местного отделения города Заречного насчитывает более 300 активных участников Движения «Юнармия».</a:t>
            </a:r>
          </a:p>
          <a:p>
            <a:pPr algn="just"/>
            <a:endParaRPr lang="ru-RU" b="0" i="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>
                <a:effectLst/>
                <a:latin typeface="Arial" panose="020B0604020202020204" pitchFamily="34" charset="0"/>
              </a:rPr>
              <a:t>Ежегодно участники Движения являются организаторами и участниками общегородских патриотических и спортивных мероприятий, таких как: «Единый День Юнармии», городская акция «Вахта Памяти», городской смотр строя и песни, военно-спортивная игра «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Зарничка</a:t>
            </a:r>
            <a:r>
              <a:rPr lang="ru-RU" b="0" i="0" dirty="0">
                <a:effectLst/>
                <a:latin typeface="Arial" panose="020B0604020202020204" pitchFamily="34" charset="0"/>
              </a:rPr>
              <a:t>», Парад Победы в День Победы и другие. Юнармейцы Заречного достойно выступают на региональных мероприятиях по линии Движения, а также в федеральных активностях.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1F34EEA-72A6-FD70-C77E-FB8658905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359" y="1502688"/>
            <a:ext cx="1240222" cy="12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346460-5CCE-0804-BF3C-FBD4662D4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4973598"/>
            <a:ext cx="1360887" cy="16201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1A2BD1B-33E0-D036-FED1-3399427CF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685" y="3241797"/>
            <a:ext cx="1360888" cy="16201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DE4CBB-90D8-D8CE-4CF7-CAC7E42C3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47" y="1546083"/>
            <a:ext cx="1360888" cy="162010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D4BCAD3-79FE-336A-5355-9C9DB519D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66" y="3241797"/>
            <a:ext cx="1360888" cy="162010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47E8B5F-A7B7-C1D2-B072-F849D7936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66" y="1540476"/>
            <a:ext cx="1360888" cy="162010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247BF6-EC15-D9E3-B28B-7E281DF552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47" y="3241797"/>
            <a:ext cx="1360888" cy="162010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EFFEA4-E05C-32A6-78D0-29D22AB44E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66" y="4973599"/>
            <a:ext cx="1360888" cy="162010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9669737-9836-2C23-6CAE-9BCC248949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38" y="4973599"/>
            <a:ext cx="1360888" cy="16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8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04854-77EC-5B54-2FC2-37F944DF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6" y="115617"/>
            <a:ext cx="9529947" cy="78725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Городское детское движение «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ЮнЗары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10DAF0-B7B2-D04D-3377-8C9EE2865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2" y="1048258"/>
            <a:ext cx="6863938" cy="580974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Городское детское движение «</a:t>
            </a:r>
            <a:r>
              <a:rPr lang="ru-RU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ЮнЗары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осуществляет свою деятельность в рамках городской программы воспитания «Слагаемые успеха». Для координации работы движения на базе МАОУ ДО ДТДМ открыт городской штаб Движения и два объединения - клуб «</a:t>
            </a:r>
            <a:r>
              <a:rPr lang="ru-RU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ЮнZ</a:t>
            </a: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и мастерская гражданской активности «Городская детская Дума», работающие на основании дополнительных общеразвивающих программ социально-гуманитарной направленности: «Социальная активность школьников» и «Школа организаторского мастерства».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Основными ежегодными мероприятиями, организуемыми активистами ГДД «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ЮнЗары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городская военно-спортивная игра «Полигон»  для 5-6 классов (2010-2023);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благотворительный марафон «Лохматый друг» (2020-2023 год);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городской конкурс талантов «Зажигай» (2022, 2023 год);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городской фестиваль по ПДД «Дорога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БЕЗопасности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(конкурс сказок по ПДД, конкурс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агидбригад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благотворительная акция «Добро доступно каждому» (2016-2022)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городской фестиваль «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ЮнЗфест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К.У.Л. – креативность, ум, лидерство»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Являются активными участниками акций по профилактике безопасности дорожного движения, областных мероприятий по линии волонтерства.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2010 года в городе организуется профильная лидерская смена ГДД «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ЮнЗары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на базе ДОЛ «Звездочка»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BA6BEF5-26BB-6417-1621-7C8B496B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1" y="0"/>
            <a:ext cx="1166997" cy="11963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F396B2D9-019F-F436-C7B7-F98724C01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386" y="4871408"/>
            <a:ext cx="2333980" cy="175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1D15038-92B6-09D1-DDA9-14C0D0984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38" y="4887118"/>
            <a:ext cx="2333980" cy="1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BED23C7-1ED5-CB92-2239-741CEC37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386" y="2975542"/>
            <a:ext cx="2333981" cy="17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46B8432-4FDA-B724-74C2-7B6EFF21D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38" y="2975542"/>
            <a:ext cx="2333981" cy="17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EED814A-89AA-8377-9A0F-8893F6B6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387" y="1048258"/>
            <a:ext cx="2333981" cy="175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CF54339-0A39-18B0-27AF-920E1C14A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39" y="1063966"/>
            <a:ext cx="2333981" cy="175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5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B234A-B5AB-C10E-103C-91335A22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6" y="18998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Мастерская гражданской активности «Городская детская Дума»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18AAB-3218-728F-1331-9516B7A8F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849" y="5050797"/>
            <a:ext cx="8631969" cy="18072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Городская детская Дума - объединение социально-педагогической направленности, реализующее одно из направлений городского детского движения «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ЮнЗары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организаторами городских мероприятий совместно с активистами ГДД «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ЮнЗары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Одним из последних проектов данного объединения стал всероссийский волонтерский проект «Чудо в каждый дом»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(2019-2023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D427DC-8F7E-BCE7-B744-74C870B04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67" y="1770058"/>
            <a:ext cx="4039436" cy="30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AACB69D-AA35-3755-0C5E-01F1378D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 b="4948"/>
          <a:stretch/>
        </p:blipFill>
        <p:spPr bwMode="auto">
          <a:xfrm>
            <a:off x="238897" y="1708397"/>
            <a:ext cx="2744470" cy="1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B3FEC26-AB54-42C4-63B4-CB84D35B6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7" y="5149603"/>
            <a:ext cx="2802576" cy="1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60BB7849-0D0D-D105-291B-9E6755D5D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"/>
          <a:stretch/>
        </p:blipFill>
        <p:spPr bwMode="auto">
          <a:xfrm>
            <a:off x="223757" y="3456117"/>
            <a:ext cx="2759610" cy="15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3EC19D-E938-CA5F-04BB-E9299214ED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473" y="1708397"/>
            <a:ext cx="4594361" cy="32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4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B96AF-A3C2-2DD6-9D50-F41DAAC7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221" y="730563"/>
            <a:ext cx="6737763" cy="59677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Волонтерская лига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9E88D-D1C9-9E53-6EBC-CC936F093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83" y="1901859"/>
            <a:ext cx="7616537" cy="14369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Волонтерская лига, как клуб волонтеров, существует на базе Дворца творчества детей и молодежи с 2018 года. За время существования активисты клуба организовали десятки учрежденческих и городских мероприятий: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8603A-0C46-F802-90F8-FE95F221C11F}"/>
              </a:ext>
            </a:extLst>
          </p:cNvPr>
          <p:cNvSpPr txBox="1"/>
          <p:nvPr/>
        </p:nvSpPr>
        <p:spPr>
          <a:xfrm>
            <a:off x="328055" y="3050900"/>
            <a:ext cx="86853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организаторы муниципального этапа Всероссийского творческого конкурса «Те-Арт Олимп» (2018 год)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организаторы проекта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Технологическая инициатива Заречного: профессия будущего - проект настоящего», поддержанного грантом Президента Российской Федерации на развитие гражданского общества (второй конкурс 2018 года);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организаторы п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роекта «Галерея выпускников. ДТДМ 5.0» (2019 год)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организаторы дистанционного онлайн интенсива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РоботоЛето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рамках регионального проекта «Онлайн 58» (2020 год)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организаторы ежегодных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новогодних представлений в г. Заречном (2019- 2023)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 городского форума волонтерских инициатив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ДоброВолец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5» (2023)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FE9238C-44A5-04EB-2C41-7E3E03C9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249" y="182718"/>
            <a:ext cx="2907351" cy="193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CB9EED8-6226-BA66-B67B-866CDC6E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54" y="2230828"/>
            <a:ext cx="2883546" cy="21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FC92882-33E8-34C2-5612-0ECDB3E28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79" y="4504260"/>
            <a:ext cx="2912845" cy="21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52447B8-808C-25C2-0EFC-6BB091AD7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4" r="23794"/>
          <a:stretch/>
        </p:blipFill>
        <p:spPr bwMode="auto">
          <a:xfrm>
            <a:off x="328055" y="297930"/>
            <a:ext cx="1270659" cy="13406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22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730</Words>
  <Application>Microsoft Office PowerPoint</Application>
  <PresentationFormat>Широкоэкранный</PresentationFormat>
  <Paragraphs>42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Опыт волонтерской деятельности учреждения </vt:lpstr>
      <vt:lpstr>Презентация PowerPoint</vt:lpstr>
      <vt:lpstr>Презентация PowerPoint</vt:lpstr>
      <vt:lpstr>Городское детское движение «ЮнЗары» </vt:lpstr>
      <vt:lpstr>Мастерская гражданской активности «Городская детская Дума» </vt:lpstr>
      <vt:lpstr>Волонтерская лига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волонтерской деятельности</dc:title>
  <dc:creator>Екатерина Трудова</dc:creator>
  <cp:lastModifiedBy>Екатерина Трудова</cp:lastModifiedBy>
  <cp:revision>3</cp:revision>
  <dcterms:created xsi:type="dcterms:W3CDTF">2024-01-26T12:59:07Z</dcterms:created>
  <dcterms:modified xsi:type="dcterms:W3CDTF">2024-01-29T09:31:34Z</dcterms:modified>
</cp:coreProperties>
</file>