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4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2" r:id="rId36"/>
    <p:sldId id="290" r:id="rId37"/>
    <p:sldId id="291" r:id="rId38"/>
    <p:sldId id="293" r:id="rId39"/>
    <p:sldId id="294" r:id="rId40"/>
    <p:sldId id="295" r:id="rId41"/>
    <p:sldId id="296" r:id="rId42"/>
    <p:sldId id="297" r:id="rId43"/>
    <p:sldId id="298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F1A1ED01-E403-45C9-8355-ABC8F97DBC5B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C513-7A5B-4D28-8987-6A6289230DE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1ED01-E403-45C9-8355-ABC8F97DBC5B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C513-7A5B-4D28-8987-6A6289230DE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1ED01-E403-45C9-8355-ABC8F97DBC5B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C513-7A5B-4D28-8987-6A6289230DE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1ED01-E403-45C9-8355-ABC8F97DBC5B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C513-7A5B-4D28-8987-6A6289230DE4}" type="slidenum">
              <a:rPr lang="ru-RU" smtClean="0"/>
              <a:t>‹#›</a:t>
            </a:fld>
            <a:endParaRPr lang="ru-RU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1ED01-E403-45C9-8355-ABC8F97DBC5B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C513-7A5B-4D28-8987-6A6289230DE4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1ED01-E403-45C9-8355-ABC8F97DBC5B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C513-7A5B-4D28-8987-6A6289230DE4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1ED01-E403-45C9-8355-ABC8F97DBC5B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C513-7A5B-4D28-8987-6A6289230DE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1ED01-E403-45C9-8355-ABC8F97DBC5B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C513-7A5B-4D28-8987-6A6289230DE4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1ED01-E403-45C9-8355-ABC8F97DBC5B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C513-7A5B-4D28-8987-6A6289230DE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1ED01-E403-45C9-8355-ABC8F97DBC5B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C513-7A5B-4D28-8987-6A6289230DE4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1ED01-E403-45C9-8355-ABC8F97DBC5B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3DC513-7A5B-4D28-8987-6A6289230DE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F1A1ED01-E403-45C9-8355-ABC8F97DBC5B}" type="datetimeFigureOut">
              <a:rPr lang="ru-RU" smtClean="0"/>
              <a:t>28.09.2023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DB3DC513-7A5B-4D28-8987-6A6289230DE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47664" y="1052736"/>
            <a:ext cx="6408712" cy="864096"/>
          </a:xfrm>
        </p:spPr>
        <p:txBody>
          <a:bodyPr>
            <a:normAutofit fontScale="90000"/>
          </a:bodyPr>
          <a:lstStyle/>
          <a:p>
            <a:r>
              <a:rPr lang="ru-RU" sz="2800" dirty="0" err="1" smtClean="0"/>
              <a:t>Эстрадно</a:t>
            </a:r>
            <a:r>
              <a:rPr lang="ru-RU" sz="2800" dirty="0" smtClean="0"/>
              <a:t>-театральная студия «Эпатаж»</a:t>
            </a:r>
            <a:endParaRPr lang="ru-RU" sz="28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Гость\Desktop\Калугина О.М\Эпатаж\vVj2Jbykp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988840"/>
            <a:ext cx="7214592" cy="3557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-972616" y="9765704"/>
            <a:ext cx="979308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56002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Эстрадные миниатюры</a:t>
            </a:r>
            <a:endParaRPr lang="ru-RU" dirty="0"/>
          </a:p>
        </p:txBody>
      </p:sp>
      <p:pic>
        <p:nvPicPr>
          <p:cNvPr id="9218" name="Picture 2" descr="C:\Users\Гость\Desktop\Калугина О.М\Эпатаж\maxresdefault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420888"/>
            <a:ext cx="5949693" cy="334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79138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3" name="Picture 3" descr="C:\Users\Гость\Desktop\Калугина О.М\Эпатаж\scale_1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556792"/>
            <a:ext cx="7272808" cy="3636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Гость\Desktop\Калугина О.М\Эпатаж\3085fe1ad4f281564e08d8a46ac8a657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340768"/>
            <a:ext cx="3434174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60669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908720"/>
            <a:ext cx="6984776" cy="4577681"/>
          </a:xfrm>
        </p:spPr>
        <p:txBody>
          <a:bodyPr>
            <a:normAutofit lnSpcReduction="10000"/>
          </a:bodyPr>
          <a:lstStyle/>
          <a:p>
            <a:pPr marL="342900" indent="-342900">
              <a:buAutoNum type="arabicParenR"/>
            </a:pPr>
            <a:r>
              <a:rPr lang="ru-RU" dirty="0" smtClean="0"/>
              <a:t>Эстрадный театр, в отличие от драматического, имеет символичность образа</a:t>
            </a:r>
          </a:p>
          <a:p>
            <a:pPr indent="0">
              <a:buNone/>
            </a:pPr>
            <a:r>
              <a:rPr lang="ru-RU" dirty="0" smtClean="0"/>
              <a:t>2) Роль в эстрадном спектакле подразумевает </a:t>
            </a:r>
            <a:r>
              <a:rPr lang="ru-RU" dirty="0" err="1" smtClean="0"/>
              <a:t>интегративность</a:t>
            </a:r>
            <a:r>
              <a:rPr lang="ru-RU" dirty="0" smtClean="0"/>
              <a:t> (речь, пластика, мимика, вокал и т.д.), при этом монологи и диалоги минимизированы в пользу сценических спецэффектов, направленных на создание у зрителя стойкого интереса к образу</a:t>
            </a:r>
          </a:p>
          <a:p>
            <a:pPr indent="0">
              <a:buNone/>
            </a:pPr>
            <a:r>
              <a:rPr lang="ru-RU" dirty="0" smtClean="0"/>
              <a:t>3) Эстрадный спектакль – это синтез слова, действия, музыки, танца</a:t>
            </a:r>
          </a:p>
          <a:p>
            <a:pPr indent="0">
              <a:buNone/>
            </a:pPr>
            <a:r>
              <a:rPr lang="ru-RU" dirty="0" smtClean="0"/>
              <a:t>4) Игра актера эстрадного театра максимизирована, утрированна, порой не так естественна, как в театре драматическом, напоминает игру клоунов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82620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1124744"/>
            <a:ext cx="7776864" cy="792088"/>
          </a:xfrm>
        </p:spPr>
        <p:txBody>
          <a:bodyPr>
            <a:noAutofit/>
          </a:bodyPr>
          <a:lstStyle/>
          <a:p>
            <a:r>
              <a:rPr lang="ru-RU" sz="2800" dirty="0" smtClean="0"/>
              <a:t>Эстрадный театр </a:t>
            </a:r>
            <a:br>
              <a:rPr lang="ru-RU" sz="2800" dirty="0" smtClean="0"/>
            </a:br>
            <a:r>
              <a:rPr lang="ru-RU" sz="2800" dirty="0" smtClean="0"/>
              <a:t>неразрывно связан с музыкой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764704"/>
            <a:ext cx="7632848" cy="122413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1266" name="Picture 2" descr="C:\Users\Гость\Desktop\Калугина О.М\Эпатаж\scale_120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341208"/>
            <a:ext cx="5184576" cy="350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33602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Гость\Desktop\Калугина О.М\Эпатаж\img_20200407_20372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124744"/>
            <a:ext cx="4752528" cy="4811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29070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Андрей Миронов внёс эстраду в актёрскую песню,</a:t>
            </a:r>
          </a:p>
          <a:p>
            <a:r>
              <a:rPr lang="ru-RU" dirty="0" smtClean="0"/>
              <a:t>Алла Пугачёва внесла театральность в эстрадную песню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225878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Что происходит на занятиях?</a:t>
            </a:r>
            <a:endParaRPr lang="ru-RU" sz="2000" dirty="0"/>
          </a:p>
        </p:txBody>
      </p:sp>
      <p:pic>
        <p:nvPicPr>
          <p:cNvPr id="13314" name="Picture 2" descr="C:\Users\Гость\Desktop\Калугина О.М\Эпатаж\A8IRg8ULeAc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348880"/>
            <a:ext cx="3384376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44008" y="2420888"/>
            <a:ext cx="345638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Развиваем пластику,</a:t>
            </a:r>
          </a:p>
          <a:p>
            <a:r>
              <a:rPr lang="ru-RU" dirty="0" smtClean="0"/>
              <a:t>Дыхание, дикцию, вокальные навыки, воображение в процессе работы над этюдами, память в процессе работы над ролью, учимся выразительности речи, развиваем эмоциональную отзывчивость и </a:t>
            </a:r>
            <a:r>
              <a:rPr lang="ru-RU" dirty="0" err="1" smtClean="0"/>
              <a:t>эмпатию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05194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 smtClean="0"/>
              <a:t>Как итог – постановка </a:t>
            </a:r>
            <a:r>
              <a:rPr lang="ru-RU" sz="2800" dirty="0" err="1" smtClean="0"/>
              <a:t>эстраднных</a:t>
            </a:r>
            <a:r>
              <a:rPr lang="ru-RU" sz="2800" dirty="0" smtClean="0"/>
              <a:t> спектаклей</a:t>
            </a:r>
            <a:endParaRPr lang="ru-RU" sz="2800" dirty="0"/>
          </a:p>
        </p:txBody>
      </p:sp>
      <p:pic>
        <p:nvPicPr>
          <p:cNvPr id="14338" name="Picture 2" descr="C:\Users\Гость\Desktop\Калугина О.М\Эпатаж\театрализованные концерты\woV944wp2iQ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348880"/>
            <a:ext cx="5616624" cy="421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04078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3" name="Picture 3" descr="C:\Users\Гость\Desktop\Калугина О.М\Эпатаж\театрализованные концерты\D8a05cdQsa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3228271"/>
            <a:ext cx="4968552" cy="3303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Гость\Desktop\Калугина О.М\Эпатаж\театрализованные концерты\D0sZFvYUjsA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08720"/>
            <a:ext cx="4584535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7151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387" name="Picture 3" descr="C:\Users\Гость\Desktop\Калугина О.М\Эпатаж\театрализованные концерты\vGb0WQuztPA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374" y="3212976"/>
            <a:ext cx="4896544" cy="325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C:\Users\Гость\Desktop\Калугина О.М\Эпатаж\театрализованные концерты\GiSdG6cBtio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052736"/>
            <a:ext cx="4584535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9730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24744"/>
            <a:ext cx="8064896" cy="504056"/>
          </a:xfrm>
        </p:spPr>
        <p:txBody>
          <a:bodyPr>
            <a:noAutofit/>
          </a:bodyPr>
          <a:lstStyle/>
          <a:p>
            <a:r>
              <a:rPr lang="ru-RU" sz="1800" dirty="0" smtClean="0"/>
              <a:t>Дата рождения студии-октябрь 2018 года</a:t>
            </a:r>
            <a:endParaRPr lang="ru-RU" sz="1800" dirty="0"/>
          </a:p>
        </p:txBody>
      </p:sp>
      <p:pic>
        <p:nvPicPr>
          <p:cNvPr id="2051" name="Picture 3" descr="C:\Users\Гость\Desktop\Калугина О.М\Эпатаж\wcjOUQM5I_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28800"/>
            <a:ext cx="576064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74223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Гость\Desktop\Калугина О.М\Эпатаж\театрализованные концерты\gwyogEAkiA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124744"/>
            <a:ext cx="3714750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1" name="Picture 3" descr="C:\Users\Гость\Desktop\Калугина О.М\Эпатаж\театрализованные концерты\axHljdQWKx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124744"/>
            <a:ext cx="371475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5933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Гость\Desktop\Калугина О.М\Эпатаж\театрализованные концерты\_VQnzMpQru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66" y="260648"/>
            <a:ext cx="5956947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3" descr="C:\Users\Гость\Desktop\Калугина О.М\Эпатаж\театрализованные концерты\-Kd1Uwfnq0k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780928"/>
            <a:ext cx="5685078" cy="3779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56745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Users\Гость\Desktop\Калугина О.М\Эпатаж\Спектакли\Басни Крылова\3vEokOujCsY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124744"/>
            <a:ext cx="6336704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5468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Users\Гость\Desktop\Калугина О.М\Эпатаж\Спектакли\Басни Крылова\IFDOG-UcfdU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3888432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Гость\Desktop\Калугина О.М\Эпатаж\Спектакли\Басни Крылова\IbGYyjPeJm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852936"/>
            <a:ext cx="4953000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55265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C:\Users\Гость\Desktop\Калугина О.М\Эпатаж\Спектакли\Басни Крылова\IdvVvdu3QBo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64704"/>
            <a:ext cx="3744416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7" name="Picture 3" descr="C:\Users\Гость\Desktop\Калугина О.М\Эпатаж\Спектакли\Басни Крылова\rtj3aJzR2y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090" y="2762039"/>
            <a:ext cx="4953000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96975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 descr="C:\Users\Гость\Desktop\Калугина О.М\Эпатаж\Спектакли\Басни Крылова\98JU7bcyqtM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4104456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Гость\Desktop\Калугина О.М\Эпатаж\Спектакли\Басни Крылова\cMpgyV2Rtq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829289"/>
            <a:ext cx="4953000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41983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5" name="Picture 3" descr="C:\Users\Гость\Desktop\Калугина О.М\Эпатаж\Спектакли\Басни Крылова\RvML3en43W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5430073" cy="361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C:\Users\Гость\Desktop\Калугина О.М\Эпатаж\Спектакли\Басни Крылова\__4HQsS1oJ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780928"/>
            <a:ext cx="4953000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58522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4579" name="Picture 3" descr="C:\Users\Гость\Desktop\Калугина О.М\Эпатаж\Спектакли\Басни Крылова\VFdb9wCxm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3888432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C:\Users\Гость\Desktop\Калугина О.М\Эпатаж\Спектакли\Басни Крылова\OR6221su-jA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3140968"/>
            <a:ext cx="5112568" cy="339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9845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 descr="C:\Users\Гость\Desktop\Калугина О.М\Эпатаж\Спектакли\k3cdWcGOpP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052736"/>
            <a:ext cx="6785653" cy="469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75688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C:\Users\Гость\Desktop\Калугина О.М\Эпатаж\День защиты советских детей\_3C-bq29sMk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052736"/>
            <a:ext cx="6768752" cy="5076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5325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908720"/>
            <a:ext cx="6912768" cy="936104"/>
          </a:xfrm>
        </p:spPr>
        <p:txBody>
          <a:bodyPr>
            <a:normAutofit/>
          </a:bodyPr>
          <a:lstStyle/>
          <a:p>
            <a:r>
              <a:rPr lang="ru-RU" sz="1600" dirty="0" smtClean="0"/>
              <a:t>Художественный руководитель и режиссер-</a:t>
            </a:r>
            <a:br>
              <a:rPr lang="ru-RU" sz="1600" dirty="0" smtClean="0"/>
            </a:br>
            <a:r>
              <a:rPr lang="ru-RU" sz="1600" dirty="0" smtClean="0"/>
              <a:t>Ольга Михайловна Калугина, </a:t>
            </a:r>
            <a:br>
              <a:rPr lang="ru-RU" sz="1600" dirty="0" smtClean="0"/>
            </a:br>
            <a:r>
              <a:rPr lang="ru-RU" sz="1600" dirty="0" smtClean="0"/>
              <a:t>педагог-режиссёр</a:t>
            </a:r>
            <a:endParaRPr lang="ru-RU" sz="1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2438400"/>
            <a:ext cx="7560840" cy="3048001"/>
          </a:xfrm>
        </p:spPr>
        <p:txBody>
          <a:bodyPr>
            <a:normAutofit lnSpcReduction="10000"/>
          </a:bodyPr>
          <a:lstStyle/>
          <a:p>
            <a:pPr indent="0">
              <a:buNone/>
            </a:pPr>
            <a:r>
              <a:rPr lang="ru-RU" dirty="0" smtClean="0"/>
              <a:t>Закончила МГПИ </a:t>
            </a:r>
          </a:p>
          <a:p>
            <a:pPr indent="0">
              <a:buNone/>
            </a:pPr>
            <a:r>
              <a:rPr lang="ru-RU" dirty="0" smtClean="0"/>
              <a:t>(Московский гуманитарный педагогический институт)</a:t>
            </a:r>
          </a:p>
          <a:p>
            <a:pPr indent="0">
              <a:buNone/>
            </a:pPr>
            <a:r>
              <a:rPr lang="ru-RU" dirty="0" smtClean="0"/>
              <a:t>Училась на режиссёрском факультете </a:t>
            </a:r>
            <a:r>
              <a:rPr lang="ru-RU" dirty="0" err="1" smtClean="0"/>
              <a:t>ГИТРа</a:t>
            </a:r>
            <a:r>
              <a:rPr lang="ru-RU" dirty="0" smtClean="0"/>
              <a:t>  им. М.А. </a:t>
            </a:r>
            <a:r>
              <a:rPr lang="ru-RU" dirty="0" err="1" smtClean="0"/>
              <a:t>Литовчина</a:t>
            </a:r>
            <a:endParaRPr lang="ru-RU" dirty="0" smtClean="0"/>
          </a:p>
          <a:p>
            <a:pPr indent="0">
              <a:buNone/>
            </a:pPr>
            <a:r>
              <a:rPr lang="ru-RU" dirty="0" smtClean="0"/>
              <a:t>Обучалась на творческих курсах у Т.Г. Пеня в Т-Арт студии «Квадрат»</a:t>
            </a:r>
          </a:p>
          <a:p>
            <a:pPr indent="0">
              <a:buNone/>
            </a:pPr>
            <a:r>
              <a:rPr lang="ru-RU" dirty="0" smtClean="0"/>
              <a:t>Лауреат московского городского конкурса авторской музыки, лауреат конкурса «Алтарь Отечества», Победитель конкурса «Содружество муз», дипломант конкурса «Театральная осень» и т.д.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64031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C:\Users\Гость\Desktop\Калугина О.М\Эпатаж\День защиты советских детей\1HHSwud6ylw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36712"/>
            <a:ext cx="7128792" cy="5335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80194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C:\Users\Гость\Desktop\Калугина О.М\Эпатаж\День защиты советских детей\3KE2crJ-cv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36712"/>
            <a:ext cx="720080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45944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C:\Users\Гость\Desktop\Калугина О.М\Эпатаж\День защиты советских детей\yk3vEUwZUiU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97" y="980728"/>
            <a:ext cx="3456384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C:\Users\Гость\Desktop\Калугина О.М\Эпатаж\День защиты советских детей\QxBJnc6w9m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996952"/>
            <a:ext cx="4896544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42732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C:\Users\Гость\Desktop\Калугина О.М\Эпатаж\День защиты советских детей\nqtEiC45HFM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764704"/>
            <a:ext cx="3960440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3" descr="C:\Users\Гость\Desktop\Калугина О.М\Эпатаж\День защиты советских детей\srsd8vNE_n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492896"/>
            <a:ext cx="3747120" cy="374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95962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C:\Users\Гость\Desktop\Калугина О.М\Эпатаж\День защиты советских детей\YXgKulGd4C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052736"/>
            <a:ext cx="4824536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50132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3794" name="Picture 2" descr="C:\Users\Гость\Desktop\Калугина О.М\Эпатаж\День защиты советских детей\yycZ5fTVaNQ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64704"/>
            <a:ext cx="5916437" cy="2652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C:\Users\Гость\Desktop\Калугина О.М\Эпатаж\День защиты советских детей\tOXPndp98C8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645024"/>
            <a:ext cx="6400800" cy="2870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51691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 descr="C:\Users\Гость\Desktop\Калугина О.М\Эпатаж\День защиты советских детей\KrpfarafPA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80728"/>
            <a:ext cx="7128791" cy="5041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2879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 descr="C:\Users\Гость\Desktop\Калугина О.М\Эпатаж\Новый год\acBfpy_Xc90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08720"/>
            <a:ext cx="7128792" cy="534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254141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5842" name="Picture 2" descr="C:\Users\Гость\Desktop\Калугина О.М\Эпатаж\Новый год\LfE9oQqvNRc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924944"/>
            <a:ext cx="4314056" cy="3235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3" name="Picture 3" descr="C:\Users\Гость\Desktop\Калугина О.М\Эпатаж\Новый год\jG-7FcWcY_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48680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24241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6866" name="Picture 2" descr="C:\Users\Гость\Desktop\Калугина О.М\Эпатаж\Новый год\ZEMi5PeWuf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71" y="476672"/>
            <a:ext cx="42862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7" name="Picture 3" descr="C:\Users\Гость\Desktop\Калугина О.М\Эпатаж\Новый год\X_xxqDOfFnM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70892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24890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052736"/>
            <a:ext cx="7560840" cy="165618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Почему был выбран именно </a:t>
            </a:r>
            <a:r>
              <a:rPr lang="ru-RU" dirty="0" err="1" smtClean="0"/>
              <a:t>эстрадно</a:t>
            </a:r>
            <a:r>
              <a:rPr lang="ru-RU" dirty="0" smtClean="0"/>
              <a:t>-театральный жанр?</a:t>
            </a:r>
            <a:endParaRPr lang="ru-RU" dirty="0"/>
          </a:p>
        </p:txBody>
      </p:sp>
      <p:pic>
        <p:nvPicPr>
          <p:cNvPr id="3074" name="Picture 2" descr="C:\Users\Гость\Desktop\Калугина О.М\Эпатаж\1100rk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708920"/>
            <a:ext cx="4574079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95496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7891" name="Picture 3" descr="C:\Users\Гость\Desktop\Калугина О.М\Эпатаж\zPaVq84Zx7k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737" y="2438400"/>
            <a:ext cx="6272525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06962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8914" name="Picture 2" descr="C:\Users\Гость\Desktop\Калугина О.М\Эпатаж\W-CLsLVDBDw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737" y="2438400"/>
            <a:ext cx="6272525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82099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9938" name="Picture 2" descr="C:\Users\Гость\Desktop\Калугина О.М\Эпатаж\Y7ApiOw3Anc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1340768"/>
            <a:ext cx="3456384" cy="4334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93388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62" name="Picture 2" descr="C:\Users\Гость\Desktop\Калугина О.М\Эпатаж\7nBnPmiRN-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987" y="980728"/>
            <a:ext cx="6984776" cy="49520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9035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1268760"/>
            <a:ext cx="6264696" cy="792088"/>
          </a:xfrm>
        </p:spPr>
        <p:txBody>
          <a:bodyPr>
            <a:normAutofit fontScale="90000"/>
          </a:bodyPr>
          <a:lstStyle/>
          <a:p>
            <a:r>
              <a:rPr lang="ru-RU" sz="2800" dirty="0" smtClean="0"/>
              <a:t>Основатель жанра эстрадного театра в СССР</a:t>
            </a:r>
            <a:endParaRPr lang="ru-RU" sz="2800" dirty="0"/>
          </a:p>
        </p:txBody>
      </p:sp>
      <p:pic>
        <p:nvPicPr>
          <p:cNvPr id="4098" name="Picture 2" descr="C:\Users\Гость\Desktop\Калугина О.М\Эпатаж\39513-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314890"/>
            <a:ext cx="3339512" cy="3416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Гость\Desktop\Калугина О.М\Эпатаж\72e3fa57f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348880"/>
            <a:ext cx="2326784" cy="3451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76643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Эстрадные спектакли</a:t>
            </a:r>
            <a:endParaRPr lang="ru-RU" dirty="0"/>
          </a:p>
        </p:txBody>
      </p:sp>
      <p:pic>
        <p:nvPicPr>
          <p:cNvPr id="5123" name="Picture 3" descr="C:\Users\Гость\Desktop\Калугина О.М\Эпатаж\malenkie-komedii-bolshogo-dom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276872"/>
            <a:ext cx="4608512" cy="3545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66332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Эстрадные спектакли</a:t>
            </a:r>
            <a:endParaRPr lang="ru-RU" dirty="0"/>
          </a:p>
        </p:txBody>
      </p:sp>
      <p:pic>
        <p:nvPicPr>
          <p:cNvPr id="6146" name="Picture 2" descr="C:\Users\Гость\Desktop\Калугина О.М\Эпатаж\1517147048_li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988840"/>
            <a:ext cx="5832648" cy="388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2784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Гость\Desktop\Калугина О.М\Эпатаж\1unwzw6x3LpWxbrn_XQQsJKsB08XOHX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24744"/>
            <a:ext cx="6840760" cy="456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2889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194" name="Picture 2" descr="C:\Users\Гость\Desktop\Калугина О.М\Эпатаж\IMG_992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124744"/>
            <a:ext cx="6336704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880827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утюр">
  <a:themeElements>
    <a:clrScheme name="Кутюр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Смокинг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90</TotalTime>
  <Words>241</Words>
  <Application>Microsoft Office PowerPoint</Application>
  <PresentationFormat>Экран (4:3)</PresentationFormat>
  <Paragraphs>38</Paragraphs>
  <Slides>43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Кутюр</vt:lpstr>
      <vt:lpstr>Эстрадно-театральная студия «Эпатаж»</vt:lpstr>
      <vt:lpstr>Дата рождения студии-октябрь 2018 года</vt:lpstr>
      <vt:lpstr>Художественный руководитель и режиссер- Ольга Михайловна Калугина,  педагог-режиссёр</vt:lpstr>
      <vt:lpstr>Почему был выбран именно эстрадно-театральный жанр?</vt:lpstr>
      <vt:lpstr>Основатель жанра эстрадного театра в СССР</vt:lpstr>
      <vt:lpstr>Эстрадные спектакли</vt:lpstr>
      <vt:lpstr>Эстрадные спектакли</vt:lpstr>
      <vt:lpstr>Презентация PowerPoint</vt:lpstr>
      <vt:lpstr>Презентация PowerPoint</vt:lpstr>
      <vt:lpstr>Эстрадные миниатюры</vt:lpstr>
      <vt:lpstr>Презентация PowerPoint</vt:lpstr>
      <vt:lpstr>Презентация PowerPoint</vt:lpstr>
      <vt:lpstr>Эстрадный театр  неразрывно связан с музыкой</vt:lpstr>
      <vt:lpstr>Презентация PowerPoint</vt:lpstr>
      <vt:lpstr>Презентация PowerPoint</vt:lpstr>
      <vt:lpstr>Что происходит на занятиях?</vt:lpstr>
      <vt:lpstr>Как итог – постановка эстраднных спектаклей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Эстрадно-театральная студия «Эпатаж»</dc:title>
  <dc:creator>Гость</dc:creator>
  <cp:lastModifiedBy>Гость</cp:lastModifiedBy>
  <cp:revision>12</cp:revision>
  <dcterms:created xsi:type="dcterms:W3CDTF">2023-09-28T09:37:01Z</dcterms:created>
  <dcterms:modified xsi:type="dcterms:W3CDTF">2023-09-28T11:07:09Z</dcterms:modified>
</cp:coreProperties>
</file>