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50945"/>
            <a:ext cx="7382351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Изображение 2" descr="IMG_67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225"/>
            <a:ext cx="9172575" cy="68795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_679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273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_677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_677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_678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_679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273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Замещающее содержимое 5" descr="IMG_678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_678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_679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273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_679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konno</cp:lastModifiedBy>
  <cp:revision>2</cp:revision>
  <dcterms:created xsi:type="dcterms:W3CDTF">2021-10-22T12:30:27Z</dcterms:created>
  <dcterms:modified xsi:type="dcterms:W3CDTF">2021-10-22T12:35:48Z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1049-11.2.0.10323</vt:lpwstr>
  </property>
  <property fmtid="{D5CDD505-2E9C-101B-9397-08002B2CF9AE}" pid="3" name="ICV">
    <vt:lpwstr>834723DBEA004986B6FAF719A27907F8</vt:lpwstr>
  </property>
</Properties>
</file>