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812" r:id="rId2"/>
    <p:sldMasterId id="2147483719" r:id="rId3"/>
    <p:sldMasterId id="2147483742" r:id="rId4"/>
    <p:sldMasterId id="2147483765" r:id="rId5"/>
    <p:sldMasterId id="2147483788" r:id="rId6"/>
  </p:sldMasterIdLst>
  <p:notesMasterIdLst>
    <p:notesMasterId r:id="rId15"/>
  </p:notesMasterIdLst>
  <p:handoutMasterIdLst>
    <p:handoutMasterId r:id="rId16"/>
  </p:handoutMasterIdLst>
  <p:sldIdLst>
    <p:sldId id="389" r:id="rId7"/>
    <p:sldId id="541" r:id="rId8"/>
    <p:sldId id="475" r:id="rId9"/>
    <p:sldId id="498" r:id="rId10"/>
    <p:sldId id="485" r:id="rId11"/>
    <p:sldId id="542" r:id="rId12"/>
    <p:sldId id="545" r:id="rId13"/>
    <p:sldId id="546" r:id="rId14"/>
  </p:sldIdLst>
  <p:sldSz cx="12192000" cy="6858000"/>
  <p:notesSz cx="6797675" cy="9928225"/>
  <p:embeddedFontLs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 userDrawn="1">
          <p15:clr>
            <a:srgbClr val="A4A3A4"/>
          </p15:clr>
        </p15:guide>
        <p15:guide id="2" pos="778" userDrawn="1">
          <p15:clr>
            <a:srgbClr val="A4A3A4"/>
          </p15:clr>
        </p15:guide>
        <p15:guide id="4" pos="665" userDrawn="1">
          <p15:clr>
            <a:srgbClr val="A4A3A4"/>
          </p15:clr>
        </p15:guide>
        <p15:guide id="5" pos="5632" userDrawn="1">
          <p15:clr>
            <a:srgbClr val="A4A3A4"/>
          </p15:clr>
        </p15:guide>
        <p15:guide id="6" orient="horz" pos="2478" userDrawn="1">
          <p15:clr>
            <a:srgbClr val="A4A3A4"/>
          </p15:clr>
        </p15:guide>
        <p15:guide id="7" orient="horz" pos="1344" userDrawn="1">
          <p15:clr>
            <a:srgbClr val="A4A3A4"/>
          </p15:clr>
        </p15:guide>
        <p15:guide id="9" orient="horz" pos="3113" userDrawn="1">
          <p15:clr>
            <a:srgbClr val="A4A3A4"/>
          </p15:clr>
        </p15:guide>
        <p15:guide id="10" orient="horz" pos="2251" userDrawn="1">
          <p15:clr>
            <a:srgbClr val="A4A3A4"/>
          </p15:clr>
        </p15:guide>
        <p15:guide id="11" orient="horz" pos="3657" userDrawn="1">
          <p15:clr>
            <a:srgbClr val="A4A3A4"/>
          </p15:clr>
        </p15:guide>
        <p15:guide id="12" orient="horz" pos="2976" userDrawn="1">
          <p15:clr>
            <a:srgbClr val="A4A3A4"/>
          </p15:clr>
        </p15:guide>
        <p15:guide id="13" pos="1595" userDrawn="1">
          <p15:clr>
            <a:srgbClr val="A4A3A4"/>
          </p15:clr>
        </p15:guide>
        <p15:guide id="14" pos="6516" userDrawn="1">
          <p15:clr>
            <a:srgbClr val="A4A3A4"/>
          </p15:clr>
        </p15:guide>
        <p15:guide id="15" pos="3250" userDrawn="1">
          <p15:clr>
            <a:srgbClr val="A4A3A4"/>
          </p15:clr>
        </p15:guide>
        <p15:guide id="16" pos="6902" userDrawn="1">
          <p15:clr>
            <a:srgbClr val="A4A3A4"/>
          </p15:clr>
        </p15:guide>
        <p15:guide id="18" pos="6403" userDrawn="1">
          <p15:clr>
            <a:srgbClr val="A4A3A4"/>
          </p15:clr>
        </p15:guide>
        <p15:guide id="19" pos="6879" userDrawn="1">
          <p15:clr>
            <a:srgbClr val="A4A3A4"/>
          </p15:clr>
        </p15:guide>
        <p15:guide id="20" pos="6085" userDrawn="1">
          <p15:clr>
            <a:srgbClr val="A4A3A4"/>
          </p15:clr>
        </p15:guide>
        <p15:guide id="22" orient="horz" pos="1820" userDrawn="1">
          <p15:clr>
            <a:srgbClr val="A4A3A4"/>
          </p15:clr>
        </p15:guide>
        <p15:guide id="23" orient="horz" pos="2795" userDrawn="1">
          <p15:clr>
            <a:srgbClr val="A4A3A4"/>
          </p15:clr>
        </p15:guide>
        <p15:guide id="24" pos="2434" userDrawn="1">
          <p15:clr>
            <a:srgbClr val="A4A3A4"/>
          </p15:clr>
        </p15:guide>
        <p15:guide id="26" pos="4430" userDrawn="1">
          <p15:clr>
            <a:srgbClr val="A4A3A4"/>
          </p15:clr>
        </p15:guide>
        <p15:guide id="27" pos="3931" userDrawn="1">
          <p15:clr>
            <a:srgbClr val="A4A3A4"/>
          </p15:clr>
        </p15:guide>
        <p15:guide id="29" pos="25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19E"/>
    <a:srgbClr val="243470"/>
    <a:srgbClr val="0C578B"/>
    <a:srgbClr val="0C70B9"/>
    <a:srgbClr val="3362BF"/>
    <a:srgbClr val="CFDAE4"/>
    <a:srgbClr val="B8CDE8"/>
    <a:srgbClr val="1074B9"/>
    <a:srgbClr val="65B3E4"/>
    <a:srgbClr val="2439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2111" autoAdjust="0"/>
  </p:normalViewPr>
  <p:slideViewPr>
    <p:cSldViewPr snapToGrid="0" showGuides="1">
      <p:cViewPr varScale="1">
        <p:scale>
          <a:sx n="106" d="100"/>
          <a:sy n="106" d="100"/>
        </p:scale>
        <p:origin x="678" y="108"/>
      </p:cViewPr>
      <p:guideLst>
        <p:guide orient="horz" pos="2523"/>
        <p:guide pos="778"/>
        <p:guide pos="665"/>
        <p:guide pos="5632"/>
        <p:guide orient="horz" pos="2478"/>
        <p:guide orient="horz" pos="1344"/>
        <p:guide orient="horz" pos="3113"/>
        <p:guide orient="horz" pos="2251"/>
        <p:guide orient="horz" pos="3657"/>
        <p:guide orient="horz" pos="2976"/>
        <p:guide pos="1595"/>
        <p:guide pos="6516"/>
        <p:guide pos="3250"/>
        <p:guide pos="6902"/>
        <p:guide pos="6403"/>
        <p:guide pos="6879"/>
        <p:guide pos="6085"/>
        <p:guide orient="horz" pos="1820"/>
        <p:guide orient="horz" pos="2795"/>
        <p:guide pos="2434"/>
        <p:guide pos="4430"/>
        <p:guide pos="3931"/>
        <p:guide pos="25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82"/>
    </p:cViewPr>
  </p:sorterViewPr>
  <p:notesViewPr>
    <p:cSldViewPr snapToGrid="0" showGuides="1">
      <p:cViewPr varScale="1">
        <p:scale>
          <a:sx n="86" d="100"/>
          <a:sy n="86" d="100"/>
        </p:scale>
        <p:origin x="-3810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E538-13C1-4ADA-B368-CC81D8D15EB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BB7D7-63AC-4D77-9BDB-CC6E684DF0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30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424EE-D45A-4C71-A6D8-C3D6B3C42EC7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6E46-A5D6-450E-BBF8-82A25B8E5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6E46-A5D6-450E-BBF8-82A25B8E515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48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6E46-A5D6-450E-BBF8-82A25B8E515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03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6E46-A5D6-450E-BBF8-82A25B8E515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42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6E46-A5D6-450E-BBF8-82A25B8E515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03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6E46-A5D6-450E-BBF8-82A25B8E515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040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6E46-A5D6-450E-BBF8-82A25B8E515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13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615" cy="6858000"/>
          </a:xfrm>
          <a:prstGeom prst="rect">
            <a:avLst/>
          </a:prstGeom>
        </p:spPr>
      </p:pic>
      <p:sp>
        <p:nvSpPr>
          <p:cNvPr id="10" name="Дата 3"/>
          <p:cNvSpPr txBox="1">
            <a:spLocks/>
          </p:cNvSpPr>
          <p:nvPr userDrawn="1"/>
        </p:nvSpPr>
        <p:spPr>
          <a:xfrm>
            <a:off x="8291200" y="6140450"/>
            <a:ext cx="28448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06493" y="2847302"/>
            <a:ext cx="5040000" cy="581698"/>
          </a:xfrm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90000"/>
              </a:lnSpc>
              <a:defRPr sz="4200" b="0">
                <a:solidFill>
                  <a:srgbClr val="24397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5" name="Рисунок 14" descr="logo01_horiz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493" y="614192"/>
            <a:ext cx="3312000" cy="9492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80394"/>
            <a:ext cx="12190616" cy="3530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265-5997-41B0-8663-2A0CC82D22D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CF27-FEF2-4221-B33C-A39A044C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3884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23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37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74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5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265-5997-41B0-8663-2A0CC82D22D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CF27-FEF2-4221-B33C-A39A044C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937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265-5997-41B0-8663-2A0CC82D22D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CF27-FEF2-4221-B33C-A39A044C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18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265-5997-41B0-8663-2A0CC82D22D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CF27-FEF2-4221-B33C-A39A044C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173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265-5997-41B0-8663-2A0CC82D22D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CF27-FEF2-4221-B33C-A39A044C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74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265-5997-41B0-8663-2A0CC82D22D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CF27-FEF2-4221-B33C-A39A044C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15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265-5997-41B0-8663-2A0CC82D22D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CF27-FEF2-4221-B33C-A39A044C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524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265-5997-41B0-8663-2A0CC82D22D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CF27-FEF2-4221-B33C-A39A044C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439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265-5997-41B0-8663-2A0CC82D22D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CF27-FEF2-4221-B33C-A39A044C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236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265-5997-41B0-8663-2A0CC82D22D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CF27-FEF2-4221-B33C-A39A044C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33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97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82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02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11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комментар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36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9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8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текст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6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89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86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03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+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8A57970-34E3-46F9-9AEB-34FE09F3693C}"/>
              </a:ext>
            </a:extLst>
          </p:cNvPr>
          <p:cNvSpPr txBox="1"/>
          <p:nvPr userDrawn="1"/>
        </p:nvSpPr>
        <p:spPr>
          <a:xfrm>
            <a:off x="11333163" y="6215583"/>
            <a:ext cx="520786" cy="298305"/>
          </a:xfrm>
          <a:prstGeom prst="rect">
            <a:avLst/>
          </a:prstGeom>
          <a:noFill/>
        </p:spPr>
        <p:txBody>
          <a:bodyPr wrap="square" tIns="0" bIns="0" rtlCol="0" anchor="b" anchorCtr="0">
            <a:noAutofit/>
          </a:bodyPr>
          <a:lstStyle/>
          <a:p>
            <a:pPr algn="ctr"/>
            <a:fld id="{E5119830-49A0-49BB-BD4B-21C203D44BB4}" type="slidenum">
              <a:rPr lang="en-US" sz="1100" b="0" smtClean="0">
                <a:solidFill>
                  <a:schemeClr val="tx2"/>
                </a:solidFill>
                <a:latin typeface="+mn-lt"/>
              </a:rPr>
              <a:pPr algn="ctr"/>
              <a:t>‹#›</a:t>
            </a:fld>
            <a:endParaRPr lang="ru-RU" sz="11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59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24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49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4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84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1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28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48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20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10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73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+ фон + волн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8A57970-34E3-46F9-9AEB-34FE09F3693C}"/>
              </a:ext>
            </a:extLst>
          </p:cNvPr>
          <p:cNvSpPr txBox="1"/>
          <p:nvPr userDrawn="1"/>
        </p:nvSpPr>
        <p:spPr>
          <a:xfrm>
            <a:off x="11333163" y="6215583"/>
            <a:ext cx="520786" cy="298305"/>
          </a:xfrm>
          <a:prstGeom prst="rect">
            <a:avLst/>
          </a:prstGeom>
          <a:noFill/>
        </p:spPr>
        <p:txBody>
          <a:bodyPr wrap="square" tIns="0" bIns="0" rtlCol="0" anchor="b" anchorCtr="0">
            <a:noAutofit/>
          </a:bodyPr>
          <a:lstStyle/>
          <a:p>
            <a:pPr algn="ctr"/>
            <a:fld id="{E5119830-49A0-49BB-BD4B-21C203D44BB4}" type="slidenum">
              <a:rPr lang="en-US" sz="1100" b="0" smtClean="0">
                <a:solidFill>
                  <a:schemeClr val="tx2"/>
                </a:solidFill>
                <a:latin typeface="+mn-lt"/>
              </a:rPr>
              <a:pPr algn="ctr"/>
              <a:t>‹#›</a:t>
            </a:fld>
            <a:endParaRPr lang="ru-RU" sz="11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59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12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31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57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63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комментар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63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07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17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текст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2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80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5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+ команда 7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5662798" y="4693237"/>
            <a:ext cx="1440000" cy="54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 текстового блока</a:t>
            </a:r>
          </a:p>
        </p:txBody>
      </p:sp>
      <p:sp>
        <p:nvSpPr>
          <p:cNvPr id="47" name="Рисунок 10">
            <a:extLst>
              <a:ext uri="{FF2B5EF4-FFF2-40B4-BE49-F238E27FC236}">
                <a16:creationId xmlns:a16="http://schemas.microsoft.com/office/drawing/2014/main" id="{70714884-DA64-4709-98F4-D94E2C695FE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58838" y="3163763"/>
            <a:ext cx="1224000" cy="1224000"/>
          </a:xfrm>
          <a:prstGeom prst="ellipse">
            <a:avLst/>
          </a:prstGeom>
          <a:noFill/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48" name="Рисунок 10">
            <a:extLst>
              <a:ext uri="{FF2B5EF4-FFF2-40B4-BE49-F238E27FC236}">
                <a16:creationId xmlns:a16="http://schemas.microsoft.com/office/drawing/2014/main" id="{70714884-DA64-4709-98F4-D94E2C695FE9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2404395" y="3163763"/>
            <a:ext cx="1224000" cy="1224000"/>
          </a:xfrm>
          <a:prstGeom prst="ellipse">
            <a:avLst/>
          </a:prstGeom>
          <a:noFill/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49" name="Рисунок 10">
            <a:extLst>
              <a:ext uri="{FF2B5EF4-FFF2-40B4-BE49-F238E27FC236}">
                <a16:creationId xmlns:a16="http://schemas.microsoft.com/office/drawing/2014/main" id="{70714884-DA64-4709-98F4-D94E2C695FE9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3949952" y="3163763"/>
            <a:ext cx="1224000" cy="1224000"/>
          </a:xfrm>
          <a:prstGeom prst="ellipse">
            <a:avLst/>
          </a:prstGeom>
          <a:noFill/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50" name="Рисунок 10">
            <a:extLst>
              <a:ext uri="{FF2B5EF4-FFF2-40B4-BE49-F238E27FC236}">
                <a16:creationId xmlns:a16="http://schemas.microsoft.com/office/drawing/2014/main" id="{70714884-DA64-4709-98F4-D94E2C695FE9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5495509" y="3163763"/>
            <a:ext cx="1224000" cy="1224000"/>
          </a:xfrm>
          <a:prstGeom prst="ellipse">
            <a:avLst/>
          </a:prstGeom>
          <a:noFill/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51" name="Рисунок 10">
            <a:extLst>
              <a:ext uri="{FF2B5EF4-FFF2-40B4-BE49-F238E27FC236}">
                <a16:creationId xmlns:a16="http://schemas.microsoft.com/office/drawing/2014/main" id="{70714884-DA64-4709-98F4-D94E2C695FE9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7041066" y="3163763"/>
            <a:ext cx="1224000" cy="1224000"/>
          </a:xfrm>
          <a:prstGeom prst="ellipse">
            <a:avLst/>
          </a:prstGeom>
          <a:noFill/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52" name="Рисунок 10">
            <a:extLst>
              <a:ext uri="{FF2B5EF4-FFF2-40B4-BE49-F238E27FC236}">
                <a16:creationId xmlns:a16="http://schemas.microsoft.com/office/drawing/2014/main" id="{70714884-DA64-4709-98F4-D94E2C695FE9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8586623" y="3163763"/>
            <a:ext cx="1224000" cy="1224000"/>
          </a:xfrm>
          <a:prstGeom prst="ellipse">
            <a:avLst/>
          </a:prstGeom>
          <a:noFill/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53" name="Рисунок 10">
            <a:extLst>
              <a:ext uri="{FF2B5EF4-FFF2-40B4-BE49-F238E27FC236}">
                <a16:creationId xmlns:a16="http://schemas.microsoft.com/office/drawing/2014/main" id="{70714884-DA64-4709-98F4-D94E2C695FE9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10132178" y="3163763"/>
            <a:ext cx="1224000" cy="1224000"/>
          </a:xfrm>
          <a:prstGeom prst="ellipse">
            <a:avLst/>
          </a:prstGeom>
          <a:noFill/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54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1025098" y="4693237"/>
            <a:ext cx="1440000" cy="54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 текстового блока</a:t>
            </a:r>
          </a:p>
        </p:txBody>
      </p:sp>
      <p:sp>
        <p:nvSpPr>
          <p:cNvPr id="56" name="Текст 2"/>
          <p:cNvSpPr>
            <a:spLocks noGrp="1"/>
          </p:cNvSpPr>
          <p:nvPr>
            <p:ph type="body" idx="42" hasCustomPrompt="1"/>
          </p:nvPr>
        </p:nvSpPr>
        <p:spPr>
          <a:xfrm>
            <a:off x="10300500" y="4693237"/>
            <a:ext cx="1440000" cy="54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 текстового блока</a:t>
            </a:r>
          </a:p>
        </p:txBody>
      </p:sp>
      <p:sp>
        <p:nvSpPr>
          <p:cNvPr id="58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2570998" y="4693237"/>
            <a:ext cx="1440000" cy="54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 текстового блока</a:t>
            </a:r>
          </a:p>
        </p:txBody>
      </p:sp>
      <p:sp>
        <p:nvSpPr>
          <p:cNvPr id="60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4116898" y="4693237"/>
            <a:ext cx="1440000" cy="54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 текстового блока</a:t>
            </a:r>
          </a:p>
        </p:txBody>
      </p:sp>
      <p:sp>
        <p:nvSpPr>
          <p:cNvPr id="62" name="Текст 2"/>
          <p:cNvSpPr>
            <a:spLocks noGrp="1"/>
          </p:cNvSpPr>
          <p:nvPr>
            <p:ph type="body" idx="48" hasCustomPrompt="1"/>
          </p:nvPr>
        </p:nvSpPr>
        <p:spPr>
          <a:xfrm>
            <a:off x="7208698" y="4693237"/>
            <a:ext cx="1440000" cy="54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 текстового блока</a:t>
            </a:r>
          </a:p>
        </p:txBody>
      </p:sp>
      <p:sp>
        <p:nvSpPr>
          <p:cNvPr id="64" name="Текст 2"/>
          <p:cNvSpPr>
            <a:spLocks noGrp="1"/>
          </p:cNvSpPr>
          <p:nvPr>
            <p:ph type="body" idx="50" hasCustomPrompt="1"/>
          </p:nvPr>
        </p:nvSpPr>
        <p:spPr>
          <a:xfrm>
            <a:off x="8754598" y="4693237"/>
            <a:ext cx="1440000" cy="54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 текстового блока</a:t>
            </a:r>
          </a:p>
        </p:txBody>
      </p:sp>
      <p:sp>
        <p:nvSpPr>
          <p:cNvPr id="77" name="Текст 76"/>
          <p:cNvSpPr>
            <a:spLocks noGrp="1"/>
          </p:cNvSpPr>
          <p:nvPr>
            <p:ph type="body" sz="quarter" idx="52"/>
          </p:nvPr>
        </p:nvSpPr>
        <p:spPr>
          <a:xfrm>
            <a:off x="1025098" y="5266489"/>
            <a:ext cx="1440000" cy="1080000"/>
          </a:xfrm>
        </p:spPr>
        <p:txBody>
          <a:bodyPr lIns="0" tIns="10800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00" b="0">
                <a:solidFill>
                  <a:srgbClr val="363636"/>
                </a:solidFill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Текст 76"/>
          <p:cNvSpPr>
            <a:spLocks noGrp="1"/>
          </p:cNvSpPr>
          <p:nvPr>
            <p:ph type="body" sz="quarter" idx="53"/>
          </p:nvPr>
        </p:nvSpPr>
        <p:spPr>
          <a:xfrm>
            <a:off x="2570998" y="5266489"/>
            <a:ext cx="1440000" cy="1080000"/>
          </a:xfrm>
        </p:spPr>
        <p:txBody>
          <a:bodyPr lIns="0" tIns="10800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00" b="0">
                <a:solidFill>
                  <a:srgbClr val="363636"/>
                </a:solidFill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Текст 76"/>
          <p:cNvSpPr>
            <a:spLocks noGrp="1"/>
          </p:cNvSpPr>
          <p:nvPr>
            <p:ph type="body" sz="quarter" idx="54"/>
          </p:nvPr>
        </p:nvSpPr>
        <p:spPr>
          <a:xfrm>
            <a:off x="4116898" y="5266489"/>
            <a:ext cx="1440000" cy="1080000"/>
          </a:xfrm>
        </p:spPr>
        <p:txBody>
          <a:bodyPr lIns="0" tIns="10800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00" b="0">
                <a:solidFill>
                  <a:srgbClr val="363636"/>
                </a:solidFill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Текст 76"/>
          <p:cNvSpPr>
            <a:spLocks noGrp="1"/>
          </p:cNvSpPr>
          <p:nvPr>
            <p:ph type="body" sz="quarter" idx="55"/>
          </p:nvPr>
        </p:nvSpPr>
        <p:spPr>
          <a:xfrm>
            <a:off x="5662798" y="5266489"/>
            <a:ext cx="1440000" cy="1080000"/>
          </a:xfrm>
        </p:spPr>
        <p:txBody>
          <a:bodyPr lIns="0" tIns="10800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00" b="0">
                <a:solidFill>
                  <a:srgbClr val="363636"/>
                </a:solidFill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Текст 76"/>
          <p:cNvSpPr>
            <a:spLocks noGrp="1"/>
          </p:cNvSpPr>
          <p:nvPr>
            <p:ph type="body" sz="quarter" idx="56"/>
          </p:nvPr>
        </p:nvSpPr>
        <p:spPr>
          <a:xfrm>
            <a:off x="7208698" y="5266489"/>
            <a:ext cx="1440000" cy="1080000"/>
          </a:xfrm>
        </p:spPr>
        <p:txBody>
          <a:bodyPr lIns="0" tIns="10800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00" b="0">
                <a:solidFill>
                  <a:srgbClr val="363636"/>
                </a:solidFill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Текст 76"/>
          <p:cNvSpPr>
            <a:spLocks noGrp="1"/>
          </p:cNvSpPr>
          <p:nvPr>
            <p:ph type="body" sz="quarter" idx="57"/>
          </p:nvPr>
        </p:nvSpPr>
        <p:spPr>
          <a:xfrm>
            <a:off x="8754598" y="5266489"/>
            <a:ext cx="1440000" cy="1080000"/>
          </a:xfrm>
        </p:spPr>
        <p:txBody>
          <a:bodyPr lIns="0" tIns="10800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00" b="0">
                <a:solidFill>
                  <a:srgbClr val="363636"/>
                </a:solidFill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Текст 76"/>
          <p:cNvSpPr>
            <a:spLocks noGrp="1"/>
          </p:cNvSpPr>
          <p:nvPr>
            <p:ph type="body" sz="quarter" idx="58"/>
          </p:nvPr>
        </p:nvSpPr>
        <p:spPr>
          <a:xfrm>
            <a:off x="10300500" y="5266489"/>
            <a:ext cx="1440000" cy="1080000"/>
          </a:xfrm>
        </p:spPr>
        <p:txBody>
          <a:bodyPr lIns="0" tIns="10800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00" b="0">
                <a:solidFill>
                  <a:srgbClr val="363636"/>
                </a:solidFill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A57970-34E3-46F9-9AEB-34FE09F3693C}"/>
              </a:ext>
            </a:extLst>
          </p:cNvPr>
          <p:cNvSpPr txBox="1"/>
          <p:nvPr userDrawn="1"/>
        </p:nvSpPr>
        <p:spPr>
          <a:xfrm>
            <a:off x="11333163" y="6215583"/>
            <a:ext cx="520786" cy="298305"/>
          </a:xfrm>
          <a:prstGeom prst="rect">
            <a:avLst/>
          </a:prstGeom>
          <a:noFill/>
        </p:spPr>
        <p:txBody>
          <a:bodyPr wrap="square" tIns="0" bIns="0" rtlCol="0" anchor="b" anchorCtr="0">
            <a:noAutofit/>
          </a:bodyPr>
          <a:lstStyle/>
          <a:p>
            <a:pPr algn="ctr"/>
            <a:fld id="{E5119830-49A0-49BB-BD4B-21C203D44BB4}" type="slidenum">
              <a:rPr lang="en-US" sz="1100" b="0" smtClean="0">
                <a:solidFill>
                  <a:schemeClr val="tx2"/>
                </a:solidFill>
                <a:latin typeface="+mn-lt"/>
              </a:rPr>
              <a:pPr algn="ctr"/>
              <a:t>‹#›</a:t>
            </a:fld>
            <a:endParaRPr lang="ru-RU" sz="11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9" name="Заголовок 3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20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41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35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14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92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57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00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36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80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10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39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389"/>
            <a:ext cx="12292628" cy="6915389"/>
          </a:xfrm>
          <a:prstGeom prst="rect">
            <a:avLst/>
          </a:prstGeom>
        </p:spPr>
      </p:pic>
      <p:sp>
        <p:nvSpPr>
          <p:cNvPr id="16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1025091" y="1756534"/>
            <a:ext cx="3754872" cy="1322388"/>
          </a:xfrm>
        </p:spPr>
        <p:txBody>
          <a:bodyPr/>
          <a:lstStyle>
            <a:lvl1pPr>
              <a:defRPr b="0"/>
            </a:lvl1pPr>
          </a:lstStyle>
          <a:p>
            <a:r>
              <a:rPr lang="ru-RU" dirty="0" smtClean="0"/>
              <a:t>КОНТАКТЫ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52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8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5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15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33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комментар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90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77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42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текст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19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7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172F40C1-AC4C-49EB-BF76-4729D5BC6F59}"/>
              </a:ext>
            </a:extLst>
          </p:cNvPr>
          <p:cNvSpPr txBox="1">
            <a:spLocks/>
          </p:cNvSpPr>
          <p:nvPr userDrawn="1"/>
        </p:nvSpPr>
        <p:spPr>
          <a:xfrm>
            <a:off x="10839747" y="6366909"/>
            <a:ext cx="881589" cy="331235"/>
          </a:xfrm>
          <a:prstGeom prst="rect">
            <a:avLst/>
          </a:prstGeom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defTabSz="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defTabSz="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defTabSz="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55588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55588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55588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55588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4A175F7-A665-4051-9395-FE931B8739AA}" type="slidenum">
              <a:rPr lang="ru-RU" altLang="ru-RU" sz="1088" b="1">
                <a:solidFill>
                  <a:srgbClr val="1074B9"/>
                </a:solidFill>
              </a:rPr>
              <a:pPr algn="r" eaLnBrk="1" hangingPunct="1"/>
              <a:t>‹#›</a:t>
            </a:fld>
            <a:endParaRPr lang="ru-RU" altLang="ru-RU" sz="1088" b="1">
              <a:solidFill>
                <a:srgbClr val="1074B9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040" y="490916"/>
            <a:ext cx="1444395" cy="41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79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66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7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93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34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29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7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57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0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83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0" y="377"/>
            <a:ext cx="12192000" cy="685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172F40C1-AC4C-49EB-BF76-4729D5BC6F59}"/>
              </a:ext>
            </a:extLst>
          </p:cNvPr>
          <p:cNvSpPr txBox="1">
            <a:spLocks/>
          </p:cNvSpPr>
          <p:nvPr userDrawn="1"/>
        </p:nvSpPr>
        <p:spPr>
          <a:xfrm>
            <a:off x="10839747" y="6366909"/>
            <a:ext cx="881589" cy="331235"/>
          </a:xfrm>
          <a:prstGeom prst="rect">
            <a:avLst/>
          </a:prstGeom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defTabSz="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defTabSz="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defTabSz="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55588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55588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55588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55588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4A175F7-A665-4051-9395-FE931B8739AA}" type="slidenum">
              <a:rPr lang="ru-RU" altLang="ru-RU" sz="1088" b="1">
                <a:solidFill>
                  <a:srgbClr val="1074B9"/>
                </a:solidFill>
              </a:rPr>
              <a:pPr algn="r" eaLnBrk="1" hangingPunct="1"/>
              <a:t>‹#›</a:t>
            </a:fld>
            <a:endParaRPr lang="ru-RU" altLang="ru-RU" sz="1088" b="1">
              <a:solidFill>
                <a:srgbClr val="1074B9"/>
              </a:solidFill>
            </a:endParaRP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172F40C1-AC4C-49EB-BF76-4729D5BC6F59}"/>
              </a:ext>
            </a:extLst>
          </p:cNvPr>
          <p:cNvSpPr txBox="1">
            <a:spLocks/>
          </p:cNvSpPr>
          <p:nvPr userDrawn="1"/>
        </p:nvSpPr>
        <p:spPr>
          <a:xfrm>
            <a:off x="10839747" y="6366909"/>
            <a:ext cx="881589" cy="331235"/>
          </a:xfrm>
          <a:prstGeom prst="rect">
            <a:avLst/>
          </a:prstGeom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defTabSz="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defTabSz="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defTabSz="4572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55588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55588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55588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55588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4A175F7-A665-4051-9395-FE931B8739AA}" type="slidenum">
              <a:rPr lang="ru-RU" altLang="ru-RU" sz="1088" b="1">
                <a:solidFill>
                  <a:srgbClr val="1074B9"/>
                </a:solidFill>
              </a:rPr>
              <a:pPr algn="r" eaLnBrk="1" hangingPunct="1"/>
              <a:t>‹#›</a:t>
            </a:fld>
            <a:endParaRPr lang="ru-RU" altLang="ru-RU" sz="1088" b="1">
              <a:solidFill>
                <a:srgbClr val="1074B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040" y="490916"/>
            <a:ext cx="1444395" cy="41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5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80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3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72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45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1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комментар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44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90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00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текст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9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265-5997-41B0-8663-2A0CC82D22D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CF27-FEF2-4221-B33C-A39A044C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934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91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18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9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68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5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7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84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62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язате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02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D0C44-2E58-41A0-9729-1953A803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600" y="712800"/>
            <a:ext cx="7200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98529A-F2E4-42AC-B7BF-DD05A6022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8000" y="1800000"/>
            <a:ext cx="9232900" cy="4679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4272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811" r:id="rId2"/>
    <p:sldLayoutId id="2147483694" r:id="rId3"/>
    <p:sldLayoutId id="2147483716" r:id="rId4"/>
    <p:sldLayoutId id="2147483691" r:id="rId5"/>
    <p:sldLayoutId id="2147483664" r:id="rId6"/>
    <p:sldLayoutId id="2147483824" r:id="rId7"/>
    <p:sldLayoutId id="2147483826" r:id="rId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63636"/>
          </a:solidFill>
          <a:latin typeface="Arial" pitchFamily="34" charset="0"/>
          <a:ea typeface="+mn-ea"/>
          <a:cs typeface="Arial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63636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63636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63636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6363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10265-5997-41B0-8663-2A0CC82D22D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9CF27-FEF2-4221-B33C-A39A044C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61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ижний колонтитул 30">
            <a:extLst>
              <a:ext uri="{FF2B5EF4-FFF2-40B4-BE49-F238E27FC236}">
                <a16:creationId xmlns:a16="http://schemas.microsoft.com/office/drawing/2014/main" id="{080C0823-1E24-554C-BAE4-F04F3396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2" y="6524625"/>
            <a:ext cx="9866313" cy="18097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2" name="Номер слайда 31">
            <a:extLst>
              <a:ext uri="{FF2B5EF4-FFF2-40B4-BE49-F238E27FC236}">
                <a16:creationId xmlns:a16="http://schemas.microsoft.com/office/drawing/2014/main" id="{374D5914-974A-D940-8B90-E56455669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8613" y="6524625"/>
            <a:ext cx="1223962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7C7D532E-3593-A840-B9CC-8F0616FAEC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81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1073">
          <p15:clr>
            <a:srgbClr val="F26B43"/>
          </p15:clr>
        </p15:guide>
        <p15:guide id="3" pos="1186">
          <p15:clr>
            <a:srgbClr val="F26B43"/>
          </p15:clr>
        </p15:guide>
        <p15:guide id="4" pos="1958">
          <p15:clr>
            <a:srgbClr val="F26B43"/>
          </p15:clr>
        </p15:guide>
        <p15:guide id="5" pos="2071">
          <p15:clr>
            <a:srgbClr val="F26B43"/>
          </p15:clr>
        </p15:guide>
        <p15:guide id="6" pos="2865">
          <p15:clr>
            <a:srgbClr val="F26B43"/>
          </p15:clr>
        </p15:guide>
        <p15:guide id="7" pos="2978">
          <p15:clr>
            <a:srgbClr val="F26B43"/>
          </p15:clr>
        </p15:guide>
        <p15:guide id="8" pos="3885">
          <p15:clr>
            <a:srgbClr val="F26B43"/>
          </p15:clr>
        </p15:guide>
        <p15:guide id="9" pos="3772">
          <p15:clr>
            <a:srgbClr val="F26B43"/>
          </p15:clr>
        </p15:guide>
        <p15:guide id="10" pos="4679">
          <p15:clr>
            <a:srgbClr val="F26B43"/>
          </p15:clr>
        </p15:guide>
        <p15:guide id="11" pos="4793">
          <p15:clr>
            <a:srgbClr val="F26B43"/>
          </p15:clr>
        </p15:guide>
        <p15:guide id="12" pos="5564">
          <p15:clr>
            <a:srgbClr val="F26B43"/>
          </p15:clr>
        </p15:guide>
        <p15:guide id="13" pos="5700">
          <p15:clr>
            <a:srgbClr val="F26B43"/>
          </p15:clr>
        </p15:guide>
        <p15:guide id="14" pos="6494">
          <p15:clr>
            <a:srgbClr val="F26B43"/>
          </p15:clr>
        </p15:guide>
        <p15:guide id="15" pos="6607">
          <p15:clr>
            <a:srgbClr val="F26B43"/>
          </p15:clr>
        </p15:guide>
        <p15:guide id="16" pos="7378">
          <p15:clr>
            <a:srgbClr val="F26B43"/>
          </p15:clr>
        </p15:guide>
        <p15:guide id="17" orient="horz" pos="2160">
          <p15:clr>
            <a:srgbClr val="F26B43"/>
          </p15:clr>
        </p15:guide>
        <p15:guide id="18" orient="horz" pos="2024">
          <p15:clr>
            <a:srgbClr val="F26B43"/>
          </p15:clr>
        </p15:guide>
        <p15:guide id="19" orient="horz" pos="1638">
          <p15:clr>
            <a:srgbClr val="F26B43"/>
          </p15:clr>
        </p15:guide>
        <p15:guide id="20" orient="horz" pos="1525">
          <p15:clr>
            <a:srgbClr val="F26B43"/>
          </p15:clr>
        </p15:guide>
        <p15:guide id="21" orient="horz" pos="113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orient="horz" pos="663">
          <p15:clr>
            <a:srgbClr val="F26B43"/>
          </p15:clr>
        </p15:guide>
        <p15:guide id="24" orient="horz" pos="550">
          <p15:clr>
            <a:srgbClr val="F26B43"/>
          </p15:clr>
        </p15:guide>
        <p15:guide id="25" orient="horz" pos="187">
          <p15:clr>
            <a:srgbClr val="F26B43"/>
          </p15:clr>
        </p15:guide>
        <p15:guide id="26" orient="horz" pos="2523">
          <p15:clr>
            <a:srgbClr val="F26B43"/>
          </p15:clr>
        </p15:guide>
        <p15:guide id="27" orient="horz" pos="2636">
          <p15:clr>
            <a:srgbClr val="F26B43"/>
          </p15:clr>
        </p15:guide>
        <p15:guide id="28" orient="horz" pos="3022">
          <p15:clr>
            <a:srgbClr val="F26B43"/>
          </p15:clr>
        </p15:guide>
        <p15:guide id="29" orient="horz" pos="3135">
          <p15:clr>
            <a:srgbClr val="F26B43"/>
          </p15:clr>
        </p15:guide>
        <p15:guide id="30" orient="horz" pos="3521">
          <p15:clr>
            <a:srgbClr val="F26B43"/>
          </p15:clr>
        </p15:guide>
        <p15:guide id="31" orient="horz" pos="3634">
          <p15:clr>
            <a:srgbClr val="F26B43"/>
          </p15:clr>
        </p15:guide>
        <p15:guide id="32" orient="horz" pos="4020">
          <p15:clr>
            <a:srgbClr val="F26B43"/>
          </p15:clr>
        </p15:guide>
        <p15:guide id="33" orient="horz" pos="4110">
          <p15:clr>
            <a:srgbClr val="F26B43"/>
          </p15:clr>
        </p15:guide>
        <p15:guide id="34" orient="horz" pos="42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ижний колонтитул 30">
            <a:extLst>
              <a:ext uri="{FF2B5EF4-FFF2-40B4-BE49-F238E27FC236}">
                <a16:creationId xmlns:a16="http://schemas.microsoft.com/office/drawing/2014/main" id="{080C0823-1E24-554C-BAE4-F04F3396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2" y="6524625"/>
            <a:ext cx="9866313" cy="18097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2" name="Номер слайда 31">
            <a:extLst>
              <a:ext uri="{FF2B5EF4-FFF2-40B4-BE49-F238E27FC236}">
                <a16:creationId xmlns:a16="http://schemas.microsoft.com/office/drawing/2014/main" id="{374D5914-974A-D940-8B90-E56455669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8613" y="6524625"/>
            <a:ext cx="1223962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7C7D532E-3593-A840-B9CC-8F0616FAEC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38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1073">
          <p15:clr>
            <a:srgbClr val="F26B43"/>
          </p15:clr>
        </p15:guide>
        <p15:guide id="3" pos="1186">
          <p15:clr>
            <a:srgbClr val="F26B43"/>
          </p15:clr>
        </p15:guide>
        <p15:guide id="4" pos="1958">
          <p15:clr>
            <a:srgbClr val="F26B43"/>
          </p15:clr>
        </p15:guide>
        <p15:guide id="5" pos="2071">
          <p15:clr>
            <a:srgbClr val="F26B43"/>
          </p15:clr>
        </p15:guide>
        <p15:guide id="6" pos="2865">
          <p15:clr>
            <a:srgbClr val="F26B43"/>
          </p15:clr>
        </p15:guide>
        <p15:guide id="7" pos="2978">
          <p15:clr>
            <a:srgbClr val="F26B43"/>
          </p15:clr>
        </p15:guide>
        <p15:guide id="8" pos="3885">
          <p15:clr>
            <a:srgbClr val="F26B43"/>
          </p15:clr>
        </p15:guide>
        <p15:guide id="9" pos="3772">
          <p15:clr>
            <a:srgbClr val="F26B43"/>
          </p15:clr>
        </p15:guide>
        <p15:guide id="10" pos="4679">
          <p15:clr>
            <a:srgbClr val="F26B43"/>
          </p15:clr>
        </p15:guide>
        <p15:guide id="11" pos="4793">
          <p15:clr>
            <a:srgbClr val="F26B43"/>
          </p15:clr>
        </p15:guide>
        <p15:guide id="12" pos="5564">
          <p15:clr>
            <a:srgbClr val="F26B43"/>
          </p15:clr>
        </p15:guide>
        <p15:guide id="13" pos="5700">
          <p15:clr>
            <a:srgbClr val="F26B43"/>
          </p15:clr>
        </p15:guide>
        <p15:guide id="14" pos="6494">
          <p15:clr>
            <a:srgbClr val="F26B43"/>
          </p15:clr>
        </p15:guide>
        <p15:guide id="15" pos="6607">
          <p15:clr>
            <a:srgbClr val="F26B43"/>
          </p15:clr>
        </p15:guide>
        <p15:guide id="16" pos="7378">
          <p15:clr>
            <a:srgbClr val="F26B43"/>
          </p15:clr>
        </p15:guide>
        <p15:guide id="17" orient="horz" pos="2160">
          <p15:clr>
            <a:srgbClr val="F26B43"/>
          </p15:clr>
        </p15:guide>
        <p15:guide id="18" orient="horz" pos="2024">
          <p15:clr>
            <a:srgbClr val="F26B43"/>
          </p15:clr>
        </p15:guide>
        <p15:guide id="19" orient="horz" pos="1638">
          <p15:clr>
            <a:srgbClr val="F26B43"/>
          </p15:clr>
        </p15:guide>
        <p15:guide id="20" orient="horz" pos="1525">
          <p15:clr>
            <a:srgbClr val="F26B43"/>
          </p15:clr>
        </p15:guide>
        <p15:guide id="21" orient="horz" pos="113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orient="horz" pos="663">
          <p15:clr>
            <a:srgbClr val="F26B43"/>
          </p15:clr>
        </p15:guide>
        <p15:guide id="24" orient="horz" pos="550">
          <p15:clr>
            <a:srgbClr val="F26B43"/>
          </p15:clr>
        </p15:guide>
        <p15:guide id="25" orient="horz" pos="187">
          <p15:clr>
            <a:srgbClr val="F26B43"/>
          </p15:clr>
        </p15:guide>
        <p15:guide id="26" orient="horz" pos="2523">
          <p15:clr>
            <a:srgbClr val="F26B43"/>
          </p15:clr>
        </p15:guide>
        <p15:guide id="27" orient="horz" pos="2636">
          <p15:clr>
            <a:srgbClr val="F26B43"/>
          </p15:clr>
        </p15:guide>
        <p15:guide id="28" orient="horz" pos="3022">
          <p15:clr>
            <a:srgbClr val="F26B43"/>
          </p15:clr>
        </p15:guide>
        <p15:guide id="29" orient="horz" pos="3135">
          <p15:clr>
            <a:srgbClr val="F26B43"/>
          </p15:clr>
        </p15:guide>
        <p15:guide id="30" orient="horz" pos="3521">
          <p15:clr>
            <a:srgbClr val="F26B43"/>
          </p15:clr>
        </p15:guide>
        <p15:guide id="31" orient="horz" pos="3634">
          <p15:clr>
            <a:srgbClr val="F26B43"/>
          </p15:clr>
        </p15:guide>
        <p15:guide id="32" orient="horz" pos="4020">
          <p15:clr>
            <a:srgbClr val="F26B43"/>
          </p15:clr>
        </p15:guide>
        <p15:guide id="33" orient="horz" pos="4110">
          <p15:clr>
            <a:srgbClr val="F26B43"/>
          </p15:clr>
        </p15:guide>
        <p15:guide id="34" orient="horz" pos="422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ижний колонтитул 30">
            <a:extLst>
              <a:ext uri="{FF2B5EF4-FFF2-40B4-BE49-F238E27FC236}">
                <a16:creationId xmlns:a16="http://schemas.microsoft.com/office/drawing/2014/main" id="{080C0823-1E24-554C-BAE4-F04F3396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2" y="6524625"/>
            <a:ext cx="9866313" cy="18097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2" name="Номер слайда 31">
            <a:extLst>
              <a:ext uri="{FF2B5EF4-FFF2-40B4-BE49-F238E27FC236}">
                <a16:creationId xmlns:a16="http://schemas.microsoft.com/office/drawing/2014/main" id="{374D5914-974A-D940-8B90-E56455669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8613" y="6524625"/>
            <a:ext cx="1223962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7C7D532E-3593-A840-B9CC-8F0616FAEC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43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1073">
          <p15:clr>
            <a:srgbClr val="F26B43"/>
          </p15:clr>
        </p15:guide>
        <p15:guide id="3" pos="1186">
          <p15:clr>
            <a:srgbClr val="F26B43"/>
          </p15:clr>
        </p15:guide>
        <p15:guide id="4" pos="1958">
          <p15:clr>
            <a:srgbClr val="F26B43"/>
          </p15:clr>
        </p15:guide>
        <p15:guide id="5" pos="2071">
          <p15:clr>
            <a:srgbClr val="F26B43"/>
          </p15:clr>
        </p15:guide>
        <p15:guide id="6" pos="2865">
          <p15:clr>
            <a:srgbClr val="F26B43"/>
          </p15:clr>
        </p15:guide>
        <p15:guide id="7" pos="2978">
          <p15:clr>
            <a:srgbClr val="F26B43"/>
          </p15:clr>
        </p15:guide>
        <p15:guide id="8" pos="3885">
          <p15:clr>
            <a:srgbClr val="F26B43"/>
          </p15:clr>
        </p15:guide>
        <p15:guide id="9" pos="3772">
          <p15:clr>
            <a:srgbClr val="F26B43"/>
          </p15:clr>
        </p15:guide>
        <p15:guide id="10" pos="4679">
          <p15:clr>
            <a:srgbClr val="F26B43"/>
          </p15:clr>
        </p15:guide>
        <p15:guide id="11" pos="4793">
          <p15:clr>
            <a:srgbClr val="F26B43"/>
          </p15:clr>
        </p15:guide>
        <p15:guide id="12" pos="5564">
          <p15:clr>
            <a:srgbClr val="F26B43"/>
          </p15:clr>
        </p15:guide>
        <p15:guide id="13" pos="5700">
          <p15:clr>
            <a:srgbClr val="F26B43"/>
          </p15:clr>
        </p15:guide>
        <p15:guide id="14" pos="6494">
          <p15:clr>
            <a:srgbClr val="F26B43"/>
          </p15:clr>
        </p15:guide>
        <p15:guide id="15" pos="6607">
          <p15:clr>
            <a:srgbClr val="F26B43"/>
          </p15:clr>
        </p15:guide>
        <p15:guide id="16" pos="7378">
          <p15:clr>
            <a:srgbClr val="F26B43"/>
          </p15:clr>
        </p15:guide>
        <p15:guide id="17" orient="horz" pos="2160">
          <p15:clr>
            <a:srgbClr val="F26B43"/>
          </p15:clr>
        </p15:guide>
        <p15:guide id="18" orient="horz" pos="2024">
          <p15:clr>
            <a:srgbClr val="F26B43"/>
          </p15:clr>
        </p15:guide>
        <p15:guide id="19" orient="horz" pos="1638">
          <p15:clr>
            <a:srgbClr val="F26B43"/>
          </p15:clr>
        </p15:guide>
        <p15:guide id="20" orient="horz" pos="1525">
          <p15:clr>
            <a:srgbClr val="F26B43"/>
          </p15:clr>
        </p15:guide>
        <p15:guide id="21" orient="horz" pos="113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orient="horz" pos="663">
          <p15:clr>
            <a:srgbClr val="F26B43"/>
          </p15:clr>
        </p15:guide>
        <p15:guide id="24" orient="horz" pos="550">
          <p15:clr>
            <a:srgbClr val="F26B43"/>
          </p15:clr>
        </p15:guide>
        <p15:guide id="25" orient="horz" pos="187">
          <p15:clr>
            <a:srgbClr val="F26B43"/>
          </p15:clr>
        </p15:guide>
        <p15:guide id="26" orient="horz" pos="2523">
          <p15:clr>
            <a:srgbClr val="F26B43"/>
          </p15:clr>
        </p15:guide>
        <p15:guide id="27" orient="horz" pos="2636">
          <p15:clr>
            <a:srgbClr val="F26B43"/>
          </p15:clr>
        </p15:guide>
        <p15:guide id="28" orient="horz" pos="3022">
          <p15:clr>
            <a:srgbClr val="F26B43"/>
          </p15:clr>
        </p15:guide>
        <p15:guide id="29" orient="horz" pos="3135">
          <p15:clr>
            <a:srgbClr val="F26B43"/>
          </p15:clr>
        </p15:guide>
        <p15:guide id="30" orient="horz" pos="3521">
          <p15:clr>
            <a:srgbClr val="F26B43"/>
          </p15:clr>
        </p15:guide>
        <p15:guide id="31" orient="horz" pos="3634">
          <p15:clr>
            <a:srgbClr val="F26B43"/>
          </p15:clr>
        </p15:guide>
        <p15:guide id="32" orient="horz" pos="4020">
          <p15:clr>
            <a:srgbClr val="F26B43"/>
          </p15:clr>
        </p15:guide>
        <p15:guide id="33" orient="horz" pos="4110">
          <p15:clr>
            <a:srgbClr val="F26B43"/>
          </p15:clr>
        </p15:guide>
        <p15:guide id="34" orient="horz" pos="422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ижний колонтитул 30">
            <a:extLst>
              <a:ext uri="{FF2B5EF4-FFF2-40B4-BE49-F238E27FC236}">
                <a16:creationId xmlns:a16="http://schemas.microsoft.com/office/drawing/2014/main" id="{080C0823-1E24-554C-BAE4-F04F3396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2" y="6524625"/>
            <a:ext cx="9866313" cy="18097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2" name="Номер слайда 31">
            <a:extLst>
              <a:ext uri="{FF2B5EF4-FFF2-40B4-BE49-F238E27FC236}">
                <a16:creationId xmlns:a16="http://schemas.microsoft.com/office/drawing/2014/main" id="{374D5914-974A-D940-8B90-E56455669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8613" y="6524625"/>
            <a:ext cx="1223962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7C7D532E-3593-A840-B9CC-8F0616FAEC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87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1073">
          <p15:clr>
            <a:srgbClr val="F26B43"/>
          </p15:clr>
        </p15:guide>
        <p15:guide id="3" pos="1186">
          <p15:clr>
            <a:srgbClr val="F26B43"/>
          </p15:clr>
        </p15:guide>
        <p15:guide id="4" pos="1958">
          <p15:clr>
            <a:srgbClr val="F26B43"/>
          </p15:clr>
        </p15:guide>
        <p15:guide id="5" pos="2071">
          <p15:clr>
            <a:srgbClr val="F26B43"/>
          </p15:clr>
        </p15:guide>
        <p15:guide id="6" pos="2865">
          <p15:clr>
            <a:srgbClr val="F26B43"/>
          </p15:clr>
        </p15:guide>
        <p15:guide id="7" pos="2978">
          <p15:clr>
            <a:srgbClr val="F26B43"/>
          </p15:clr>
        </p15:guide>
        <p15:guide id="8" pos="3885">
          <p15:clr>
            <a:srgbClr val="F26B43"/>
          </p15:clr>
        </p15:guide>
        <p15:guide id="9" pos="3772">
          <p15:clr>
            <a:srgbClr val="F26B43"/>
          </p15:clr>
        </p15:guide>
        <p15:guide id="10" pos="4679">
          <p15:clr>
            <a:srgbClr val="F26B43"/>
          </p15:clr>
        </p15:guide>
        <p15:guide id="11" pos="4793">
          <p15:clr>
            <a:srgbClr val="F26B43"/>
          </p15:clr>
        </p15:guide>
        <p15:guide id="12" pos="5564">
          <p15:clr>
            <a:srgbClr val="F26B43"/>
          </p15:clr>
        </p15:guide>
        <p15:guide id="13" pos="5700">
          <p15:clr>
            <a:srgbClr val="F26B43"/>
          </p15:clr>
        </p15:guide>
        <p15:guide id="14" pos="6494">
          <p15:clr>
            <a:srgbClr val="F26B43"/>
          </p15:clr>
        </p15:guide>
        <p15:guide id="15" pos="6607">
          <p15:clr>
            <a:srgbClr val="F26B43"/>
          </p15:clr>
        </p15:guide>
        <p15:guide id="16" pos="7378">
          <p15:clr>
            <a:srgbClr val="F26B43"/>
          </p15:clr>
        </p15:guide>
        <p15:guide id="17" orient="horz" pos="2160">
          <p15:clr>
            <a:srgbClr val="F26B43"/>
          </p15:clr>
        </p15:guide>
        <p15:guide id="18" orient="horz" pos="2024">
          <p15:clr>
            <a:srgbClr val="F26B43"/>
          </p15:clr>
        </p15:guide>
        <p15:guide id="19" orient="horz" pos="1638">
          <p15:clr>
            <a:srgbClr val="F26B43"/>
          </p15:clr>
        </p15:guide>
        <p15:guide id="20" orient="horz" pos="1525">
          <p15:clr>
            <a:srgbClr val="F26B43"/>
          </p15:clr>
        </p15:guide>
        <p15:guide id="21" orient="horz" pos="113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orient="horz" pos="663">
          <p15:clr>
            <a:srgbClr val="F26B43"/>
          </p15:clr>
        </p15:guide>
        <p15:guide id="24" orient="horz" pos="550">
          <p15:clr>
            <a:srgbClr val="F26B43"/>
          </p15:clr>
        </p15:guide>
        <p15:guide id="25" orient="horz" pos="187">
          <p15:clr>
            <a:srgbClr val="F26B43"/>
          </p15:clr>
        </p15:guide>
        <p15:guide id="26" orient="horz" pos="2523">
          <p15:clr>
            <a:srgbClr val="F26B43"/>
          </p15:clr>
        </p15:guide>
        <p15:guide id="27" orient="horz" pos="2636">
          <p15:clr>
            <a:srgbClr val="F26B43"/>
          </p15:clr>
        </p15:guide>
        <p15:guide id="28" orient="horz" pos="3022">
          <p15:clr>
            <a:srgbClr val="F26B43"/>
          </p15:clr>
        </p15:guide>
        <p15:guide id="29" orient="horz" pos="3135">
          <p15:clr>
            <a:srgbClr val="F26B43"/>
          </p15:clr>
        </p15:guide>
        <p15:guide id="30" orient="horz" pos="3521">
          <p15:clr>
            <a:srgbClr val="F26B43"/>
          </p15:clr>
        </p15:guide>
        <p15:guide id="31" orient="horz" pos="3634">
          <p15:clr>
            <a:srgbClr val="F26B43"/>
          </p15:clr>
        </p15:guide>
        <p15:guide id="32" orient="horz" pos="4020">
          <p15:clr>
            <a:srgbClr val="F26B43"/>
          </p15:clr>
        </p15:guide>
        <p15:guide id="33" orient="horz" pos="4110">
          <p15:clr>
            <a:srgbClr val="F26B43"/>
          </p15:clr>
        </p15:guide>
        <p15:guide id="34" orient="horz" pos="4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rsk.ru/news/114130?ysclid=lag92eyg8z33222934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orsk.ru/news/118055?ysclid=lag94s8msz51600056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jp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23927" y="2380752"/>
            <a:ext cx="5952930" cy="1745093"/>
          </a:xfrm>
        </p:spPr>
        <p:txBody>
          <a:bodyPr/>
          <a:lstStyle/>
          <a:p>
            <a:r>
              <a:rPr lang="ru-RU" dirty="0" smtClean="0"/>
              <a:t>«Пушистый друг»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РВК- Орск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9248" y="712800"/>
            <a:ext cx="6500388" cy="1296000"/>
          </a:xfrm>
        </p:spPr>
        <p:txBody>
          <a:bodyPr/>
          <a:lstStyle/>
          <a:p>
            <a:r>
              <a:rPr lang="ru-RU" dirty="0" smtClean="0"/>
              <a:t>Описание проекта: актуальность</a:t>
            </a:r>
            <a:endParaRPr lang="ru-RU" dirty="0"/>
          </a:p>
        </p:txBody>
      </p:sp>
      <p:sp>
        <p:nvSpPr>
          <p:cNvPr id="3" name="Прямоугольник: скругленные углы 38">
            <a:extLst>
              <a:ext uri="{FF2B5EF4-FFF2-40B4-BE49-F238E27FC236}">
                <a16:creationId xmlns:a16="http://schemas.microsoft.com/office/drawing/2014/main" id="{57EF3EF4-6FC1-D586-051B-C7ED71600756}"/>
              </a:ext>
            </a:extLst>
          </p:cNvPr>
          <p:cNvSpPr/>
          <p:nvPr/>
        </p:nvSpPr>
        <p:spPr>
          <a:xfrm>
            <a:off x="677896" y="1342951"/>
            <a:ext cx="11219728" cy="1657424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: скругленные углы 38">
            <a:extLst>
              <a:ext uri="{FF2B5EF4-FFF2-40B4-BE49-F238E27FC236}">
                <a16:creationId xmlns:a16="http://schemas.microsoft.com/office/drawing/2014/main" id="{57EF3EF4-6FC1-D586-051B-C7ED71600756}"/>
              </a:ext>
            </a:extLst>
          </p:cNvPr>
          <p:cNvSpPr/>
          <p:nvPr/>
        </p:nvSpPr>
        <p:spPr>
          <a:xfrm>
            <a:off x="673222" y="3181350"/>
            <a:ext cx="11242553" cy="3251119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ln w="0"/>
              <a:solidFill>
                <a:srgbClr val="002060"/>
              </a:solidFill>
            </a:endParaRPr>
          </a:p>
          <a:p>
            <a:endParaRPr lang="ru-RU" sz="1600" dirty="0">
              <a:ln w="0"/>
              <a:solidFill>
                <a:srgbClr val="002060"/>
              </a:solidFill>
            </a:endParaRPr>
          </a:p>
          <a:p>
            <a:endParaRPr lang="ru-RU" sz="1600" dirty="0" smtClean="0">
              <a:ln w="0"/>
              <a:solidFill>
                <a:srgbClr val="002060"/>
              </a:solidFill>
            </a:endParaRPr>
          </a:p>
          <a:p>
            <a:endParaRPr lang="ru-RU" sz="1600" dirty="0">
              <a:ln w="0"/>
              <a:solidFill>
                <a:srgbClr val="002060"/>
              </a:solidFill>
            </a:endParaRPr>
          </a:p>
          <a:p>
            <a:endParaRPr lang="ru-RU" sz="1600" dirty="0" smtClean="0">
              <a:ln w="0"/>
              <a:solidFill>
                <a:srgbClr val="002060"/>
              </a:solidFill>
            </a:endParaRPr>
          </a:p>
          <a:p>
            <a:endParaRPr lang="ru-RU" sz="1600" dirty="0">
              <a:ln w="0"/>
              <a:solidFill>
                <a:srgbClr val="002060"/>
              </a:solidFill>
            </a:endParaRPr>
          </a:p>
          <a:p>
            <a:r>
              <a:rPr lang="ru-RU" sz="1600" dirty="0" smtClean="0">
                <a:ln w="0"/>
                <a:solidFill>
                  <a:srgbClr val="002060"/>
                </a:solidFill>
              </a:rPr>
              <a:t>Актуальность</a:t>
            </a:r>
            <a:r>
              <a:rPr lang="ru-RU" sz="1600" dirty="0" smtClean="0">
                <a:ln w="0"/>
                <a:solidFill>
                  <a:srgbClr val="002060"/>
                </a:solidFill>
              </a:rPr>
              <a:t>:</a:t>
            </a:r>
          </a:p>
          <a:p>
            <a: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  <a:t>1) безответственное владение животными;</a:t>
            </a:r>
            <a:b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  <a:t>2) отсутствие обучения владельцев настоящих</a:t>
            </a:r>
            <a:b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  <a:t> и будущих правилам содержания животных;</a:t>
            </a:r>
            <a:b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  <a:t>3) недостаточная стерилизация животных;</a:t>
            </a:r>
            <a:b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  <a:t>4) отсутствие приютов - мест сбора животных</a:t>
            </a:r>
            <a:b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  <a:t> для передачи их новым владельцам;</a:t>
            </a:r>
            <a:b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  <a:t>5) отсутствие полного учета животных </a:t>
            </a:r>
            <a:b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  <a:t>находящихся во владении у населения.</a:t>
            </a:r>
            <a:r>
              <a:rPr lang="ru-RU" sz="24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4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ru-RU" dirty="0">
              <a:ln w="0"/>
              <a:solidFill>
                <a:srgbClr val="002060"/>
              </a:solidFill>
            </a:endParaRPr>
          </a:p>
          <a:p>
            <a:endParaRPr lang="ru-RU" dirty="0" smtClean="0">
              <a:ln w="0"/>
              <a:solidFill>
                <a:srgbClr val="002060"/>
              </a:solidFill>
            </a:endParaRPr>
          </a:p>
          <a:p>
            <a:endParaRPr lang="ru-RU" dirty="0">
              <a:ln w="0"/>
              <a:solidFill>
                <a:srgbClr val="002060"/>
              </a:solidFill>
            </a:endParaRPr>
          </a:p>
          <a:p>
            <a:endParaRPr lang="ru-RU" dirty="0" smtClean="0">
              <a:ln w="0"/>
              <a:solidFill>
                <a:srgbClr val="002060"/>
              </a:solidFill>
            </a:endParaRPr>
          </a:p>
          <a:p>
            <a:endParaRPr lang="ru-RU" dirty="0">
              <a:ln w="0"/>
              <a:solidFill>
                <a:srgbClr val="002060"/>
              </a:solidFill>
            </a:endParaRPr>
          </a:p>
          <a:p>
            <a:endParaRPr lang="ru-RU" dirty="0" smtClean="0">
              <a:ln w="0"/>
              <a:solidFill>
                <a:srgbClr val="002060"/>
              </a:solidFill>
            </a:endParaRPr>
          </a:p>
          <a:p>
            <a:endParaRPr lang="ru-RU" dirty="0">
              <a:ln w="0"/>
              <a:solidFill>
                <a:srgbClr val="002060"/>
              </a:solidFill>
            </a:endParaRPr>
          </a:p>
          <a:p>
            <a:endParaRPr lang="ru-RU" dirty="0" smtClean="0">
              <a:ln w="0"/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7724" y="1408063"/>
            <a:ext cx="110966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0"/>
                <a:solidFill>
                  <a:srgbClr val="002060"/>
                </a:solidFill>
              </a:rPr>
              <a:t>Суть проекта:</a:t>
            </a:r>
          </a:p>
          <a:p>
            <a:pPr marL="342900" indent="-342900">
              <a:buAutoNum type="arabicPeriod"/>
            </a:pPr>
            <a:r>
              <a:rPr lang="ru-RU" dirty="0" smtClean="0">
                <a:ln w="0"/>
                <a:solidFill>
                  <a:srgbClr val="002060"/>
                </a:solidFill>
              </a:rPr>
              <a:t>Снизить количество бездомных животных на улицах города</a:t>
            </a:r>
            <a:endParaRPr lang="ru-RU" dirty="0">
              <a:ln w="0"/>
              <a:solidFill>
                <a:srgbClr val="002060"/>
              </a:solidFill>
            </a:endParaRPr>
          </a:p>
          <a:p>
            <a:r>
              <a:rPr lang="ru-RU" dirty="0">
                <a:ln w="0"/>
                <a:solidFill>
                  <a:srgbClr val="002060"/>
                </a:solidFill>
              </a:rPr>
              <a:t>2.  Привлечь как можно </a:t>
            </a:r>
            <a:r>
              <a:rPr lang="ru-RU" dirty="0" smtClean="0">
                <a:ln w="0"/>
                <a:solidFill>
                  <a:srgbClr val="002060"/>
                </a:solidFill>
              </a:rPr>
              <a:t>больше жителей города к проблеме бездомных животных</a:t>
            </a:r>
            <a:endParaRPr lang="ru-RU" dirty="0">
              <a:ln w="0"/>
              <a:solidFill>
                <a:srgbClr val="002060"/>
              </a:solidFill>
            </a:endParaRPr>
          </a:p>
          <a:p>
            <a:r>
              <a:rPr lang="ru-RU" dirty="0">
                <a:ln w="0"/>
                <a:solidFill>
                  <a:srgbClr val="002060"/>
                </a:solidFill>
              </a:rPr>
              <a:t>3</a:t>
            </a:r>
            <a:r>
              <a:rPr lang="ru-RU" dirty="0" smtClean="0">
                <a:ln w="0"/>
                <a:solidFill>
                  <a:srgbClr val="002060"/>
                </a:solidFill>
              </a:rPr>
              <a:t>.  Воспитать в молодом поколении чувства ответственного отношения к животным и научить правилам поведения с бездомными животными</a:t>
            </a:r>
            <a:endParaRPr lang="ru-RU" dirty="0">
              <a:ln w="0"/>
              <a:solidFill>
                <a:srgbClr val="002060"/>
              </a:solidFill>
            </a:endParaRPr>
          </a:p>
        </p:txBody>
      </p:sp>
      <p:sp>
        <p:nvSpPr>
          <p:cNvPr id="11" name="AutoShape 6" descr="C:\Users\S.zhitnikova\Desktop\wr-96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29642" b="37396"/>
          <a:stretch/>
        </p:blipFill>
        <p:spPr>
          <a:xfrm>
            <a:off x="11230686" y="611380"/>
            <a:ext cx="666938" cy="7061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250" y="3378013"/>
            <a:ext cx="2070463" cy="14037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250" y="4962718"/>
            <a:ext cx="2070463" cy="1264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363" y="3378013"/>
            <a:ext cx="2026533" cy="13665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21" y="4936427"/>
            <a:ext cx="2033675" cy="12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3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2086" y="712800"/>
            <a:ext cx="6563763" cy="1296000"/>
          </a:xfrm>
        </p:spPr>
        <p:txBody>
          <a:bodyPr/>
          <a:lstStyle/>
          <a:p>
            <a:r>
              <a:rPr lang="ru-RU" dirty="0" smtClean="0"/>
              <a:t>Цели и задачи проекта, ЦА</a:t>
            </a:r>
            <a:endParaRPr lang="ru-RU" dirty="0"/>
          </a:p>
        </p:txBody>
      </p:sp>
      <p:sp>
        <p:nvSpPr>
          <p:cNvPr id="3" name="Прямоугольник: скругленные углы 38">
            <a:extLst>
              <a:ext uri="{FF2B5EF4-FFF2-40B4-BE49-F238E27FC236}">
                <a16:creationId xmlns:a16="http://schemas.microsoft.com/office/drawing/2014/main" id="{B458C415-C085-E5FB-16A0-BEA529758FB5}"/>
              </a:ext>
            </a:extLst>
          </p:cNvPr>
          <p:cNvSpPr/>
          <p:nvPr/>
        </p:nvSpPr>
        <p:spPr>
          <a:xfrm>
            <a:off x="753738" y="1370652"/>
            <a:ext cx="11176595" cy="518533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ln w="0"/>
              <a:solidFill>
                <a:srgbClr val="002060"/>
              </a:solidFill>
            </a:endParaRPr>
          </a:p>
          <a:p>
            <a:endParaRPr lang="ru-RU" dirty="0">
              <a:ln w="0"/>
              <a:solidFill>
                <a:srgbClr val="002060"/>
              </a:solidFill>
            </a:endParaRPr>
          </a:p>
          <a:p>
            <a:r>
              <a:rPr lang="ru-RU" sz="1600" dirty="0" smtClean="0">
                <a:ln w="0"/>
                <a:solidFill>
                  <a:srgbClr val="002060"/>
                </a:solidFill>
              </a:rPr>
              <a:t>Цель проекта -</a:t>
            </a:r>
            <a: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  <a:t>м</a:t>
            </a:r>
            <a:r>
              <a:rPr lang="ru-RU" sz="1600" dirty="0" smtClean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  <a:t>аксимальное </a:t>
            </a:r>
            <a: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  <a:t>вовлечение жителей города Орска в проблему оказания помощи бездомным животным и уменьшения их численности на территории  города.</a:t>
            </a:r>
            <a:b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600" dirty="0" smtClean="0">
                <a:ln w="0"/>
                <a:solidFill>
                  <a:srgbClr val="002060"/>
                </a:solidFill>
              </a:rPr>
              <a:t> </a:t>
            </a:r>
            <a:endParaRPr lang="ru-RU" sz="1600" dirty="0">
              <a:ln w="0"/>
              <a:solidFill>
                <a:srgbClr val="002060"/>
              </a:solidFill>
            </a:endParaRPr>
          </a:p>
        </p:txBody>
      </p:sp>
      <p:sp>
        <p:nvSpPr>
          <p:cNvPr id="4" name="Прямоугольник: скругленные углы 38">
            <a:extLst>
              <a:ext uri="{FF2B5EF4-FFF2-40B4-BE49-F238E27FC236}">
                <a16:creationId xmlns:a16="http://schemas.microsoft.com/office/drawing/2014/main" id="{57EF3EF4-6FC1-D586-051B-C7ED71600756}"/>
              </a:ext>
            </a:extLst>
          </p:cNvPr>
          <p:cNvSpPr/>
          <p:nvPr/>
        </p:nvSpPr>
        <p:spPr>
          <a:xfrm>
            <a:off x="744213" y="2008800"/>
            <a:ext cx="11190612" cy="2165877"/>
          </a:xfrm>
          <a:prstGeom prst="roundRect">
            <a:avLst/>
          </a:prstGeom>
          <a:noFill/>
          <a:ln>
            <a:solidFill>
              <a:srgbClr val="33519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n w="0"/>
                <a:solidFill>
                  <a:srgbClr val="002060"/>
                </a:solidFill>
              </a:rPr>
              <a:t>Задачи проекта</a:t>
            </a:r>
            <a:r>
              <a:rPr lang="ru-RU" sz="1600" dirty="0" smtClean="0">
                <a:ln w="0"/>
                <a:solidFill>
                  <a:srgbClr val="002060"/>
                </a:solidFill>
              </a:rPr>
              <a:t>: </a:t>
            </a:r>
            <a: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  <a:t>1. Организация и проведение мероприятий, направленных на информирование жителей о способах оказания помощи бездомным животным</a:t>
            </a:r>
            <a:b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  <a:t>2.Проведение благотворительных мероприятий в поддержку бездомных животных 3.Информирование граждан о реализации проекта</a:t>
            </a:r>
            <a:b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  <a:t>4. Проведение мероприятий с молодежью, с целью воспитания у них чувства ответственности к животным</a:t>
            </a:r>
            <a:b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  <a:t>5.Информирование взрослого населения об особенностях пород и о трудностях в содержании, с целью формирования взвешенного решения заведения животного</a:t>
            </a:r>
            <a:b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  <a:t>6.Организация пунктов передержки животных</a:t>
            </a:r>
            <a:b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600" dirty="0">
                <a:solidFill>
                  <a:srgbClr val="243970"/>
                </a:solidFill>
                <a:latin typeface="Arial" pitchFamily="34" charset="0"/>
                <a:ea typeface="+mj-ea"/>
                <a:cs typeface="Arial" pitchFamily="34" charset="0"/>
              </a:rPr>
              <a:t>7.Организация масштабного рок-фестиваля в защиту животных</a:t>
            </a:r>
            <a:r>
              <a:rPr lang="ru-RU" sz="1600" dirty="0" smtClean="0">
                <a:ln w="0"/>
                <a:solidFill>
                  <a:srgbClr val="002060"/>
                </a:solidFill>
              </a:rPr>
              <a:t> </a:t>
            </a:r>
            <a:endParaRPr lang="ru-RU" sz="1600" dirty="0">
              <a:ln w="0"/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F917A-50A3-10C6-570A-B8C7871ADEBE}"/>
              </a:ext>
            </a:extLst>
          </p:cNvPr>
          <p:cNvSpPr txBox="1"/>
          <p:nvPr/>
        </p:nvSpPr>
        <p:spPr>
          <a:xfrm>
            <a:off x="740933" y="4279489"/>
            <a:ext cx="11163520" cy="1566624"/>
          </a:xfrm>
          <a:prstGeom prst="roundRect">
            <a:avLst>
              <a:gd name="adj" fmla="val 27595"/>
            </a:avLst>
          </a:prstGeom>
          <a:noFill/>
          <a:ln>
            <a:solidFill>
              <a:srgbClr val="33519E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002060"/>
                </a:solidFill>
              </a:rPr>
              <a:t>Благополучатели</a:t>
            </a:r>
            <a:r>
              <a:rPr lang="ru-RU" sz="1600" dirty="0" smtClean="0">
                <a:solidFill>
                  <a:srgbClr val="002060"/>
                </a:solidFill>
              </a:rPr>
              <a:t> (кому </a:t>
            </a:r>
            <a:r>
              <a:rPr lang="ru-RU" sz="1600" dirty="0">
                <a:solidFill>
                  <a:srgbClr val="002060"/>
                </a:solidFill>
              </a:rPr>
              <a:t>и как помогает проект?)</a:t>
            </a:r>
          </a:p>
          <a:p>
            <a:pPr marL="228600" indent="-2286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Жители города – уменьшение количества бездомных животных. Уменьшение опасности от агрессивных собак.</a:t>
            </a:r>
          </a:p>
          <a:p>
            <a:pPr marL="228600" indent="-2286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Администрация города – вовлечение жителей в проблему бездомных кошек и собак. Формирование правильного и ответственного отношения к братьям нашим меньшим.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29642" b="37396"/>
          <a:stretch/>
        </p:blipFill>
        <p:spPr>
          <a:xfrm>
            <a:off x="11197003" y="534349"/>
            <a:ext cx="733330" cy="7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9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93410" y="712800"/>
            <a:ext cx="9323406" cy="10812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Каналы и </a:t>
            </a:r>
            <a:r>
              <a:rPr lang="ru-RU" dirty="0" smtClean="0"/>
              <a:t>инструменты продвижения проекта</a:t>
            </a:r>
            <a:endParaRPr lang="ru-RU" dirty="0"/>
          </a:p>
        </p:txBody>
      </p:sp>
      <p:sp>
        <p:nvSpPr>
          <p:cNvPr id="4" name="Прямоугольник: скругленные углы 38">
            <a:extLst>
              <a:ext uri="{FF2B5EF4-FFF2-40B4-BE49-F238E27FC236}">
                <a16:creationId xmlns:a16="http://schemas.microsoft.com/office/drawing/2014/main" id="{B458C415-C085-E5FB-16A0-BEA529758FB5}"/>
              </a:ext>
            </a:extLst>
          </p:cNvPr>
          <p:cNvSpPr/>
          <p:nvPr/>
        </p:nvSpPr>
        <p:spPr>
          <a:xfrm>
            <a:off x="693351" y="1543034"/>
            <a:ext cx="2541554" cy="47554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Социальные сети </a:t>
            </a:r>
            <a:endParaRPr lang="ru-RU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: скругленные углы 38">
            <a:extLst>
              <a:ext uri="{FF2B5EF4-FFF2-40B4-BE49-F238E27FC236}">
                <a16:creationId xmlns:a16="http://schemas.microsoft.com/office/drawing/2014/main" id="{B458C415-C085-E5FB-16A0-BEA529758FB5}"/>
              </a:ext>
            </a:extLst>
          </p:cNvPr>
          <p:cNvSpPr/>
          <p:nvPr/>
        </p:nvSpPr>
        <p:spPr>
          <a:xfrm>
            <a:off x="673224" y="2566702"/>
            <a:ext cx="2541554" cy="47554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Городские СМИ</a:t>
            </a:r>
            <a:endParaRPr lang="ru-RU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: скругленные углы 38">
            <a:extLst>
              <a:ext uri="{FF2B5EF4-FFF2-40B4-BE49-F238E27FC236}">
                <a16:creationId xmlns:a16="http://schemas.microsoft.com/office/drawing/2014/main" id="{B458C415-C085-E5FB-16A0-BEA529758FB5}"/>
              </a:ext>
            </a:extLst>
          </p:cNvPr>
          <p:cNvSpPr/>
          <p:nvPr/>
        </p:nvSpPr>
        <p:spPr>
          <a:xfrm>
            <a:off x="661720" y="5013728"/>
            <a:ext cx="2541554" cy="47554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Внутренние информационные каналы</a:t>
            </a:r>
            <a:endParaRPr lang="ru-RU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: скругленные углы 38">
            <a:extLst>
              <a:ext uri="{FF2B5EF4-FFF2-40B4-BE49-F238E27FC236}">
                <a16:creationId xmlns:a16="http://schemas.microsoft.com/office/drawing/2014/main" id="{B458C415-C085-E5FB-16A0-BEA529758FB5}"/>
              </a:ext>
            </a:extLst>
          </p:cNvPr>
          <p:cNvSpPr/>
          <p:nvPr/>
        </p:nvSpPr>
        <p:spPr>
          <a:xfrm>
            <a:off x="653097" y="3590369"/>
            <a:ext cx="2541554" cy="47554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Волонтерские организации порталы</a:t>
            </a:r>
            <a:endParaRPr lang="ru-RU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: скругленные углы 38">
            <a:extLst>
              <a:ext uri="{FF2B5EF4-FFF2-40B4-BE49-F238E27FC236}">
                <a16:creationId xmlns:a16="http://schemas.microsoft.com/office/drawing/2014/main" id="{B458C415-C085-E5FB-16A0-BEA529758FB5}"/>
              </a:ext>
            </a:extLst>
          </p:cNvPr>
          <p:cNvSpPr/>
          <p:nvPr/>
        </p:nvSpPr>
        <p:spPr>
          <a:xfrm>
            <a:off x="676100" y="5942505"/>
            <a:ext cx="2541554" cy="47554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Сарафанное радио</a:t>
            </a:r>
            <a:endParaRPr lang="ru-RU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3480" y="1690778"/>
            <a:ext cx="69528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Размещение анонсов, подготовка афиш с приглашением жителей города для участия в мероприятиях</a:t>
            </a:r>
          </a:p>
          <a:p>
            <a:endParaRPr lang="ru-RU" dirty="0"/>
          </a:p>
          <a:p>
            <a:r>
              <a:rPr lang="ru-RU" dirty="0" smtClean="0"/>
              <a:t>Подготовка, размещение и распространение </a:t>
            </a:r>
          </a:p>
          <a:p>
            <a:r>
              <a:rPr lang="ru-RU" dirty="0" smtClean="0"/>
              <a:t>пресс релизов по итогам проведенных мероприятий</a:t>
            </a:r>
          </a:p>
          <a:p>
            <a:endParaRPr lang="ru-RU" dirty="0"/>
          </a:p>
          <a:p>
            <a:r>
              <a:rPr lang="ru-RU" dirty="0" smtClean="0"/>
              <a:t>Регистрация на специальных сервисах по поиску волонтеров для участия в мероприятиях</a:t>
            </a:r>
            <a:r>
              <a:rPr lang="en-US" dirty="0" smtClean="0"/>
              <a:t> (Dobro.ru</a:t>
            </a:r>
            <a:r>
              <a:rPr lang="ru-RU" dirty="0" smtClean="0"/>
              <a:t>)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493698" y="1500996"/>
            <a:ext cx="0" cy="2639683"/>
          </a:xfrm>
          <a:prstGeom prst="line">
            <a:avLst/>
          </a:prstGeom>
          <a:ln w="28575">
            <a:solidFill>
              <a:srgbClr val="0C57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99449" y="5115464"/>
            <a:ext cx="0" cy="1273834"/>
          </a:xfrm>
          <a:prstGeom prst="line">
            <a:avLst/>
          </a:prstGeom>
          <a:ln w="28575">
            <a:solidFill>
              <a:srgbClr val="0C57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63352" y="5009072"/>
            <a:ext cx="6952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Использование всех каналов распространения информации «РВК-Орск» </a:t>
            </a:r>
          </a:p>
          <a:p>
            <a:endParaRPr lang="ru-RU" dirty="0"/>
          </a:p>
          <a:p>
            <a:r>
              <a:rPr lang="ru-RU" dirty="0" smtClean="0"/>
              <a:t>Привлечение коллег и членов семей для участия в субботниках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29642" b="37396"/>
          <a:stretch/>
        </p:blipFill>
        <p:spPr>
          <a:xfrm>
            <a:off x="10636370" y="488313"/>
            <a:ext cx="733330" cy="7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4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11600" y="712800"/>
            <a:ext cx="9905216" cy="10812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Результаты: количественные/непосредственные, социальные результаты и социальный </a:t>
            </a:r>
            <a:r>
              <a:rPr lang="ru-RU" dirty="0" smtClean="0"/>
              <a:t>эффект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259457" y="1616915"/>
            <a:ext cx="1467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>10 </a:t>
            </a:r>
            <a:endParaRPr lang="ru-RU" sz="7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1017" y="2033483"/>
            <a:ext cx="3033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Обучающих уроков «Пушистый друг» </a:t>
            </a:r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777" y="1849997"/>
            <a:ext cx="4873925" cy="776379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0378" y="3071904"/>
            <a:ext cx="539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Было вылечено 28 кошек, спасено от смерти 3 кошки, 1 собака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11662" y="3040273"/>
            <a:ext cx="5083832" cy="750498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8929" y="3319198"/>
            <a:ext cx="890046" cy="828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12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2227" y="3500351"/>
            <a:ext cx="1966320" cy="337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собак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7896" y="3454342"/>
            <a:ext cx="4884936" cy="1043064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3883" y="1746311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>100</a:t>
            </a:r>
            <a:endParaRPr lang="ru-RU" sz="72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11396" y="2074115"/>
            <a:ext cx="3004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Животных было пристроено в семьи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05910" y="1849824"/>
            <a:ext cx="5072331" cy="1000668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8311" y="5839484"/>
            <a:ext cx="48365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увеличение количества вовлеченных работников в волонтерскую деятельность, более100 кг корма было собрано от акций по сбору кормов</a:t>
            </a:r>
            <a:endParaRPr lang="ru-RU" sz="1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83413" y="4644785"/>
            <a:ext cx="4856670" cy="1043796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00492" y="4900704"/>
            <a:ext cx="39739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srgbClr val="363636"/>
                </a:solidFill>
              </a:rPr>
              <a:t>Через передержку прошло более 100 животных. (100 пристроено, 9 продолжают находиться на передержке)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05910" y="4802935"/>
            <a:ext cx="5089585" cy="836434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95049" y="1864205"/>
            <a:ext cx="3004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более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502325" y="3764894"/>
            <a:ext cx="1193961" cy="828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10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5546" y="3670005"/>
            <a:ext cx="1966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Стерилизовано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491991" y="3963301"/>
            <a:ext cx="1966320" cy="337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кошек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098431" y="4685044"/>
            <a:ext cx="4704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Установлено сотрудничество с АНО «Мы вместе», АНО «Право на жизнь», «Муниципальный ресурсный центр»</a:t>
            </a:r>
            <a:endParaRPr lang="ru-RU" sz="14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91532" y="5839484"/>
            <a:ext cx="5083834" cy="922750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40922" y="5820855"/>
            <a:ext cx="4799162" cy="941379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3922" y="5839484"/>
            <a:ext cx="4603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проект занял 1 место в городском конкурсе проектов, ожидает защиты на область, 2 место во всероссийском </a:t>
            </a:r>
            <a:r>
              <a:rPr lang="ru-RU" sz="1400" dirty="0" err="1" smtClean="0"/>
              <a:t>конкрсе</a:t>
            </a:r>
            <a:r>
              <a:rPr lang="ru-RU" sz="1400" dirty="0" smtClean="0"/>
              <a:t> проектов «Россия-страна возможностей»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91532" y="3928642"/>
            <a:ext cx="5000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Было собрано 26000 рублей и 60 кг корма с Рок фестиваля, который посетили более 100 горожан</a:t>
            </a:r>
            <a:endParaRPr lang="ru-RU" sz="14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308785" y="3960423"/>
            <a:ext cx="5066581" cy="672859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28777" y="2798733"/>
            <a:ext cx="4873925" cy="500332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noFill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9664" y="2770416"/>
            <a:ext cx="477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Организован масштабный рок фестиваль «Рок в защиту животных»</a:t>
            </a:r>
            <a:endParaRPr lang="ru-RU" sz="14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29642" b="37396"/>
          <a:stretch/>
        </p:blipFill>
        <p:spPr>
          <a:xfrm>
            <a:off x="10662164" y="889242"/>
            <a:ext cx="733330" cy="7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9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3494638" y="712800"/>
            <a:ext cx="7422178" cy="10812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Результаты для компании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3A092-509B-9A32-D716-05E8A99525D6}"/>
              </a:ext>
            </a:extLst>
          </p:cNvPr>
          <p:cNvSpPr txBox="1"/>
          <p:nvPr/>
        </p:nvSpPr>
        <p:spPr>
          <a:xfrm>
            <a:off x="1011600" y="1794095"/>
            <a:ext cx="9849403" cy="4188381"/>
          </a:xfrm>
          <a:prstGeom prst="roundRect">
            <a:avLst/>
          </a:prstGeom>
          <a:noFill/>
          <a:ln>
            <a:solidFill>
              <a:srgbClr val="24347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Формирование положительного имиджа компании:</a:t>
            </a:r>
            <a:endParaRPr lang="ru-RU" sz="1600" dirty="0">
              <a:solidFill>
                <a:srgbClr val="002060"/>
              </a:solidFill>
            </a:endParaRPr>
          </a:p>
          <a:p>
            <a:pPr algn="ctr"/>
            <a:r>
              <a:rPr lang="ru-RU" sz="1600" dirty="0">
                <a:solidFill>
                  <a:srgbClr val="363636"/>
                </a:solidFill>
                <a:hlinkClick r:id="rId3"/>
              </a:rPr>
              <a:t>Сотрудники «РВК-Орск» приняли участие в благотворительной акции «Пушистый друг» - Орск: </a:t>
            </a:r>
            <a:r>
              <a:rPr lang="ru-RU" sz="1600" dirty="0" smtClean="0">
                <a:solidFill>
                  <a:srgbClr val="363636"/>
                </a:solidFill>
                <a:hlinkClick r:id="rId3"/>
              </a:rPr>
              <a:t>Orsk.ru</a:t>
            </a:r>
            <a:endParaRPr lang="ru-RU" sz="1600" dirty="0" smtClean="0">
              <a:solidFill>
                <a:srgbClr val="363636"/>
              </a:solidFill>
            </a:endParaRPr>
          </a:p>
          <a:p>
            <a:pPr algn="ctr"/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>
                <a:hlinkClick r:id="rId4"/>
              </a:rPr>
              <a:t>В Орске состоялся благотворительный концерт «Рок в защиту животных» - Орск: Orsk.ru</a:t>
            </a:r>
            <a:endParaRPr lang="ru-RU" sz="1600" dirty="0">
              <a:solidFill>
                <a:srgbClr val="002060"/>
              </a:solidFill>
            </a:endParaRPr>
          </a:p>
          <a:p>
            <a:pPr algn="ctr"/>
            <a:endParaRPr lang="ru-RU" sz="1600" dirty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Установление сотрудничества с администрацией города и фондами</a:t>
            </a:r>
          </a:p>
          <a:p>
            <a:pPr algn="ctr"/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Установление дружеской атмосферы в коллективе, в процессе реализации проекта</a:t>
            </a:r>
          </a:p>
          <a:p>
            <a:pPr algn="ctr"/>
            <a:endParaRPr lang="ru-RU" sz="1600" dirty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Вовлечение в волонтерское движение максимального числа сотрудников</a:t>
            </a:r>
          </a:p>
          <a:p>
            <a:pPr algn="ctr"/>
            <a:endParaRPr lang="ru-RU" sz="1600" dirty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Увеличение количества различных волонтерских проектов в «Росводоканал Омск»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Продвижение бренда «</a:t>
            </a:r>
            <a:r>
              <a:rPr lang="ru-RU" sz="1600" dirty="0" err="1" smtClean="0">
                <a:solidFill>
                  <a:srgbClr val="002060"/>
                </a:solidFill>
              </a:rPr>
              <a:t>Росводоканал</a:t>
            </a:r>
            <a:r>
              <a:rPr lang="ru-RU" sz="1600" dirty="0" smtClean="0">
                <a:solidFill>
                  <a:srgbClr val="002060"/>
                </a:solidFill>
              </a:rPr>
              <a:t>», как социально-ориентированного предприятия</a:t>
            </a:r>
            <a:endParaRPr lang="ru-RU" sz="1600" dirty="0">
              <a:solidFill>
                <a:srgbClr val="002060"/>
              </a:solidFill>
            </a:endParaRPr>
          </a:p>
          <a:p>
            <a:pPr algn="ctr"/>
            <a:endParaRPr lang="ru-RU" sz="1600" dirty="0" smtClean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29642" b="37396"/>
          <a:stretch/>
        </p:blipFill>
        <p:spPr>
          <a:xfrm>
            <a:off x="10183486" y="476952"/>
            <a:ext cx="733330" cy="7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1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5B3A092-509B-9A32-D716-05E8A99525D6}"/>
              </a:ext>
            </a:extLst>
          </p:cNvPr>
          <p:cNvSpPr txBox="1"/>
          <p:nvPr/>
        </p:nvSpPr>
        <p:spPr>
          <a:xfrm>
            <a:off x="395825" y="3148811"/>
            <a:ext cx="5262024" cy="651663"/>
          </a:xfrm>
          <a:prstGeom prst="roundRect">
            <a:avLst/>
          </a:prstGeom>
          <a:noFill/>
          <a:ln>
            <a:solidFill>
              <a:srgbClr val="24347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8" name="Заголовок 28"/>
          <p:cNvSpPr txBox="1">
            <a:spLocks/>
          </p:cNvSpPr>
          <p:nvPr/>
        </p:nvSpPr>
        <p:spPr>
          <a:xfrm>
            <a:off x="519465" y="196853"/>
            <a:ext cx="10496436" cy="11776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Визуализация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8394" y="3207594"/>
            <a:ext cx="4935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Организация акций по сбору </a:t>
            </a:r>
            <a:r>
              <a:rPr lang="ru-RU" dirty="0" smtClean="0"/>
              <a:t>кормов, собрано более 100 кг корма 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915025" y="571500"/>
            <a:ext cx="0" cy="2886076"/>
          </a:xfrm>
          <a:prstGeom prst="line">
            <a:avLst/>
          </a:prstGeom>
          <a:ln w="12700">
            <a:solidFill>
              <a:srgbClr val="33519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5B3A092-509B-9A32-D716-05E8A99525D6}"/>
              </a:ext>
            </a:extLst>
          </p:cNvPr>
          <p:cNvSpPr txBox="1"/>
          <p:nvPr/>
        </p:nvSpPr>
        <p:spPr>
          <a:xfrm>
            <a:off x="6196539" y="3241820"/>
            <a:ext cx="5400958" cy="595238"/>
          </a:xfrm>
          <a:prstGeom prst="roundRect">
            <a:avLst/>
          </a:prstGeom>
          <a:noFill/>
          <a:ln>
            <a:solidFill>
              <a:srgbClr val="24347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57464" y="3234089"/>
            <a:ext cx="4258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Проведено 10 уроков </a:t>
            </a:r>
            <a:r>
              <a:rPr lang="ru-RU" sz="1200" dirty="0" smtClean="0"/>
              <a:t>«Пушистый </a:t>
            </a:r>
            <a:r>
              <a:rPr lang="ru-RU" sz="1200" dirty="0" smtClean="0"/>
              <a:t>друг» общий охват 300 школьников </a:t>
            </a:r>
            <a:r>
              <a:rPr lang="ru-RU" sz="1200" dirty="0" smtClean="0"/>
              <a:t>и </a:t>
            </a:r>
            <a:r>
              <a:rPr lang="ru-RU" sz="1200" dirty="0" smtClean="0"/>
              <a:t>5 просветительных </a:t>
            </a:r>
            <a:r>
              <a:rPr lang="ru-RU" sz="1200" dirty="0" smtClean="0"/>
              <a:t>акций с жителями города и сотрудниками водоканала</a:t>
            </a:r>
            <a:endParaRPr lang="ru-RU" sz="120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04875" y="3952875"/>
            <a:ext cx="10467975" cy="0"/>
          </a:xfrm>
          <a:prstGeom prst="line">
            <a:avLst/>
          </a:prstGeom>
          <a:ln w="12700">
            <a:solidFill>
              <a:srgbClr val="33519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5B3A092-509B-9A32-D716-05E8A99525D6}"/>
              </a:ext>
            </a:extLst>
          </p:cNvPr>
          <p:cNvSpPr txBox="1"/>
          <p:nvPr/>
        </p:nvSpPr>
        <p:spPr>
          <a:xfrm>
            <a:off x="286207" y="6014941"/>
            <a:ext cx="5216134" cy="374571"/>
          </a:xfrm>
          <a:prstGeom prst="roundRect">
            <a:avLst/>
          </a:prstGeom>
          <a:noFill/>
          <a:ln>
            <a:solidFill>
              <a:srgbClr val="24347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Организация передержки и </a:t>
            </a:r>
            <a:r>
              <a:rPr lang="ru-RU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пристроя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животных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B3A092-509B-9A32-D716-05E8A99525D6}"/>
              </a:ext>
            </a:extLst>
          </p:cNvPr>
          <p:cNvSpPr txBox="1"/>
          <p:nvPr/>
        </p:nvSpPr>
        <p:spPr>
          <a:xfrm>
            <a:off x="10166742" y="4577562"/>
            <a:ext cx="1825234" cy="1727988"/>
          </a:xfrm>
          <a:prstGeom prst="roundRect">
            <a:avLst/>
          </a:prstGeom>
          <a:noFill/>
          <a:ln>
            <a:solidFill>
              <a:srgbClr val="24347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rgbClr val="002060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5905500" y="4429125"/>
            <a:ext cx="0" cy="2133600"/>
          </a:xfrm>
          <a:prstGeom prst="line">
            <a:avLst/>
          </a:prstGeom>
          <a:ln w="12700">
            <a:solidFill>
              <a:srgbClr val="33519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163176" y="4772385"/>
            <a:ext cx="1828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Организация новогодней благотворительной акции «Благотворительность вместо сувениров</a:t>
            </a:r>
            <a:r>
              <a:rPr lang="ru-RU" sz="1200" dirty="0" smtClean="0"/>
              <a:t>»</a:t>
            </a:r>
            <a:endParaRPr lang="ru-RU" sz="1200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721477"/>
            <a:ext cx="1485562" cy="185984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136" y="736068"/>
            <a:ext cx="1726197" cy="1091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0684" y="2073226"/>
            <a:ext cx="1492166" cy="1016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279" y="715341"/>
            <a:ext cx="1474571" cy="11471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96" y="741145"/>
            <a:ext cx="1198422" cy="1756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68" y="4198886"/>
            <a:ext cx="1223444" cy="1596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5112" y="4083239"/>
            <a:ext cx="1566850" cy="195014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86" y="4198885"/>
            <a:ext cx="1205469" cy="160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79" y="4200003"/>
            <a:ext cx="2984138" cy="21926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136" y="2073226"/>
            <a:ext cx="1726197" cy="101195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08" y="727465"/>
            <a:ext cx="1964175" cy="1770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375" y="718096"/>
            <a:ext cx="1353474" cy="1781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63" y="4198886"/>
            <a:ext cx="1231441" cy="159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8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138349" y="477410"/>
            <a:ext cx="3949699" cy="450526"/>
          </a:xfrm>
        </p:spPr>
        <p:txBody>
          <a:bodyPr/>
          <a:lstStyle/>
          <a:p>
            <a:r>
              <a:rPr lang="ru-RU" dirty="0" err="1" smtClean="0"/>
              <a:t>Визаулизация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8" y="4511855"/>
            <a:ext cx="2653858" cy="182879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31" y="4511855"/>
            <a:ext cx="2283472" cy="172993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34" y="4511855"/>
            <a:ext cx="2377226" cy="178792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47" y="4511855"/>
            <a:ext cx="2402016" cy="18080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87" y="1167035"/>
            <a:ext cx="1014016" cy="146899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35" y="2897107"/>
            <a:ext cx="2377226" cy="14161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34" y="1164105"/>
            <a:ext cx="2377226" cy="147192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16" y="1164105"/>
            <a:ext cx="988615" cy="1471923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707618" y="1164105"/>
            <a:ext cx="4986404" cy="27703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Проведен масштабный рок фестиваль «Рок в защиту животных».</a:t>
            </a:r>
          </a:p>
          <a:p>
            <a:r>
              <a:rPr lang="ru-RU" sz="1400" dirty="0"/>
              <a:t>В фестивале приняли участие три известных группы «Ансамбль </a:t>
            </a:r>
            <a:r>
              <a:rPr lang="ru-RU" sz="1400" dirty="0" err="1"/>
              <a:t>им.Фиделя</a:t>
            </a:r>
            <a:r>
              <a:rPr lang="ru-RU" sz="1400" dirty="0"/>
              <a:t>», «Наташа, Мы Все Уронили», «</a:t>
            </a:r>
            <a:r>
              <a:rPr lang="en-US" sz="1400" dirty="0"/>
              <a:t>Defects</a:t>
            </a:r>
            <a:r>
              <a:rPr lang="ru-RU" sz="1400" dirty="0"/>
              <a:t>».</a:t>
            </a:r>
          </a:p>
          <a:p>
            <a:r>
              <a:rPr lang="ru-RU" sz="1400" dirty="0"/>
              <a:t>На фестиваль пришло более</a:t>
            </a:r>
            <a:r>
              <a:rPr lang="ru-RU" sz="1400" b="1" dirty="0"/>
              <a:t> 100 </a:t>
            </a:r>
            <a:r>
              <a:rPr lang="ru-RU" sz="1400" dirty="0"/>
              <a:t>зрителей</a:t>
            </a:r>
          </a:p>
          <a:p>
            <a:r>
              <a:rPr lang="ru-RU" sz="1400" dirty="0"/>
              <a:t>За мероприятие было собрано: </a:t>
            </a:r>
            <a:r>
              <a:rPr lang="ru-RU" sz="1400" b="1" dirty="0"/>
              <a:t>26000</a:t>
            </a:r>
            <a:r>
              <a:rPr lang="ru-RU" sz="1400" dirty="0"/>
              <a:t> рублей, более</a:t>
            </a:r>
            <a:r>
              <a:rPr lang="ru-RU" sz="1400" b="1" dirty="0"/>
              <a:t> 50 </a:t>
            </a:r>
            <a:r>
              <a:rPr lang="ru-RU" sz="1400" dirty="0"/>
              <a:t>кг корма.</a:t>
            </a:r>
          </a:p>
          <a:p>
            <a:r>
              <a:rPr lang="ru-RU" sz="1400" dirty="0"/>
              <a:t>Про фестиваль писали во всех средствах массовой информации: Урал56.ру, </a:t>
            </a:r>
            <a:r>
              <a:rPr lang="ru-RU" sz="1400" dirty="0" err="1"/>
              <a:t>Орск.ру</a:t>
            </a:r>
            <a:r>
              <a:rPr lang="ru-RU" sz="1400" dirty="0"/>
              <a:t>, газета </a:t>
            </a:r>
            <a:r>
              <a:rPr lang="ru-RU" sz="1400" dirty="0" err="1"/>
              <a:t>Орская</a:t>
            </a:r>
            <a:r>
              <a:rPr lang="ru-RU" sz="1400" dirty="0"/>
              <a:t> хроника, официальный сайт администрации города.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31" y="2897106"/>
            <a:ext cx="2283472" cy="14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363636"/>
      </a:dk1>
      <a:lt1>
        <a:sysClr val="window" lastClr="FFFFFF"/>
      </a:lt1>
      <a:dk2>
        <a:srgbClr val="243970"/>
      </a:dk2>
      <a:lt2>
        <a:srgbClr val="F2F2F2"/>
      </a:lt2>
      <a:accent1>
        <a:srgbClr val="1074B9"/>
      </a:accent1>
      <a:accent2>
        <a:srgbClr val="EA222D"/>
      </a:accent2>
      <a:accent3>
        <a:srgbClr val="D2D2D2"/>
      </a:accent3>
      <a:accent4>
        <a:srgbClr val="FFC000"/>
      </a:accent4>
      <a:accent5>
        <a:srgbClr val="65B3E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етка">
  <a:themeElements>
    <a:clrScheme name="Цвет Росводоканал">
      <a:dk1>
        <a:srgbClr val="243870"/>
      </a:dk1>
      <a:lt1>
        <a:srgbClr val="FFFFFF"/>
      </a:lt1>
      <a:dk2>
        <a:srgbClr val="1074B9"/>
      </a:dk2>
      <a:lt2>
        <a:srgbClr val="FFFFFF"/>
      </a:lt2>
      <a:accent1>
        <a:srgbClr val="1074B9"/>
      </a:accent1>
      <a:accent2>
        <a:srgbClr val="EA222C"/>
      </a:accent2>
      <a:accent3>
        <a:srgbClr val="92D050"/>
      </a:accent3>
      <a:accent4>
        <a:srgbClr val="000000"/>
      </a:accent4>
      <a:accent5>
        <a:srgbClr val="8EB3E3"/>
      </a:accent5>
      <a:accent6>
        <a:srgbClr val="D9D9D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Росводоканал 16.9 v2.0" id="{F97D13DE-D1CF-CA49-9F77-692BD0E3F3CD}" vid="{7E30C287-6B8F-C644-B586-D5E79689DF63}"/>
    </a:ext>
  </a:extLst>
</a:theme>
</file>

<file path=ppt/theme/theme4.xml><?xml version="1.0" encoding="utf-8"?>
<a:theme xmlns:a="http://schemas.openxmlformats.org/drawingml/2006/main" name="2_Сетка">
  <a:themeElements>
    <a:clrScheme name="Цвет Росводоканал">
      <a:dk1>
        <a:srgbClr val="243870"/>
      </a:dk1>
      <a:lt1>
        <a:srgbClr val="FFFFFF"/>
      </a:lt1>
      <a:dk2>
        <a:srgbClr val="1074B9"/>
      </a:dk2>
      <a:lt2>
        <a:srgbClr val="FFFFFF"/>
      </a:lt2>
      <a:accent1>
        <a:srgbClr val="1074B9"/>
      </a:accent1>
      <a:accent2>
        <a:srgbClr val="EA222C"/>
      </a:accent2>
      <a:accent3>
        <a:srgbClr val="92D050"/>
      </a:accent3>
      <a:accent4>
        <a:srgbClr val="000000"/>
      </a:accent4>
      <a:accent5>
        <a:srgbClr val="8EB3E3"/>
      </a:accent5>
      <a:accent6>
        <a:srgbClr val="D9D9D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Росводоканал 16.9 v2.0" id="{F97D13DE-D1CF-CA49-9F77-692BD0E3F3CD}" vid="{7E30C287-6B8F-C644-B586-D5E79689DF63}"/>
    </a:ext>
  </a:extLst>
</a:theme>
</file>

<file path=ppt/theme/theme5.xml><?xml version="1.0" encoding="utf-8"?>
<a:theme xmlns:a="http://schemas.openxmlformats.org/drawingml/2006/main" name="3_Сетка">
  <a:themeElements>
    <a:clrScheme name="Цвет Росводоканал">
      <a:dk1>
        <a:srgbClr val="243870"/>
      </a:dk1>
      <a:lt1>
        <a:srgbClr val="FFFFFF"/>
      </a:lt1>
      <a:dk2>
        <a:srgbClr val="1074B9"/>
      </a:dk2>
      <a:lt2>
        <a:srgbClr val="FFFFFF"/>
      </a:lt2>
      <a:accent1>
        <a:srgbClr val="1074B9"/>
      </a:accent1>
      <a:accent2>
        <a:srgbClr val="EA222C"/>
      </a:accent2>
      <a:accent3>
        <a:srgbClr val="92D050"/>
      </a:accent3>
      <a:accent4>
        <a:srgbClr val="000000"/>
      </a:accent4>
      <a:accent5>
        <a:srgbClr val="8EB3E3"/>
      </a:accent5>
      <a:accent6>
        <a:srgbClr val="D9D9D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Росводоканал 16.9 v2.0" id="{F97D13DE-D1CF-CA49-9F77-692BD0E3F3CD}" vid="{7E30C287-6B8F-C644-B586-D5E79689DF63}"/>
    </a:ext>
  </a:extLst>
</a:theme>
</file>

<file path=ppt/theme/theme6.xml><?xml version="1.0" encoding="utf-8"?>
<a:theme xmlns:a="http://schemas.openxmlformats.org/drawingml/2006/main" name="4_Сетка">
  <a:themeElements>
    <a:clrScheme name="Цвет Росводоканал">
      <a:dk1>
        <a:srgbClr val="243870"/>
      </a:dk1>
      <a:lt1>
        <a:srgbClr val="FFFFFF"/>
      </a:lt1>
      <a:dk2>
        <a:srgbClr val="1074B9"/>
      </a:dk2>
      <a:lt2>
        <a:srgbClr val="FFFFFF"/>
      </a:lt2>
      <a:accent1>
        <a:srgbClr val="1074B9"/>
      </a:accent1>
      <a:accent2>
        <a:srgbClr val="EA222C"/>
      </a:accent2>
      <a:accent3>
        <a:srgbClr val="92D050"/>
      </a:accent3>
      <a:accent4>
        <a:srgbClr val="000000"/>
      </a:accent4>
      <a:accent5>
        <a:srgbClr val="8EB3E3"/>
      </a:accent5>
      <a:accent6>
        <a:srgbClr val="D9D9D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Росводоканал 16.9 v2.0" id="{F97D13DE-D1CF-CA49-9F77-692BD0E3F3CD}" vid="{7E30C287-6B8F-C644-B586-D5E79689DF63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50750</TotalTime>
  <Words>574</Words>
  <Application>Microsoft Office PowerPoint</Application>
  <PresentationFormat>Широкоэкранный</PresentationFormat>
  <Paragraphs>91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Calibri Light</vt:lpstr>
      <vt:lpstr>Calibri</vt:lpstr>
      <vt:lpstr>Arial</vt:lpstr>
      <vt:lpstr>Тема Office</vt:lpstr>
      <vt:lpstr>Специальное оформление</vt:lpstr>
      <vt:lpstr>1_Сетка</vt:lpstr>
      <vt:lpstr>2_Сетка</vt:lpstr>
      <vt:lpstr>3_Сетка</vt:lpstr>
      <vt:lpstr>4_Сетка</vt:lpstr>
      <vt:lpstr>«Пушистый друг»  РВК- Орск</vt:lpstr>
      <vt:lpstr>Описание проекта: актуальность</vt:lpstr>
      <vt:lpstr>Цели и задачи проекта, ЦА</vt:lpstr>
      <vt:lpstr>Презентация PowerPoint</vt:lpstr>
      <vt:lpstr>Презентация PowerPoint</vt:lpstr>
      <vt:lpstr>Презентация PowerPoint</vt:lpstr>
      <vt:lpstr>Презентация PowerPoint</vt:lpstr>
      <vt:lpstr>Визаулизация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Агин</dc:creator>
  <cp:lastModifiedBy>Житникова Светлана Михайловна</cp:lastModifiedBy>
  <cp:revision>1421</cp:revision>
  <cp:lastPrinted>2022-11-24T06:59:41Z</cp:lastPrinted>
  <dcterms:created xsi:type="dcterms:W3CDTF">2021-05-04T18:18:02Z</dcterms:created>
  <dcterms:modified xsi:type="dcterms:W3CDTF">2022-11-24T12:49:05Z</dcterms:modified>
</cp:coreProperties>
</file>