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7A4BD-F494-4ABC-A83E-7BA254A9962E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2FE53-9147-44A9-8D9D-B4AF0FE017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2FE53-9147-44A9-8D9D-B4AF0FE017B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НАШ ВОЛОНТЕРСКИЙ ШТАБ </a:t>
            </a:r>
            <a:br>
              <a:rPr lang="ru-RU" b="1" dirty="0" smtClean="0"/>
            </a:br>
            <a:r>
              <a:rPr lang="ru-RU" b="1" dirty="0" smtClean="0"/>
              <a:t>г.ЕЛЬНЯ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«Георгиевская лента»</a:t>
            </a:r>
            <a:endParaRPr lang="ru-RU" dirty="0"/>
          </a:p>
        </p:txBody>
      </p:sp>
      <p:pic>
        <p:nvPicPr>
          <p:cNvPr id="1026" name="Picture 2" descr="C:\Users\Снежка\Downloads\ушаково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Открытка «Любимый город»</a:t>
            </a:r>
            <a:endParaRPr lang="ru-RU" dirty="0"/>
          </a:p>
        </p:txBody>
      </p:sp>
      <p:pic>
        <p:nvPicPr>
          <p:cNvPr id="2050" name="Picture 2" descr="C:\Users\Снежка\Downloads\открытка любимый город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«Лента </a:t>
            </a:r>
            <a:r>
              <a:rPr lang="ru-RU" dirty="0" err="1" smtClean="0"/>
              <a:t>триколор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4" name="Picture 2" descr="C:\Users\Снежка\Downloads\акция лента триколор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«Мы за чистоту»</a:t>
            </a:r>
            <a:endParaRPr lang="ru-RU" dirty="0"/>
          </a:p>
        </p:txBody>
      </p:sp>
      <p:pic>
        <p:nvPicPr>
          <p:cNvPr id="4098" name="Picture 2" descr="C:\Users\Снежка\Downloads\субботник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Акция «Мы против ТЕРРОРИЗМА»</a:t>
            </a:r>
            <a:endParaRPr lang="ru-RU" dirty="0"/>
          </a:p>
        </p:txBody>
      </p:sp>
      <p:pic>
        <p:nvPicPr>
          <p:cNvPr id="5122" name="Picture 2" descr="C:\Users\Снежка\Downloads\террор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392" y="1600200"/>
            <a:ext cx="600121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31</Words>
  <PresentationFormat>Экран (4:3)</PresentationFormat>
  <Paragraphs>20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НАШ ВОЛОНТЕРСКИЙ ШТАБ  г.ЕЛЬНЯ</vt:lpstr>
      <vt:lpstr>Акция «Георгиевская лента»</vt:lpstr>
      <vt:lpstr>Открытка «Любимый город»</vt:lpstr>
      <vt:lpstr>Акция «Лента триколор»</vt:lpstr>
      <vt:lpstr>Акция «Мы за чистоту»</vt:lpstr>
      <vt:lpstr>Акция «Мы против ТЕРРОРИЗМА»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Снежка</dc:creator>
  <cp:lastModifiedBy>Снежка</cp:lastModifiedBy>
  <cp:revision>3</cp:revision>
  <dcterms:created xsi:type="dcterms:W3CDTF">2025-07-30T08:08:43Z</dcterms:created>
  <dcterms:modified xsi:type="dcterms:W3CDTF">2025-07-30T08:36:23Z</dcterms:modified>
</cp:coreProperties>
</file>