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6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6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1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753F-0266-49E3-9E20-BCB7B09FFE3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1292-1163-4DEF-9129-99F6462C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3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364" y="654765"/>
            <a:ext cx="722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Автономная некоммерческая организация «Проектная мастерская 42»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12" y="1024097"/>
            <a:ext cx="5453041" cy="58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1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32670" cy="2822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45" y="2057400"/>
            <a:ext cx="4569069" cy="3046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32179" y="781626"/>
            <a:ext cx="5885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Всероссийский полумарафон ЗАБЕГ.РФ 2024г.  </a:t>
            </a:r>
          </a:p>
          <a:p>
            <a:r>
              <a:rPr lang="ru-RU" dirty="0" smtClean="0"/>
              <a:t>На протяжении пяти лет, ежегодной организовываем волонтерское сопровождение на мероприятие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635"/>
            <a:ext cx="4286711" cy="2858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56" y="3685618"/>
            <a:ext cx="4757644" cy="31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7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07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Сопровождение регионального мероприятия «Бал цветов». На протяжении двух лет помогаем сопровождать в филармонии г. Кемерово людей с ОВЗ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81" y="1899138"/>
            <a:ext cx="7104761" cy="47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07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Ежегодная организация волонтерского сопровождения для </a:t>
            </a:r>
            <a:r>
              <a:rPr lang="ru-RU" sz="3600" dirty="0" err="1" smtClean="0"/>
              <a:t>мультиформатного</a:t>
            </a:r>
            <a:r>
              <a:rPr lang="ru-RU" sz="3600" dirty="0" smtClean="0"/>
              <a:t> фестиваля «</a:t>
            </a:r>
            <a:r>
              <a:rPr lang="ru-RU" sz="3600" dirty="0" err="1" smtClean="0"/>
              <a:t>Небофест</a:t>
            </a:r>
            <a:r>
              <a:rPr lang="ru-RU" sz="3600" dirty="0" smtClean="0"/>
              <a:t>» г. Кемерово, г. Калининград, г. Красноярск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20" y="2163037"/>
            <a:ext cx="6695804" cy="44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07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Волонтерское сопровождения очередного съезда ФПСР в марте 2024 года в г. Москва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" y="1690688"/>
            <a:ext cx="487680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7" y="3237055"/>
            <a:ext cx="4837616" cy="32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5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07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Выигранный грант на сумму порядка 803 619 рублей в 2023 году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9" y="1213339"/>
            <a:ext cx="5451231" cy="4088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7" y="2677256"/>
            <a:ext cx="5351585" cy="401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8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22" y="655271"/>
            <a:ext cx="10961077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Выигранный грант на сумму 60 тысяч рублей в 2023 году с  проектом </a:t>
            </a:r>
            <a:r>
              <a:rPr lang="ru-RU" dirty="0"/>
              <a:t> школы арт-дизайна «Библиотека»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68" y="1782641"/>
            <a:ext cx="3355731" cy="2516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38" y="2501411"/>
            <a:ext cx="3768970" cy="2826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2" y="3780692"/>
            <a:ext cx="3490546" cy="261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9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Сопровождение регионального мероприятия «Бал цветов». На протяжении двух лет помогаем сопровождать в филармонии г. Кемерово людей с ОВЗ </vt:lpstr>
      <vt:lpstr>Ежегодная организация волонтерского сопровождения для мультиформатного фестиваля «Небофест» г. Кемерово, г. Калининград, г. Красноярск </vt:lpstr>
      <vt:lpstr>Волонтерское сопровождения очередного съезда ФПСР в марте 2024 года в г. Москва </vt:lpstr>
      <vt:lpstr>Выигранный грант на сумму порядка 803 619 рублей в 2023 году </vt:lpstr>
      <vt:lpstr>Выигранный грант на сумму 60 тысяч рублей в 2023 году с  проектом  школы арт-дизайна «Библиотека»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Ворошилин Роман</dc:creator>
  <cp:lastModifiedBy>Ворошилин Роман</cp:lastModifiedBy>
  <cp:revision>6</cp:revision>
  <dcterms:created xsi:type="dcterms:W3CDTF">2024-11-05T03:20:35Z</dcterms:created>
  <dcterms:modified xsi:type="dcterms:W3CDTF">2024-11-05T06:39:53Z</dcterms:modified>
</cp:coreProperties>
</file>