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2524ED-E742-4FA7-97E5-061DE98C8409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1249ED-4CBC-4289-8A82-322911275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rcn5-efremov.r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37560"/>
            <a:ext cx="6297552" cy="2683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9" y="5229200"/>
            <a:ext cx="8077367" cy="7920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Муниципальное бюджетное учреждение культуры </a:t>
            </a:r>
          </a:p>
          <a:p>
            <a:pPr algn="ctr"/>
            <a:r>
              <a:rPr lang="ru-RU" sz="1800" dirty="0" smtClean="0"/>
              <a:t>          «Ефремовский районный художественно-краеведческий музей»</a:t>
            </a:r>
            <a:endParaRPr lang="ru-RU" sz="1800" dirty="0"/>
          </a:p>
        </p:txBody>
      </p:sp>
      <p:pic>
        <p:nvPicPr>
          <p:cNvPr id="1026" name="Picture 2" descr="ВМузей - Купить онлайн билет, абонемент в Ефремовский районный  художественно-краеведческий муз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66415" cy="41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00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4896544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Наш музей был </a:t>
            </a:r>
            <a:r>
              <a:rPr lang="ru-RU" sz="3200" b="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создан в 1971г.</a:t>
            </a:r>
            <a:endParaRPr lang="ru-RU" sz="3200" b="0" dirty="0">
              <a:solidFill>
                <a:schemeClr val="tx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2-3 </a:t>
            </a:r>
            <a:r>
              <a:rPr lang="ru-RU" dirty="0" smtClean="0"/>
              <a:t>фот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Picture 2" descr="C:\Users\Admin\Desktop\фото залов музея\DSCN5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 залов музея\DSCN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07662"/>
            <a:ext cx="3500429" cy="262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DSCN5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374986" y="764704"/>
            <a:ext cx="3769014" cy="282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\Desktop\фото залов музея\DSCN5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472967" cy="262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361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404665"/>
            <a:ext cx="6629400" cy="1512167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Волонтерство</a:t>
            </a:r>
            <a:r>
              <a:rPr lang="ru-RU" sz="3200" dirty="0" smtClean="0"/>
              <a:t> в нашем музее существует несколько лет, сотрудники, школьники и студенты сотрудничают «рука об руку» долгое время…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7272808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«Наши помощники </a:t>
            </a:r>
            <a:r>
              <a:rPr lang="ru-RU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залах»</a:t>
            </a:r>
            <a:endParaRPr lang="ru-RU" sz="3200" b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ВОЛОНТЕРЫ\МУЗЕЙ\помощь в зал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938" y="3789040"/>
            <a:ext cx="3743285" cy="2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презволонт\пормощ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21400"/>
            <a:ext cx="2836458" cy="2847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34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Волонтеры задействованы </a:t>
            </a:r>
            <a:r>
              <a:rPr lang="ru-RU" sz="3200" dirty="0"/>
              <a:t>практически во всех направлениях работы музея. Все зависит от личных предпочтений добровольца и потребности самого музея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арт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82242"/>
            <a:ext cx="4176464" cy="241778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91680" y="2780928"/>
            <a:ext cx="4752528" cy="576064"/>
          </a:xfrm>
        </p:spPr>
        <p:txBody>
          <a:bodyPr/>
          <a:lstStyle/>
          <a:p>
            <a:r>
              <a:rPr lang="ru-RU" dirty="0" smtClean="0"/>
              <a:t>Театральная студия «МБ»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94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94512" cy="32741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Наш музей проводит не только много выставок и интересных экскурсий с участием волонтеров, но много разных выездных акций социальной направленности, например, посещение </a:t>
            </a:r>
            <a:r>
              <a:rPr lang="ru-RU" sz="2400" dirty="0" err="1" smtClean="0"/>
              <a:t>детей-</a:t>
            </a:r>
            <a:r>
              <a:rPr lang="ru-RU" sz="2400" dirty="0" err="1" smtClean="0"/>
              <a:t>вынужденных</a:t>
            </a:r>
            <a:r>
              <a:rPr lang="ru-RU" sz="2400" dirty="0" smtClean="0"/>
              <a:t> переселенцев</a:t>
            </a:r>
            <a:r>
              <a:rPr lang="ru-RU" sz="2400" dirty="0" smtClean="0"/>
              <a:t>  </a:t>
            </a:r>
            <a:r>
              <a:rPr lang="ru-RU" sz="2400" dirty="0" smtClean="0"/>
              <a:t>с Украины </a:t>
            </a:r>
            <a:r>
              <a:rPr lang="ru-RU" sz="2400" dirty="0" smtClean="0"/>
              <a:t>.Для них проведены </a:t>
            </a:r>
            <a:r>
              <a:rPr lang="ru-RU" sz="2400" dirty="0" smtClean="0"/>
              <a:t>тематические экскурсии </a:t>
            </a:r>
            <a:r>
              <a:rPr lang="ru-RU" sz="2400" dirty="0" smtClean="0"/>
              <a:t>«Куклы раннего детства», «Наш замечательный земляк  В.М.Мясищев»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ере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18" y="140669"/>
            <a:ext cx="2952329" cy="3360339"/>
          </a:xfrm>
          <a:prstGeom prst="rect">
            <a:avLst/>
          </a:prstGeom>
        </p:spPr>
      </p:pic>
      <p:pic>
        <p:nvPicPr>
          <p:cNvPr id="6" name="Рисунок 5" descr="бежен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-1"/>
            <a:ext cx="2952328" cy="35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5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83837"/>
            <a:ext cx="6480720" cy="2941507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Регулярно проходят волонтерские акции направленные на социально незащищенные слои населения, для детей из сложных семей или попавших в тяжелую жизненную ситуацию. На фото выше дети из </a:t>
            </a:r>
            <a:r>
              <a:rPr lang="ru-RU" sz="2400" b="0" u="sng" dirty="0" smtClean="0">
                <a:effectLst/>
                <a:hlinkClick r:id="rId2"/>
              </a:rPr>
              <a:t>Социально-реабилитационного  </a:t>
            </a:r>
            <a:r>
              <a:rPr lang="ru-RU" sz="2400" b="0" u="sng" dirty="0" smtClean="0">
                <a:effectLst/>
                <a:hlinkClick r:id="rId2"/>
              </a:rPr>
              <a:t>центр для несовершеннолетних № 5»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8640"/>
            <a:ext cx="4606280" cy="3456384"/>
          </a:xfrm>
        </p:spPr>
        <p:txBody>
          <a:bodyPr/>
          <a:lstStyle/>
          <a:p>
            <a:r>
              <a:rPr lang="ru-RU" dirty="0" smtClean="0"/>
              <a:t>Здесь вставьте фото посещения </a:t>
            </a:r>
            <a:r>
              <a:rPr lang="ru-RU" dirty="0" smtClean="0"/>
              <a:t>музе</a:t>
            </a:r>
            <a:endParaRPr lang="ru-RU" dirty="0"/>
          </a:p>
        </p:txBody>
      </p:sp>
      <p:pic>
        <p:nvPicPr>
          <p:cNvPr id="4" name="Рисунок 3" descr="Ю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6024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03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7344816" cy="36450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Активно проводятся акции не только социальные , но и экологические. Например, уборка территории </a:t>
            </a:r>
            <a:r>
              <a:rPr lang="ru-RU" sz="3200" dirty="0" smtClean="0"/>
              <a:t> </a:t>
            </a:r>
            <a:r>
              <a:rPr lang="ru-RU" sz="3200" dirty="0" smtClean="0"/>
              <a:t>Отдела МБУК «ЕРХКМ» «Музей авиаконструктора В.М.Мясищева», являющегося объектом культурного наследия.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20688"/>
            <a:ext cx="6406480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уббот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14"/>
            <a:ext cx="4377763" cy="3245870"/>
          </a:xfrm>
          <a:prstGeom prst="rect">
            <a:avLst/>
          </a:prstGeom>
        </p:spPr>
      </p:pic>
      <p:pic>
        <p:nvPicPr>
          <p:cNvPr id="5" name="Рисунок 4" descr="еще суббо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40" y="36431"/>
            <a:ext cx="4377916" cy="32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6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Активное сотрудничество идет и другими волонтерскими отрядами нашего замечательного города, часто перерастая в общие дела 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ВОЛОНТЕРЫ МКОУ «ЦО» №5 </a:t>
            </a:r>
            <a:r>
              <a:rPr lang="ru-RU" dirty="0" err="1" smtClean="0"/>
              <a:t>руков.Захарова</a:t>
            </a:r>
            <a:r>
              <a:rPr lang="ru-RU" dirty="0" smtClean="0"/>
              <a:t> А.Ю.</a:t>
            </a:r>
            <a:endParaRPr lang="ru-RU" dirty="0"/>
          </a:p>
        </p:txBody>
      </p:sp>
      <p:pic>
        <p:nvPicPr>
          <p:cNvPr id="4" name="Рисунок 3" descr="воло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259632" y="-531440"/>
            <a:ext cx="5040560" cy="37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87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9"/>
            <a:ext cx="7630616" cy="47895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Дел у наших  волонтеров много всегда и в самом музее и за его пределами:  помощь в музейных залах и архивах, в проведении мероприятий, разработка и распространение информационных буклетов, </a:t>
            </a:r>
            <a:r>
              <a:rPr lang="ru-RU" sz="3200" b="0" dirty="0">
                <a:effectLst/>
              </a:rPr>
              <a:t>о</a:t>
            </a:r>
            <a:r>
              <a:rPr lang="ru-RU" sz="3200" b="0" dirty="0" smtClean="0">
                <a:effectLst/>
              </a:rPr>
              <a:t>казание помощи </a:t>
            </a:r>
            <a:r>
              <a:rPr lang="ru-RU" sz="3200" b="0" dirty="0">
                <a:effectLst/>
              </a:rPr>
              <a:t>посетителям с ограниченными физическими </a:t>
            </a:r>
            <a:r>
              <a:rPr lang="ru-RU" sz="3200" b="0" dirty="0" smtClean="0">
                <a:effectLst/>
              </a:rPr>
              <a:t>возможностями и многое другое. </a:t>
            </a:r>
            <a:br>
              <a:rPr lang="ru-RU" sz="3200" b="0" dirty="0" smtClean="0">
                <a:effectLst/>
              </a:rPr>
            </a:br>
            <a:r>
              <a:rPr lang="ru-RU" sz="3200" b="0" dirty="0" smtClean="0">
                <a:effectLst/>
              </a:rPr>
              <a:t>И главное, что у нас есть- это интересные знакомства, обмен опытом и  общение с близкими по духу людьми.</a:t>
            </a:r>
            <a:br>
              <a:rPr lang="ru-RU" sz="3200" b="0" dirty="0" smtClean="0">
                <a:effectLst/>
              </a:rPr>
            </a:br>
            <a:r>
              <a:rPr lang="ru-RU" sz="2800" dirty="0">
                <a:effectLst/>
              </a:rPr>
              <a:t>М</a:t>
            </a:r>
            <a:r>
              <a:rPr lang="ru-RU" sz="2800" dirty="0" smtClean="0">
                <a:effectLst/>
              </a:rPr>
              <a:t>узейное</a:t>
            </a:r>
            <a:r>
              <a:rPr lang="ru-RU" sz="2800" b="0" dirty="0">
                <a:effectLst/>
              </a:rPr>
              <a:t> </a:t>
            </a:r>
            <a:r>
              <a:rPr lang="ru-RU" sz="2800" dirty="0" err="1">
                <a:effectLst/>
              </a:rPr>
              <a:t>волонтерство</a:t>
            </a:r>
            <a:r>
              <a:rPr lang="ru-RU" sz="2800" b="0" dirty="0">
                <a:effectLst/>
              </a:rPr>
              <a:t> помогает развить полезные навыки и наполнить жизнь новыми </a:t>
            </a:r>
            <a:r>
              <a:rPr lang="ru-RU" sz="2800" b="0" dirty="0" smtClean="0">
                <a:effectLst/>
              </a:rPr>
              <a:t>впечатлениями!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И </a:t>
            </a:r>
            <a:r>
              <a:rPr lang="ru-RU" sz="2800" b="0" smtClean="0">
                <a:effectLst/>
              </a:rPr>
              <a:t>это прекрасно!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453336"/>
            <a:ext cx="2374032" cy="21602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9606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242</TotalTime>
  <Words>252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Наш музей был создан в 1971г.</vt:lpstr>
      <vt:lpstr>Волонтерство в нашем музее существует несколько лет, сотрудники, школьники и студенты сотрудничают «рука об руку» долгое время…</vt:lpstr>
      <vt:lpstr>Волонтеры задействованы практически во всех направлениях работы музея. Все зависит от личных предпочтений добровольца и потребности самого музея.   </vt:lpstr>
      <vt:lpstr>Наш музей проводит не только много выставок и интересных экскурсий с участием волонтеров, но много разных выездных акций социальной направленности, например, посещение детей-вынужденных переселенцев  с Украины .Для них проведены тематические экскурсии «Куклы раннего детства», «Наш замечательный земляк  В.М.Мясищев»</vt:lpstr>
      <vt:lpstr>Регулярно проходят волонтерские акции направленные на социально незащищенные слои населения, для детей из сложных семей или попавших в тяжелую жизненную ситуацию. На фото выше дети из Социально-реабилитационного  центр для несовершеннолетних № 5» </vt:lpstr>
      <vt:lpstr>Активно проводятся акции не только социальные , но и экологические. Например, уборка территории  Отдела МБУК «ЕРХКМ» «Музей авиаконструктора В.М.Мясищева», являющегося объектом культурного наследия.</vt:lpstr>
      <vt:lpstr>Активное сотрудничество идет и другими волонтерскими отрядами нашего замечательного города, часто перерастая в общие дела .</vt:lpstr>
      <vt:lpstr>Дел у наших  волонтеров много всегда и в самом музее и за его пределами:  помощь в музейных залах и архивах, в проведении мероприятий, разработка и распространение информационных буклетов, оказание помощи посетителям с ограниченными физическими возможностями и многое другое.  И главное, что у нас есть- это интересные знакомства, обмен опытом и  общение с близкими по духу людьми. Музейное волонтерство помогает развить полезные навыки и наполнить жизнь новыми впечатлениями! И это прекрасно!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18</cp:revision>
  <dcterms:created xsi:type="dcterms:W3CDTF">2023-02-06T16:52:31Z</dcterms:created>
  <dcterms:modified xsi:type="dcterms:W3CDTF">2023-02-25T14:31:23Z</dcterms:modified>
</cp:coreProperties>
</file>