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8" r:id="rId7"/>
    <p:sldId id="261" r:id="rId8"/>
    <p:sldId id="262" r:id="rId9"/>
    <p:sldId id="267" r:id="rId10"/>
    <p:sldId id="273" r:id="rId11"/>
    <p:sldId id="263" r:id="rId12"/>
    <p:sldId id="266" r:id="rId13"/>
    <p:sldId id="269" r:id="rId14"/>
    <p:sldId id="264" r:id="rId15"/>
    <p:sldId id="265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УСТАНОВОЧНЫЙ СЕМИНАР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2895600"/>
          </a:xfrm>
        </p:spPr>
        <p:txBody>
          <a:bodyPr/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ПРОЕКТ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«Мы знаем - город будет,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мы знаем – саду </a:t>
            </a:r>
            <a:r>
              <a:rPr lang="ru-RU" b="1" dirty="0" err="1" smtClean="0">
                <a:solidFill>
                  <a:srgbClr val="FF0000"/>
                </a:solidFill>
              </a:rPr>
              <a:t>цвесть</a:t>
            </a:r>
            <a:r>
              <a:rPr lang="ru-RU" b="1" dirty="0" smtClean="0">
                <a:solidFill>
                  <a:srgbClr val="FF0000"/>
                </a:solidFill>
              </a:rPr>
              <a:t>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00600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4876800" y="228600"/>
            <a:ext cx="396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8000"/>
                </a:solidFill>
              </a:rPr>
              <a:t>Омская региональная детско-юношеская общественная организация охраны окружающей среды «Экологический Центр»</a:t>
            </a:r>
            <a:endParaRPr lang="ru-RU" sz="20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Игровая программа – 2 </a:t>
            </a:r>
            <a:r>
              <a:rPr lang="ru-RU" dirty="0" smtClean="0">
                <a:solidFill>
                  <a:srgbClr val="FF0000"/>
                </a:solidFill>
              </a:rPr>
              <a:t>вариант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786094" y="3198168"/>
            <a:ext cx="51363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Интеллектуально-ролевая игра </a:t>
            </a:r>
          </a:p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в фантазийном </a:t>
            </a:r>
            <a:r>
              <a:rPr lang="ru-RU" sz="2400" dirty="0" err="1" smtClean="0">
                <a:solidFill>
                  <a:srgbClr val="002060"/>
                </a:solidFill>
              </a:rPr>
              <a:t>сеттинге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981200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C00000"/>
                </a:solidFill>
              </a:rPr>
              <a:t>МЕСТО ПРОВЕДЕНИЯ: </a:t>
            </a:r>
          </a:p>
          <a:p>
            <a:pPr lvl="0"/>
            <a:r>
              <a:rPr lang="ru-RU" sz="2800" dirty="0">
                <a:solidFill>
                  <a:srgbClr val="C00000"/>
                </a:solidFill>
              </a:rPr>
              <a:t>территория сада юннатов, пришкольные площадки экологических дружин СОШ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Проведение Всемирного дня защиты детей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752600"/>
            <a:ext cx="94253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Дата проведения: 1 июня 2022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2690336"/>
            <a:ext cx="6019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Рахаева </a:t>
            </a:r>
            <a:r>
              <a:rPr lang="ru-RU" sz="2800" dirty="0" err="1" smtClean="0">
                <a:solidFill>
                  <a:srgbClr val="002060"/>
                </a:solidFill>
              </a:rPr>
              <a:t>Алма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Жусуповна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Проведение экологического квеста «Экологический след»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057400"/>
            <a:ext cx="82458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29 июня 2022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3047999"/>
            <a:ext cx="5867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Рахаева </a:t>
            </a:r>
            <a:r>
              <a:rPr lang="ru-RU" sz="2800" dirty="0" err="1" smtClean="0">
                <a:solidFill>
                  <a:srgbClr val="002060"/>
                </a:solidFill>
              </a:rPr>
              <a:t>Алма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Жусуповна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КВЕСТ «Экологический след»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371600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Участники: ШКОЛЬНИКИ ЭКОЛОНИЧЕСКИХ ДРУЖИН, ВСЕ ЖЕЛАЮЩИ ДЕТСКИЕ ОБЪЕДИНЕНИЯ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2551837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Направлен на получение информации  о флоре Омской области, 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о редких исчезающих растениях занесенных в Красную книгу, памятники природы Омской области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Проведение мероприятия, посвященного Дню знаний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1" y="1828800"/>
            <a:ext cx="8459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1 сентября 2022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0" y="3276599"/>
            <a:ext cx="617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Рахаева </a:t>
            </a:r>
            <a:r>
              <a:rPr lang="ru-RU" sz="2800" dirty="0" err="1" smtClean="0">
                <a:solidFill>
                  <a:srgbClr val="002060"/>
                </a:solidFill>
              </a:rPr>
              <a:t>Алма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Жусуповна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Российский день леса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524000"/>
            <a:ext cx="9389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15 сентября 2022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551837"/>
            <a:ext cx="5943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Рахаева </a:t>
            </a:r>
            <a:r>
              <a:rPr lang="ru-RU" sz="2800" dirty="0" err="1" smtClean="0">
                <a:solidFill>
                  <a:srgbClr val="002060"/>
                </a:solidFill>
              </a:rPr>
              <a:t>Алма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Жусуповна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Проведение тематической акции «Зеленый наряд города Омска»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(</a:t>
            </a:r>
            <a:r>
              <a:rPr lang="ru-RU" sz="2700" dirty="0" smtClean="0">
                <a:solidFill>
                  <a:srgbClr val="002060"/>
                </a:solidFill>
              </a:rPr>
              <a:t>Социологический опрос)</a:t>
            </a:r>
            <a:endParaRPr lang="ru-RU" sz="27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2133600"/>
            <a:ext cx="8918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Даты проведения: 8, 17 сентября 2022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3200399"/>
            <a:ext cx="609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Рахаева </a:t>
            </a:r>
            <a:r>
              <a:rPr lang="ru-RU" sz="2400" dirty="0" err="1" smtClean="0">
                <a:solidFill>
                  <a:srgbClr val="002060"/>
                </a:solidFill>
              </a:rPr>
              <a:t>Алма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Жусуповна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Круглый стол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457197" y="2045115"/>
            <a:ext cx="86530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16 ноября 2022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3352799"/>
            <a:ext cx="601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Рахаева </a:t>
            </a:r>
            <a:r>
              <a:rPr lang="ru-RU" sz="2400" dirty="0" err="1" smtClean="0">
                <a:solidFill>
                  <a:srgbClr val="002060"/>
                </a:solidFill>
              </a:rPr>
              <a:t>Алма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Жусуповна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МАСТЕР-КЛАСС ПО ПОСАДКЕ ДЕРЕВЬЕВ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2551837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002060"/>
                </a:solidFill>
              </a:rPr>
              <a:t>Любашенко</a:t>
            </a:r>
            <a:r>
              <a:rPr lang="ru-RU" sz="3200" dirty="0" smtClean="0">
                <a:solidFill>
                  <a:srgbClr val="002060"/>
                </a:solidFill>
              </a:rPr>
              <a:t> Галина Михайловна – агроном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БОУ ДО г.  Омска «Детский </a:t>
            </a:r>
            <a:r>
              <a:rPr lang="ru-RU" sz="3200" dirty="0" err="1" smtClean="0">
                <a:solidFill>
                  <a:srgbClr val="002060"/>
                </a:solidFill>
              </a:rPr>
              <a:t>ЭкоЦентр</a:t>
            </a:r>
            <a:r>
              <a:rPr lang="ru-RU" sz="3200" dirty="0" smtClean="0">
                <a:solidFill>
                  <a:srgbClr val="002060"/>
                </a:solidFill>
              </a:rPr>
              <a:t>»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Данный проект появился</a:t>
            </a:r>
          </a:p>
          <a:p>
            <a:pPr>
              <a:buNone/>
            </a:pPr>
            <a:r>
              <a:rPr lang="ru-RU" b="1" dirty="0" smtClean="0"/>
              <a:t> в 2017 году, </a:t>
            </a:r>
          </a:p>
          <a:p>
            <a:pPr>
              <a:buNone/>
            </a:pPr>
            <a:r>
              <a:rPr lang="ru-RU" b="1" dirty="0" smtClean="0"/>
              <a:t>по инициативе экологических дружин, </a:t>
            </a:r>
          </a:p>
          <a:p>
            <a:pPr>
              <a:buNone/>
            </a:pPr>
            <a:r>
              <a:rPr lang="ru-RU" b="1" dirty="0" smtClean="0"/>
              <a:t>были высажены 10 деревьев и сформированы клумбы,  проведено 11 образовательных занятий.</a:t>
            </a:r>
          </a:p>
          <a:p>
            <a:pPr>
              <a:buNone/>
            </a:pPr>
            <a:r>
              <a:rPr lang="ru-RU" b="1" dirty="0" smtClean="0"/>
              <a:t> В 2019 году проект сделал шаг вперед высадил 9 деревьев на аллее Ветеранов, проведено 14 занимательных занятий по экологии.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ИСТОРИЯ ПРОЕКТА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5" descr="_DSC009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"/>
            <a:ext cx="3352800" cy="241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2000"/>
          </a:xfrm>
        </p:spPr>
        <p:txBody>
          <a:bodyPr>
            <a:normAutofit fontScale="62500" lnSpcReduction="20000"/>
          </a:bodyPr>
          <a:lstStyle/>
          <a:p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3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поддержка концепции «Омск – город сад» путем озеленения и благоустройства территории, направленной на создание экологически-чистой и безопасной среды для жителей города Омска.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благоустройство сада с участием волонтеров экологов и их родителей;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проведение экологических акций по санитарной очистке территории;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проведение тематических акций с целью выявления основных проблем парков, скверов и садов города Омска;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- проведение массовых мероприятий привлечет внимание к необходимости сохранения и восстановления природных объектов города Омска;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35083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Создание благоприятных, комфортных, экологически-безопасных условий для проживания жителей города Омска на примере благоустройства сада Юннатов путем улучшения ландшафтно-архитектурного облика.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534400" cy="19812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Дата начала проекта - 18 апреля 2022 г.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Дата окончания проекта</a:t>
            </a:r>
            <a:r>
              <a:rPr lang="ru-RU" sz="3100" dirty="0" smtClean="0"/>
              <a:t> - </a:t>
            </a:r>
            <a:r>
              <a:rPr lang="ru-RU" sz="3100" b="1" dirty="0" smtClean="0"/>
              <a:t>30 октября 2022 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3400" y="1791477"/>
            <a:ext cx="8001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КОМАНДА ПРОЕКТА: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ЭКОЛОГИЧЕСКИЕ ДРУЖИНЫ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ОШ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83,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73,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89, 110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95, 37,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118, 39, Детский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ЭкоЦентр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Мартынова Людмила Викторовна, Председатель Совета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Князева Наталья Ивановна, зам.председателя, руководитель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эко.дружины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ОРДЮОО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Экологичкеский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Центр»,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пдо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БОУ ДО г. Омска «Детского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ЭкоЦентр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Рахаева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Алма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Жусуповна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методист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БОУ ДО г. Омска «Детского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ЭкоЦентр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Демин Дмитрий Сергеевич – руководитель эко дружины,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пдо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БОУ ДО г. Омска «Детского </a:t>
            </a:r>
            <a:r>
              <a:rPr lang="ru-RU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ЭкоЦентр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Любошенко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Галина Михайловна – агроном БОУ ДО г. Омска «Детского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ЭкоЦентр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КАЛЕНДАРНО-ТЕМАТИЧЕСКИЙ ПЛАН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219200"/>
          <a:ext cx="8382000" cy="5281678"/>
        </p:xfrm>
        <a:graphic>
          <a:graphicData uri="http://schemas.openxmlformats.org/drawingml/2006/table">
            <a:tbl>
              <a:tblPr/>
              <a:tblGrid>
                <a:gridCol w="1588742"/>
                <a:gridCol w="2891713"/>
                <a:gridCol w="3901545"/>
              </a:tblGrid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Название мероприятия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Место проведения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 апреля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Установочный семинар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БОУ ДО г. Омска «Детский ЭкоЦентр» (ул. М. Жукова, д. 109)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28-30 апреля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Высадка саженцев деревьев и кустарников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 и пришкольных участков экологических дружин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2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31 мая 2022;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7, 14, 21, 28 июня 2022;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6, 13 сентября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экологических акций по санитарной очистке территорий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 и пришкольных участков экологических дружин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3, 10, 17, 24 июня 2022;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2, 9, 16 июля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игровых программ «В гостях у природы»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 и пришкольных участков экологических дружин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 июня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Проведение Всемирного дня защиты детей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Сад юннатов (ул. М. Жукова, д. 109)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 сентября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Проведение мероприятия, посвященного Дню знаний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Сад юннатов (ул. М. Жукова, д. 109)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 сентября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Российский день леса (посадка деревьев, беседы и (или) уроки)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 и пришкольных участков экологических дружин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 июня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Проведение экологического квеста «Экологический след»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Сад юннатов (ул. М. Жукова, д. 109)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2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8, 17 сентября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Проведение тематической акции «Зеленый наряд города Омска»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109), сквера им. 30 лет ВЛКСМ (остановка Академия транспорта) и пришкольных участков экологических дружин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 ноября 2022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Круглый стол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БОУ ДО г. Омска «Детский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ЭкоЦентр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» (ул. М. Жукова, д. 109)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Высадка саженцев деревьев и кустарников на территории пришкольных участков экологических дружин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266700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ДАТЫ проведения : 28, 29, 30 апреля 2022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3581400"/>
            <a:ext cx="6934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Рахаева </a:t>
            </a:r>
            <a:r>
              <a:rPr lang="ru-RU" sz="2400" dirty="0" err="1" smtClean="0">
                <a:solidFill>
                  <a:srgbClr val="002060"/>
                </a:solidFill>
              </a:rPr>
              <a:t>Алма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Жусуповна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ЭКОЛОГИЧЕСКИЕ ДРУЖИНЫ СОШ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83, 30, 73, 89, 110, 95, 37, 118, 39, Детский </a:t>
            </a:r>
            <a:r>
              <a:rPr lang="ru-RU" sz="20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ЭкоЦентр</a:t>
            </a:r>
            <a:endParaRPr lang="ru-RU" sz="2000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Проведение экологических акций по санитарной очистке территорий 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«Сад юннатов» и пришкольных участков экологических дружин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0" y="2667000"/>
            <a:ext cx="88925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ДАТЫ проведения Акций: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31 мая 2022;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7, 14, 21, 28 июня 2022;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6, 13 сентября 2022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4267200"/>
            <a:ext cx="769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Рахаева </a:t>
            </a:r>
            <a:r>
              <a:rPr lang="ru-RU" sz="2000" dirty="0" err="1" smtClean="0">
                <a:solidFill>
                  <a:srgbClr val="002060"/>
                </a:solidFill>
              </a:rPr>
              <a:t>Алма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Жусуповна</a:t>
            </a:r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ЭКОЛОГИЧЕСКИЕ ДРУЖИНЫ СОШ 83, 30, 73, 110, 95, 37, 118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Проведение игровых программ «В гостях у природы»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600200"/>
            <a:ext cx="79642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ДАТЫ ПРОВЕДЕНИЯ: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3, 10, 17, 24, июня 2022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2, 9, 16 июля 2022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3352800"/>
            <a:ext cx="5791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Князева Наталья Ивановна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Игровая программа – 1 вариант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52400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МЕСТО ПРОВЕДЕНИЯ: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территория сада юннатов, пришкольные площадки экологических дружин СОШ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3048000"/>
            <a:ext cx="632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Участники: все желающие школьники начальных классов, дошкольники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24200" y="3886200"/>
            <a:ext cx="5715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ИГРА ПО СТАНЦИЯМ: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Тропинка первоцветов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Эта удивительная Красная Книга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Цветочная </a:t>
            </a:r>
            <a:r>
              <a:rPr lang="ru-RU" sz="2400" dirty="0" smtClean="0">
                <a:solidFill>
                  <a:srgbClr val="002060"/>
                </a:solidFill>
              </a:rPr>
              <a:t>мозаика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Посади дерево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Флора Омской области</a:t>
            </a:r>
          </a:p>
          <a:p>
            <a:r>
              <a:rPr lang="ru-RU" sz="2400" dirty="0" err="1" smtClean="0">
                <a:solidFill>
                  <a:srgbClr val="002060"/>
                </a:solidFill>
              </a:rPr>
              <a:t>Цветик-семицветик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</TotalTime>
  <Words>1043</Words>
  <Application>Microsoft Office PowerPoint</Application>
  <PresentationFormat>Экран (4:3)</PresentationFormat>
  <Paragraphs>164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УСТАНОВОЧНЫЙ СЕМИНАР</vt:lpstr>
      <vt:lpstr>ИСТОРИЯ ПРОЕКТА</vt:lpstr>
      <vt:lpstr>ЦЕЛЬ: Создание благоприятных, комфортных, экологически-безопасных условий для проживания жителей города Омска на примере благоустройства сада Юннатов путем улучшения ландшафтно-архитектурного облика. </vt:lpstr>
      <vt:lpstr>Дата начала проекта - 18 апреля 2022 г.  Дата окончания проекта - 30 октября 2022 г. </vt:lpstr>
      <vt:lpstr>КАЛЕНДАРНО-ТЕМАТИЧЕСКИЙ ПЛАН</vt:lpstr>
      <vt:lpstr>Высадка саженцев деревьев и кустарников на территории пришкольных участков экологических дружин</vt:lpstr>
      <vt:lpstr>Проведение экологических акций по санитарной очистке территорий  «Сад юннатов» и пришкольных участков экологических дружин</vt:lpstr>
      <vt:lpstr>Проведение игровых программ «В гостях у природы»</vt:lpstr>
      <vt:lpstr>Игровая программа – 1 вариант</vt:lpstr>
      <vt:lpstr>Игровая программа – 2 вариант </vt:lpstr>
      <vt:lpstr>Проведение Всемирного дня защиты детей</vt:lpstr>
      <vt:lpstr>Проведение экологического квеста «Экологический след»</vt:lpstr>
      <vt:lpstr>КВЕСТ «Экологический след»</vt:lpstr>
      <vt:lpstr>Проведение мероприятия, посвященного Дню знаний</vt:lpstr>
      <vt:lpstr>Российский день леса</vt:lpstr>
      <vt:lpstr>Проведение тематической акции «Зеленый наряд города Омска» (Социологический опрос)</vt:lpstr>
      <vt:lpstr>Круглый стол</vt:lpstr>
      <vt:lpstr>МАСТЕР-КЛАСС ПО ПОСАДКЕ ДЕРЕВЬЕВ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УСТАНОВОЯНЫЙ СЕМИНАР</dc:title>
  <dc:creator>Шило</dc:creator>
  <cp:lastModifiedBy>Гостевой вход</cp:lastModifiedBy>
  <cp:revision>21</cp:revision>
  <dcterms:created xsi:type="dcterms:W3CDTF">2022-04-17T13:42:29Z</dcterms:created>
  <dcterms:modified xsi:type="dcterms:W3CDTF">2022-04-18T09:28:25Z</dcterms:modified>
</cp:coreProperties>
</file>