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9" r:id="rId5"/>
    <p:sldId id="264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582" y="7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1F0E578-EB0E-4D32-9073-ACB7E0A4C2A1}" type="datetimeFigureOut">
              <a:rPr lang="ru-RU" smtClean="0"/>
              <a:t>12.03.2020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688AE47-CF4E-4916-8717-BCF5E1EB9F9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files.net/preview/3917623/page:63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08520" y="188640"/>
            <a:ext cx="9396536" cy="1728192"/>
          </a:xfrm>
        </p:spPr>
        <p:txBody>
          <a:bodyPr>
            <a:noAutofit/>
          </a:bodyPr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</a:t>
            </a:r>
            <a:b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«Развитие навыков аргументации»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2276872"/>
            <a:ext cx="8280920" cy="388843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мастер-класса: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направлений в подготовке волонтеров связано с формированием навыков аргументации и контраргументации. В работе волонтеров важное место занимает умение отстоять свою точку зрения, умение противостоять оппоненту.</a:t>
            </a:r>
          </a:p>
        </p:txBody>
      </p:sp>
    </p:spTree>
    <p:extLst>
      <p:ext uri="{BB962C8B-B14F-4D97-AF65-F5344CB8AC3E}">
        <p14:creationId xmlns:p14="http://schemas.microsoft.com/office/powerpoint/2010/main" val="87133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Обоснование темы: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4482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аргументации – сделать так, чтобы адресат принял выдвигаемую автором теорию.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Аргументация имеет место и в научной, и в бытовой, и в правовой, и в политической сферах; всегда применяется в беседах, диалогах, убеждениях, в переговорах и т. д.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благодаря аргументации человек может доходчиво объяснить кому-либо свою точку зрения, подтвердить её истинность вескими доводами, исключить непонимание.</a:t>
            </a:r>
          </a:p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Аргументирование является самым правильным и открытым способом воздействовать на мнения и решения других людей.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22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95536" y="404665"/>
            <a:ext cx="7704856" cy="1872208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коммуникативной компетентности участников, формирование навыков аргументации, развитие навыков работы в команде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>
          <a:xfrm>
            <a:off x="342600" y="2132856"/>
            <a:ext cx="8405864" cy="1800200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аудитория: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Молодежь от 14 лет и старше, молодежь до 30 лет, 5-10 человек.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3482542"/>
            <a:ext cx="871296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7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Ресурсы:</a:t>
            </a:r>
          </a:p>
          <a:p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Ручки и блокноты, лист ватмана, маркеры, карточки с названием ролей.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21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1.Организационный момент.(Упражнение выполняется в кругу. Каждому участнику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кратко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описать свою внешность, черты характера, увлечения в третьем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лице)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2.Мини-лекция «Способы аргументации».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данном упражнении перечисляются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кратко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описываются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методы аргументации собственной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позиции)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3.Ролевая игра «Волк и семеро козлят».(Полученные знания предлагается закрепить в ролевой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игре)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4.Разминочное упражнение «Капуста».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(Выполняется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парах, заключается в том, чтобы помочь человеку осознать истинные мотивы занятий профилактикой путем последовательного задавание вопроса: «Какова твоя цель в том, чтобы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…?»)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5.«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Хлопки».(снятие напряжения, концентрация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внимания)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6.Подведение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 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7.Анкета обратной связи.</a:t>
            </a:r>
          </a:p>
        </p:txBody>
      </p:sp>
    </p:spTree>
    <p:extLst>
      <p:ext uri="{BB962C8B-B14F-4D97-AF65-F5344CB8AC3E}">
        <p14:creationId xmlns:p14="http://schemas.microsoft.com/office/powerpoint/2010/main" val="154055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Ценность полученных результатов, социальный эффект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итогам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будут у участника будут наработаны компетенции: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оммуникативность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эмоциональная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работа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команде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компетенции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личного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самосовершенствования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88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340768"/>
            <a:ext cx="8712968" cy="2403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257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/>
              <a:t>Список используемых источников: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45259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1.Дополнительная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«Формирование ответственного поведения подростков» государственное учреждение Ярославской области «Ярославский областной молодежный информационный центр».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://studfiles.net/preview/3917623/page:63/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Грецов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 Г. Тренинг уверенного поведения, СПб., 2011.</a:t>
            </a:r>
          </a:p>
        </p:txBody>
      </p:sp>
    </p:spTree>
    <p:extLst>
      <p:ext uri="{BB962C8B-B14F-4D97-AF65-F5344CB8AC3E}">
        <p14:creationId xmlns:p14="http://schemas.microsoft.com/office/powerpoint/2010/main" val="197856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Старкина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Ксения Александровна, специалист по работе с молодежью, 8(48539)22223,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samborisogleb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@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141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194</TotalTime>
  <Words>379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Исполнительная</vt:lpstr>
      <vt:lpstr>Мастер-класс «Развитие навыков аргументации»</vt:lpstr>
      <vt:lpstr>Обоснование темы:</vt:lpstr>
      <vt:lpstr>Презентация PowerPoint</vt:lpstr>
      <vt:lpstr>План работы:</vt:lpstr>
      <vt:lpstr>Ценность полученных результатов, социальный эффект</vt:lpstr>
      <vt:lpstr>Презентация PowerPoint</vt:lpstr>
      <vt:lpstr>Список используемых источников: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«Развитие навыков аргументации»</dc:title>
  <dc:creator>User</dc:creator>
  <cp:lastModifiedBy>User</cp:lastModifiedBy>
  <cp:revision>18</cp:revision>
  <dcterms:created xsi:type="dcterms:W3CDTF">2020-02-20T12:41:30Z</dcterms:created>
  <dcterms:modified xsi:type="dcterms:W3CDTF">2020-03-12T13:50:38Z</dcterms:modified>
</cp:coreProperties>
</file>