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7" r:id="rId9"/>
    <p:sldId id="268" r:id="rId10"/>
    <p:sldId id="263" r:id="rId11"/>
    <p:sldId id="264" r:id="rId12"/>
    <p:sldId id="265" r:id="rId13"/>
    <p:sldId id="25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59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Волгоградская региональная общественная организация молодежное патриотическое объединение «ПОКОЛЕНИЕ»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un9-79.userapi.com/impf/c854120/v854120912/18076b/9PLjJgZIqpg.jpg?size=800x800&amp;quality=96&amp;sign=e97a81d475af13b6a52cbd555cfe2d1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0" y="2357430"/>
            <a:ext cx="450057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00"/>
            <a:ext cx="7467600" cy="1143000"/>
          </a:xfrm>
        </p:spPr>
        <p:txBody>
          <a:bodyPr/>
          <a:lstStyle/>
          <a:p>
            <a:r>
              <a:rPr lang="ru-RU" dirty="0" smtClean="0"/>
              <a:t>Экология- это модно!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ru-RU" dirty="0" smtClean="0"/>
              <a:t>В нашем клубе за неделю было собрано более 120 килограмм батареек.</a:t>
            </a:r>
            <a:br>
              <a:rPr lang="ru-RU" dirty="0" smtClean="0"/>
            </a:br>
            <a:r>
              <a:rPr lang="ru-RU" dirty="0" smtClean="0"/>
              <a:t>В этом </a:t>
            </a:r>
            <a:r>
              <a:rPr lang="ru-RU" dirty="0" err="1" smtClean="0"/>
              <a:t>эко-тренде</a:t>
            </a:r>
            <a:r>
              <a:rPr lang="ru-RU" dirty="0" smtClean="0"/>
              <a:t> приняли участие учащиеся школ Красноармейского района.</a:t>
            </a:r>
            <a:endParaRPr lang="ru-RU" dirty="0"/>
          </a:p>
        </p:txBody>
      </p:sp>
      <p:pic>
        <p:nvPicPr>
          <p:cNvPr id="19458" name="Picture 2" descr="https://sun9-83.userapi.com/impg/iLBV6RBPZxhCvJw_HvH-7G5GoHAtIJMQrjJfVg/Ozv_1SXBPRc.jpg?size=605x807&amp;quality=96&amp;sign=547b6a3d5e6adcec7156bb1f7b6714d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00372"/>
            <a:ext cx="3286116" cy="3857628"/>
          </a:xfrm>
          <a:prstGeom prst="rect">
            <a:avLst/>
          </a:prstGeom>
          <a:noFill/>
        </p:spPr>
      </p:pic>
      <p:pic>
        <p:nvPicPr>
          <p:cNvPr id="19460" name="Picture 4" descr="https://sun1-94.userapi.com/impg/5lxQeNVtJpCxsVBbLGGgKaO9pmTGsxDWMoSrFQ/_dMZynZgjgg.jpg?size=736x807&amp;quality=96&amp;sign=1537c2d8d50afdb5d85f54aa1b90089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9857"/>
            <a:ext cx="3500462" cy="3838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571500"/>
            <a:ext cx="7467600" cy="1143000"/>
          </a:xfrm>
        </p:spPr>
        <p:txBody>
          <a:bodyPr/>
          <a:lstStyle/>
          <a:p>
            <a:r>
              <a:rPr lang="ru-RU" dirty="0" smtClean="0"/>
              <a:t>Мы за чистый город!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5072066" cy="32147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провели субботник в одном из самых загрязненных мест Красноармейского района - трамвайное кольцо по ул. Марийская.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Мусора оказалось настолько много, что все, что мы убрали, не влезло в 1 самосвал! В следующие выходные обязательно уберем весь оставшийся мусор!</a:t>
            </a:r>
            <a:endParaRPr lang="ru-RU" dirty="0"/>
          </a:p>
        </p:txBody>
      </p:sp>
      <p:pic>
        <p:nvPicPr>
          <p:cNvPr id="18434" name="Picture 2" descr="https://sun9-20.userapi.com/impg/SjRPlv_GjbYQ4-1Kjw7Ag5zBP3AXvKJGPPpjRg/mPPxEmVBfL8.jpg?size=807x807&amp;quality=95&amp;sign=40ebe6252fc54c66c869d16a1853986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9041" y="0"/>
            <a:ext cx="4134959" cy="6858000"/>
          </a:xfrm>
          <a:prstGeom prst="rect">
            <a:avLst/>
          </a:prstGeom>
          <a:noFill/>
        </p:spPr>
      </p:pic>
      <p:pic>
        <p:nvPicPr>
          <p:cNvPr id="18436" name="Picture 4" descr="https://sun9-88.userapi.com/impg/ClIjLk_S97hSabElNCuRLBtoeTzIL-eJNEqSfA/Z9FQZkaiUlg.jpg?size=807x605&amp;quality=95&amp;sign=5e4cdc55193ffbec0f615f9f458eb6f9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3"/>
            <a:ext cx="500062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29190" cy="1143000"/>
          </a:xfrm>
        </p:spPr>
        <p:txBody>
          <a:bodyPr/>
          <a:lstStyle/>
          <a:p>
            <a:r>
              <a:rPr lang="ru-RU" dirty="0" smtClean="0"/>
              <a:t>Помогаем узнавать новое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5000628" cy="17859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Провели интеллектуальный КВИЗ, посвященный Международному Дню защиты детей, для учащихся Красноармейского района!</a:t>
            </a:r>
            <a:endParaRPr lang="ru-RU" dirty="0"/>
          </a:p>
        </p:txBody>
      </p:sp>
      <p:pic>
        <p:nvPicPr>
          <p:cNvPr id="22530" name="Picture 2" descr="https://sun9-84.userapi.com/impg/ltiLZU9ylMGE_KW4wBkaqrfYmwSev7ITfb-xtQ/ZdbkPowxCUk.jpg?size=807x605&amp;quality=95&amp;sign=dea919a2e09ac04695e280aca9cfc62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9" y="2786058"/>
            <a:ext cx="4143372" cy="4071942"/>
          </a:xfrm>
          <a:prstGeom prst="rect">
            <a:avLst/>
          </a:prstGeom>
          <a:noFill/>
        </p:spPr>
      </p:pic>
      <p:pic>
        <p:nvPicPr>
          <p:cNvPr id="22532" name="Picture 4" descr="https://sun9-86.userapi.com/impg/3akrU_PQoiBiWjdPROPBvV00UZ5mW8VmiTvguw/HGRTKCp0Yl0.jpg?size=807x605&amp;quality=95&amp;sign=2e73fd1edc94dbe1f164c9ec6188252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5025632" cy="3786190"/>
          </a:xfrm>
          <a:prstGeom prst="rect">
            <a:avLst/>
          </a:prstGeom>
          <a:noFill/>
        </p:spPr>
      </p:pic>
      <p:pic>
        <p:nvPicPr>
          <p:cNvPr id="22534" name="Picture 6" descr="https://sun9-86.userapi.com/impg/KwQnxvP4D6i4n6eUAoRqZtT4QRnm2agxcgtAOw/awyn6MUzr88.jpg?size=807x605&amp;quality=95&amp;sign=8aaa7cc96bba1e48a2474adeef3bb7ef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3024" y="0"/>
            <a:ext cx="4160976" cy="3119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357214"/>
            <a:ext cx="7467600" cy="1143000"/>
          </a:xfrm>
        </p:spPr>
        <p:txBody>
          <a:bodyPr/>
          <a:lstStyle/>
          <a:p>
            <a:r>
              <a:rPr lang="ru-RU" dirty="0" smtClean="0"/>
              <a:t>НАШИ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/>
              <a:t>Наши активисты активно ведут добровольческую деятельность и являются постоянными участниками, лауреатами и призерами мероприятий и конкурсов различного уровня.</a:t>
            </a:r>
          </a:p>
          <a:p>
            <a:r>
              <a:rPr lang="ru-RU" sz="2600" dirty="0" smtClean="0"/>
              <a:t>Стали победителем </a:t>
            </a:r>
            <a:r>
              <a:rPr lang="ru-RU" sz="2600" dirty="0" err="1" smtClean="0"/>
              <a:t>грантового</a:t>
            </a:r>
            <a:r>
              <a:rPr lang="ru-RU" sz="2600" dirty="0" smtClean="0"/>
              <a:t> конкурса молодежных инициатив "Хочу делать добро" благодаря которому была открыта памятная мемориальная плита посвященная солдату Красной Армии </a:t>
            </a:r>
            <a:r>
              <a:rPr lang="ru-RU" sz="2600" dirty="0" err="1" smtClean="0"/>
              <a:t>Лоенко</a:t>
            </a:r>
            <a:r>
              <a:rPr lang="ru-RU" sz="2600" dirty="0" smtClean="0"/>
              <a:t> Андрею </a:t>
            </a:r>
            <a:r>
              <a:rPr lang="ru-RU" sz="2600" dirty="0" err="1" smtClean="0"/>
              <a:t>Лазаревичу</a:t>
            </a:r>
            <a:r>
              <a:rPr lang="ru-RU" sz="2600" dirty="0" smtClean="0"/>
              <a:t> и другим бойцам, погибшим в сражениях за южные подступы к Сталинграду.</a:t>
            </a:r>
          </a:p>
          <a:p>
            <a:r>
              <a:rPr lang="ru-RU" sz="2600" dirty="0" smtClean="0"/>
              <a:t>Проект "Дорогами Южных рубежей", поддержанный Фондом президентских грантов во 2 конкурсе 2020 года благодаря которому проведено 2 Вахты Памяти на территории Южных рубежей Сталинграда, а также мы приобрели поисковый инвентарь, туристическое оборудование и автомобиль УАЗ.А в Красноармейском районе города Волгограда появился военно-поисковый интерактивный музей.</a:t>
            </a:r>
          </a:p>
          <a:p>
            <a:r>
              <a:rPr lang="ru-RU" sz="2600" dirty="0" smtClean="0"/>
              <a:t>Благотворительный фонд Владимира Потанина поддержал проект "Наше место"! что позволило, создать не только музей, но и спортзал, студия </a:t>
            </a:r>
            <a:r>
              <a:rPr lang="ru-RU" sz="2600" dirty="0" err="1" smtClean="0"/>
              <a:t>видеоблогера</a:t>
            </a:r>
            <a:r>
              <a:rPr lang="ru-RU" sz="2600" dirty="0" smtClean="0"/>
              <a:t>, </a:t>
            </a:r>
            <a:r>
              <a:rPr lang="ru-RU" sz="2600" dirty="0" err="1" smtClean="0"/>
              <a:t>студия</a:t>
            </a:r>
            <a:r>
              <a:rPr lang="ru-RU" sz="2600" dirty="0" smtClean="0"/>
              <a:t> моделирования и пространство для тех, кто любит полезно провести время после школы.</a:t>
            </a:r>
          </a:p>
          <a:p>
            <a:r>
              <a:rPr lang="ru-RU" sz="2600" dirty="0" smtClean="0"/>
              <a:t>А в </a:t>
            </a:r>
            <a:r>
              <a:rPr lang="ru-RU" sz="2600" dirty="0" smtClean="0"/>
              <a:t>2022году</a:t>
            </a:r>
            <a:r>
              <a:rPr lang="ru-RU" sz="2600" dirty="0" smtClean="0"/>
              <a:t>, Фонд Президентских Грантов поддержал наш проект "Новорбранец34"и На базе подросткового клуба открылся центр допризывной подготовки в Котором ребята смогут улучшить свою физическую форму, развить бытовые навыки, узнать о юридических аспектах воинской службы, научиться тактике ближнего и дальнего боя, обращению с оружием. А Лучшие воспитанники центра смогут совершить прыжки с парашютом и посетить музей Вооруженных Сил РФ в Москве.</a:t>
            </a:r>
            <a:br>
              <a:rPr lang="ru-RU" sz="2600" dirty="0" smtClean="0"/>
            </a:br>
            <a:r>
              <a:rPr lang="ru-RU" sz="2600" dirty="0" smtClean="0"/>
              <a:t>В </a:t>
            </a:r>
            <a:r>
              <a:rPr lang="ru-RU" sz="2600" dirty="0" smtClean="0"/>
              <a:t>марте 2022 </a:t>
            </a:r>
            <a:r>
              <a:rPr lang="ru-RU" sz="2600" dirty="0" smtClean="0"/>
              <a:t>Президентский фонд культурных инициатив поддержал проект о съемке фильма о поднятии самолета</a:t>
            </a:r>
            <a:r>
              <a:rPr lang="ru-RU" sz="2600" dirty="0" smtClean="0"/>
              <a:t>.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 smtClean="0"/>
          </a:p>
          <a:p>
            <a:r>
              <a:rPr lang="ru-RU" sz="2600" dirty="0" smtClean="0"/>
              <a:t>У нас созданы все условия для самореализации детей и подростков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команде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Должность: </a:t>
            </a:r>
            <a:r>
              <a:rPr lang="ru-RU" dirty="0" smtClean="0"/>
              <a:t>Председатель Правления </a:t>
            </a:r>
            <a:r>
              <a:rPr lang="ru-RU" dirty="0" smtClean="0"/>
              <a:t>ВРОО </a:t>
            </a:r>
            <a:r>
              <a:rPr lang="ru-RU" dirty="0" smtClean="0"/>
              <a:t>МПО "Поколение"</a:t>
            </a:r>
            <a:endParaRPr lang="ru-RU" dirty="0" smtClean="0"/>
          </a:p>
          <a:p>
            <a:r>
              <a:rPr lang="ru-RU" dirty="0" smtClean="0"/>
              <a:t>Фамилия </a:t>
            </a:r>
            <a:r>
              <a:rPr lang="ru-RU" dirty="0" smtClean="0"/>
              <a:t>имя отчество: Иванова Ольга Сергеевна </a:t>
            </a:r>
            <a:endParaRPr lang="ru-RU" dirty="0" smtClean="0"/>
          </a:p>
          <a:p>
            <a:r>
              <a:rPr lang="ru-RU" dirty="0" smtClean="0"/>
              <a:t>Дата рождения</a:t>
            </a:r>
            <a:r>
              <a:rPr lang="ru-RU" dirty="0" smtClean="0"/>
              <a:t>: 12.08.1984 </a:t>
            </a:r>
            <a:endParaRPr lang="ru-RU" dirty="0" smtClean="0"/>
          </a:p>
          <a:p>
            <a:r>
              <a:rPr lang="ru-RU" dirty="0" smtClean="0"/>
              <a:t>Контактный </a:t>
            </a:r>
            <a:r>
              <a:rPr lang="ru-RU" dirty="0" smtClean="0"/>
              <a:t>телефон: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</a:t>
            </a:r>
            <a:r>
              <a:rPr lang="ru-RU" dirty="0" smtClean="0"/>
              <a:t>7 927 253 87 28 </a:t>
            </a:r>
            <a:endParaRPr lang="ru-RU" dirty="0" smtClean="0"/>
          </a:p>
          <a:p>
            <a:r>
              <a:rPr lang="ru-RU" dirty="0" smtClean="0"/>
              <a:t>Е-mail</a:t>
            </a:r>
            <a:r>
              <a:rPr lang="ru-RU" dirty="0" smtClean="0"/>
              <a:t>: </a:t>
            </a:r>
            <a:r>
              <a:rPr lang="ru-RU" dirty="0" smtClean="0"/>
              <a:t>olechka262011@mail.ru</a:t>
            </a:r>
            <a:endParaRPr lang="ru-RU" dirty="0"/>
          </a:p>
        </p:txBody>
      </p:sp>
      <p:pic>
        <p:nvPicPr>
          <p:cNvPr id="29698" name="Picture 2" descr="https://sun9-80.userapi.com/impf/c848520/v848520397/d2608/4VaRCf9S8uQ.jpg?size=1280x960&amp;quality=96&amp;sign=a7678b7a03b90ce3a431316d0e31bb36&amp;type=album"/>
          <p:cNvPicPr>
            <a:picLocks noChangeAspect="1" noChangeArrowheads="1"/>
          </p:cNvPicPr>
          <p:nvPr/>
        </p:nvPicPr>
        <p:blipFill>
          <a:blip r:embed="rId2"/>
          <a:srcRect l="21575" t="10503" r="35651" b="30903"/>
          <a:stretch>
            <a:fillRect/>
          </a:stretch>
        </p:blipFill>
        <p:spPr bwMode="auto">
          <a:xfrm>
            <a:off x="5319709" y="1500174"/>
            <a:ext cx="3824291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43494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Должность: Командир </a:t>
            </a:r>
            <a:r>
              <a:rPr lang="ru-RU" dirty="0" smtClean="0"/>
              <a:t>поискового отряда Курган ВРОО МПО "Поколение"</a:t>
            </a:r>
            <a:endParaRPr lang="ru-RU" dirty="0" smtClean="0"/>
          </a:p>
          <a:p>
            <a:r>
              <a:rPr lang="ru-RU" dirty="0" smtClean="0"/>
              <a:t>Фамилия имя отчество: Медведев Алексей Викторович</a:t>
            </a:r>
          </a:p>
          <a:p>
            <a:r>
              <a:rPr lang="ru-RU" dirty="0" smtClean="0"/>
              <a:t>Дата </a:t>
            </a:r>
            <a:r>
              <a:rPr lang="ru-RU" dirty="0" smtClean="0"/>
              <a:t>рождения: 24.11.1978 </a:t>
            </a:r>
            <a:endParaRPr lang="ru-RU" dirty="0" smtClean="0"/>
          </a:p>
          <a:p>
            <a:r>
              <a:rPr lang="ru-RU" dirty="0" smtClean="0"/>
              <a:t>Контактный телефон: </a:t>
            </a:r>
            <a:br>
              <a:rPr lang="ru-RU" dirty="0" smtClean="0"/>
            </a:br>
            <a:r>
              <a:rPr lang="ru-RU" dirty="0" smtClean="0"/>
              <a:t>8-927-510-01-22 </a:t>
            </a:r>
          </a:p>
          <a:p>
            <a:r>
              <a:rPr lang="ru-RU" dirty="0" smtClean="0"/>
              <a:t>e-mail: </a:t>
            </a:r>
            <a:br>
              <a:rPr lang="ru-RU" dirty="0" smtClean="0"/>
            </a:br>
            <a:r>
              <a:rPr lang="ru-RU" dirty="0" smtClean="0"/>
              <a:t>Medvedev.78@inbox.ru 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 l="42277" t="28320" r="36310" b="14062"/>
          <a:stretch>
            <a:fillRect/>
          </a:stretch>
        </p:blipFill>
        <p:spPr bwMode="auto">
          <a:xfrm>
            <a:off x="5643570" y="1500174"/>
            <a:ext cx="27860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29180" cy="4873752"/>
          </a:xfrm>
        </p:spPr>
        <p:txBody>
          <a:bodyPr/>
          <a:lstStyle/>
          <a:p>
            <a:r>
              <a:rPr lang="ru-RU" dirty="0" smtClean="0"/>
              <a:t>Должность: Заместитель Командира </a:t>
            </a:r>
            <a:r>
              <a:rPr lang="ru-RU" dirty="0" smtClean="0"/>
              <a:t>поискового отряда Курган ВРОО МПО "Поколение"</a:t>
            </a:r>
            <a:endParaRPr lang="ru-RU" dirty="0" smtClean="0"/>
          </a:p>
          <a:p>
            <a:r>
              <a:rPr lang="ru-RU" dirty="0" smtClean="0"/>
              <a:t>Фамилия </a:t>
            </a:r>
            <a:r>
              <a:rPr lang="ru-RU" dirty="0" smtClean="0"/>
              <a:t>имя отчество: Кузьмин Даниил </a:t>
            </a:r>
            <a:r>
              <a:rPr lang="ru-RU" dirty="0" smtClean="0"/>
              <a:t>Вадимович</a:t>
            </a:r>
          </a:p>
          <a:p>
            <a:r>
              <a:rPr lang="ru-RU" dirty="0" smtClean="0"/>
              <a:t>Дата </a:t>
            </a:r>
            <a:r>
              <a:rPr lang="ru-RU" dirty="0" smtClean="0"/>
              <a:t>рождения: 21.03.2003 </a:t>
            </a:r>
            <a:endParaRPr lang="ru-RU" dirty="0" smtClean="0"/>
          </a:p>
          <a:p>
            <a:r>
              <a:rPr lang="ru-RU" dirty="0" smtClean="0"/>
              <a:t>Контактный </a:t>
            </a:r>
            <a:r>
              <a:rPr lang="ru-RU" dirty="0" smtClean="0"/>
              <a:t>телефон: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</a:t>
            </a:r>
            <a:r>
              <a:rPr lang="ru-RU" dirty="0" smtClean="0"/>
              <a:t>7 937 104 53 </a:t>
            </a:r>
            <a:r>
              <a:rPr lang="ru-RU" dirty="0" smtClean="0"/>
              <a:t>54</a:t>
            </a:r>
          </a:p>
          <a:p>
            <a:r>
              <a:rPr lang="ru-RU" dirty="0" smtClean="0"/>
              <a:t> </a:t>
            </a:r>
            <a:r>
              <a:rPr lang="ru-RU" dirty="0" smtClean="0"/>
              <a:t>Е-mail: danilka21009@mail.ru</a:t>
            </a:r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 l="34590" t="19531" r="41801" b="6250"/>
          <a:stretch>
            <a:fillRect/>
          </a:stretch>
        </p:blipFill>
        <p:spPr bwMode="auto">
          <a:xfrm>
            <a:off x="5643570" y="1142984"/>
            <a:ext cx="307183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00684" cy="4873752"/>
          </a:xfrm>
        </p:spPr>
        <p:txBody>
          <a:bodyPr/>
          <a:lstStyle/>
          <a:p>
            <a:r>
              <a:rPr lang="ru-RU" dirty="0" smtClean="0"/>
              <a:t>Должность: Руководитель Волонтерского центра «Новые горизонты» ВРОО МПО </a:t>
            </a:r>
            <a:r>
              <a:rPr lang="ru-RU" dirty="0" smtClean="0"/>
              <a:t>"Поколение"</a:t>
            </a:r>
            <a:endParaRPr lang="ru-RU" dirty="0" smtClean="0"/>
          </a:p>
          <a:p>
            <a:r>
              <a:rPr lang="ru-RU" dirty="0" smtClean="0"/>
              <a:t>Фамилия </a:t>
            </a:r>
            <a:r>
              <a:rPr lang="ru-RU" dirty="0" smtClean="0"/>
              <a:t>имя </a:t>
            </a:r>
            <a:r>
              <a:rPr lang="ru-RU" dirty="0" smtClean="0"/>
              <a:t>отчество: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Махалин </a:t>
            </a:r>
            <a:r>
              <a:rPr lang="ru-RU" dirty="0" smtClean="0"/>
              <a:t>Сергей Александрович </a:t>
            </a:r>
            <a:endParaRPr lang="ru-RU" dirty="0" smtClean="0"/>
          </a:p>
          <a:p>
            <a:r>
              <a:rPr lang="ru-RU" dirty="0" smtClean="0"/>
              <a:t>Дата </a:t>
            </a:r>
            <a:r>
              <a:rPr lang="ru-RU" dirty="0" smtClean="0"/>
              <a:t>рождения: 08.09.2005 </a:t>
            </a:r>
            <a:endParaRPr lang="ru-RU" dirty="0" smtClean="0"/>
          </a:p>
          <a:p>
            <a:r>
              <a:rPr lang="ru-RU" dirty="0" smtClean="0"/>
              <a:t>Контактный </a:t>
            </a:r>
            <a:r>
              <a:rPr lang="ru-RU" dirty="0" smtClean="0"/>
              <a:t>телефон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+7 917 831 73 </a:t>
            </a:r>
            <a:r>
              <a:rPr lang="ru-RU" dirty="0" smtClean="0"/>
              <a:t>39</a:t>
            </a:r>
          </a:p>
          <a:p>
            <a:r>
              <a:rPr lang="ru-RU" dirty="0" smtClean="0"/>
              <a:t> </a:t>
            </a:r>
            <a:r>
              <a:rPr lang="ru-RU" dirty="0" smtClean="0"/>
              <a:t>Е-mail: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mahalin2005@gmail.com</a:t>
            </a:r>
            <a:endParaRPr lang="ru-RU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 l="31845" t="26367" r="43448" b="13086"/>
          <a:stretch>
            <a:fillRect/>
          </a:stretch>
        </p:blipFill>
        <p:spPr bwMode="auto">
          <a:xfrm>
            <a:off x="5929290" y="1500174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357214"/>
            <a:ext cx="7467600" cy="1143000"/>
          </a:xfrm>
        </p:spPr>
        <p:txBody>
          <a:bodyPr/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8643966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    Волгоградская региональная общественная организация Молодежное патриотическое объединение "ПОКОЛЕНИЕ" осуществляет на территории Волгоградской области деятельность в сфере увековечивания Памяти воинов, погибших при защите Отечества, а также патриотическому воспитанию молодежи.</a:t>
            </a:r>
            <a:br>
              <a:rPr lang="ru-RU" sz="16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Поисковая работа в составе объединения уже более 15 лет ведется Юнармейским военно-патриотическим поисковым отрядом «Курган». Поисковый отряд «Курган» является гордостью и основоположником нашего объединения. На счету отряда несколько сотен поднятых останков погибших в Сталинградской битве солдат и десятки установленных имен и судеб.</a:t>
            </a:r>
            <a:br>
              <a:rPr lang="ru-RU" sz="16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Помимо поисковых работ в рамках программы работы объединения, активисты проходят школу молодого бойца и основы военной службы. Изучают историю нашей Родины, историю событий Великой Отечественной Войны. В изучение общей программы объединения включены так же общевойсковые Уставы Вооружённых Сил Российской Федерации, история создания и развития Вооружённых сил Российской Федерации, состав, структуру и виды Вооружённых сил Российской Федерации. Активистами объединения изучаются основы здорового образа жизни. В изучение данной программы включены: оказание первой медицинской помощи пострадавшему, занятия по первоначальной обработке ран и правил наложения повязок.</a:t>
            </a:r>
            <a:br>
              <a:rPr lang="ru-RU" sz="16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Также на базе организации создан волонтерский центр «Новые горизонты», в котором добровольчество развивается в следующих направлениях: патриотическое, социальное, экологическое и событийное. Основная задача центра популяризация </a:t>
            </a:r>
            <a:r>
              <a:rPr lang="ru-RU" sz="165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на территории Волгоградской области.</a:t>
            </a:r>
            <a:endParaRPr lang="ru-RU" sz="16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8643998" cy="30003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 все время существования организации, было проведено множество мероприятий, о некоторых из них мы сейчас Вам и расскажем…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00"/>
            <a:ext cx="7467600" cy="1143000"/>
          </a:xfrm>
        </p:spPr>
        <p:txBody>
          <a:bodyPr/>
          <a:lstStyle/>
          <a:p>
            <a:r>
              <a:rPr lang="ru-RU" dirty="0" smtClean="0"/>
              <a:t>Поисковая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4143372" cy="66437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Нашей командой со </a:t>
            </a:r>
            <a:r>
              <a:rPr lang="ru-RU" dirty="0" smtClean="0"/>
              <a:t>дна озера поднят авиационный двигатель от самолета, потерпевшего крушение во время Великой Отечественной войны. По предварительным данным двигатель модификации М105П принадлежал военному истребителю ЯК-9.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Команде поисковиков предстоит провести тщательное исследование объекта и установить более точную информацию.</a:t>
            </a:r>
            <a:br>
              <a:rPr lang="ru-RU" dirty="0" smtClean="0"/>
            </a:br>
            <a:r>
              <a:rPr lang="ru-RU" dirty="0" smtClean="0"/>
              <a:t>Работа над поднятием двигателя велась нашей командой не один год, и, благодаря помощи неравнодушных местных жителей и </a:t>
            </a:r>
            <a:r>
              <a:rPr lang="ru-RU" dirty="0" err="1" smtClean="0"/>
              <a:t>волгоградцев</a:t>
            </a:r>
            <a:r>
              <a:rPr lang="ru-RU" dirty="0" smtClean="0"/>
              <a:t>, будет открыта еще одна страница в истории Великой Отечественной войны!</a:t>
            </a:r>
            <a:endParaRPr lang="ru-RU" dirty="0"/>
          </a:p>
        </p:txBody>
      </p:sp>
      <p:pic>
        <p:nvPicPr>
          <p:cNvPr id="1026" name="Picture 2" descr="https://sun1-16.userapi.com/impf/24yOh0Op1O7anMg_jaKSSAwyvY8HhWgr2JIjcQ/MTw3PxYlNxo.jpg?size=807x392&amp;quality=96&amp;sign=1e7885b0fcef1498c7218cff835b666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14356"/>
            <a:ext cx="4786314" cy="3143272"/>
          </a:xfrm>
          <a:prstGeom prst="rect">
            <a:avLst/>
          </a:prstGeom>
          <a:noFill/>
        </p:spPr>
      </p:pic>
      <p:pic>
        <p:nvPicPr>
          <p:cNvPr id="1028" name="Picture 4" descr="https://sun9-12.userapi.com/impf/CTRuuGuKh-RvGXw11Cv6DlLNl3uNjq0eSCzd8Q/1cVOEigtH0E.jpg?size=807x392&amp;quality=96&amp;sign=40c7ddd6bee1886afa8f5ad403bc7a3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57628"/>
            <a:ext cx="485775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00"/>
            <a:ext cx="7467600" cy="1143000"/>
          </a:xfrm>
        </p:spPr>
        <p:txBody>
          <a:bodyPr/>
          <a:lstStyle/>
          <a:p>
            <a:r>
              <a:rPr lang="ru-RU" dirty="0" smtClean="0"/>
              <a:t>Патриотическое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4929190" cy="664373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Активисты нашего отряда </a:t>
            </a:r>
            <a:r>
              <a:rPr lang="ru-RU" dirty="0" smtClean="0"/>
              <a:t>открыли серию выездных экскурсий юнармейского военно-поискового музея по школам из отдаленных сел </a:t>
            </a:r>
            <a:r>
              <a:rPr lang="ru-RU" dirty="0" err="1" smtClean="0"/>
              <a:t>Светлоярского</a:t>
            </a:r>
            <a:r>
              <a:rPr lang="ru-RU" dirty="0" smtClean="0"/>
              <a:t> муниципального района.</a:t>
            </a:r>
            <a:br>
              <a:rPr lang="ru-RU" dirty="0" smtClean="0"/>
            </a:br>
            <a:r>
              <a:rPr lang="ru-RU" dirty="0" smtClean="0"/>
              <a:t>Также посетителям экскурсии выпала возможность познакомиться с деятельностью "Поколения" и пообщаться со сверстниками-юнармейцами из нашего поискового отряда "Курган</a:t>
            </a:r>
            <a:r>
              <a:rPr lang="ru-RU" dirty="0" smtClean="0"/>
              <a:t>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общей сложности экспозиция побывает в 11 селах </a:t>
            </a:r>
            <a:r>
              <a:rPr lang="ru-RU" dirty="0" err="1" smtClean="0"/>
              <a:t>Светлоярского</a:t>
            </a:r>
            <a:r>
              <a:rPr lang="ru-RU" dirty="0" smtClean="0"/>
              <a:t> района. Экскурсии посетят более 500 школьников.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s://sun1-29.userapi.com/impf/C8NKRyNc-Syatts5z2xVaIF_S2GOt22YDXPEbQ/rZYAcEzfuZ8.jpg?size=807x538&amp;quality=96&amp;sign=926e2866ad73bc7ebdc06dbf7895df0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noFill/>
        </p:spPr>
      </p:pic>
      <p:pic>
        <p:nvPicPr>
          <p:cNvPr id="21508" name="Picture 4" descr="https://sun9-4.userapi.com/impf/CBMs238C3voIeHAjIjR4WbGhvSgiufFQ8F9eqQ/rnZor3e0QaY.jpg?size=807x538&amp;quality=96&amp;sign=4318e1cea63fb6babf321d975a76a1f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4286248" cy="305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873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Организовали сбор и передачу гуманитарной </a:t>
            </a:r>
            <a:r>
              <a:rPr lang="ru-RU" sz="2800" dirty="0" smtClean="0"/>
              <a:t>помощи для жителей Донбасса, прибывших на территорию РФ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В сборе приняли участие жители Красноармейского района.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3554" name="Picture 2" descr="https://sun9-20.userapi.com/impf/vdL5ci8sROh86O15p-XGv5GSgmXagLArxLrSxw/YNAbZD6663Q.jpg?size=807x364&amp;quality=95&amp;sign=ab466dedad7e82ac5b23ee2d86dfc04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8601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00"/>
            <a:ext cx="7467600" cy="1143000"/>
          </a:xfrm>
        </p:spPr>
        <p:txBody>
          <a:bodyPr/>
          <a:lstStyle/>
          <a:p>
            <a:r>
              <a:rPr lang="ru-RU" dirty="0" smtClean="0"/>
              <a:t>День Победы!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4071934" cy="6215082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Мы вместе </a:t>
            </a:r>
            <a:r>
              <a:rPr lang="ru-RU" dirty="0" smtClean="0"/>
              <a:t>с воспитанниками Красноармейского социально-реабилитационного центра для несовершеннолетних сделали своими руками открытки для Ветеранов и Участников Великой Отечественной войны.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Ребята очень старались! Теперь открытки будут вручены адресатам!</a:t>
            </a:r>
            <a:endParaRPr lang="ru-RU" dirty="0"/>
          </a:p>
        </p:txBody>
      </p:sp>
      <p:pic>
        <p:nvPicPr>
          <p:cNvPr id="20482" name="Picture 2" descr="https://sun1-22.userapi.com/impg/6v5cwTtKWNTXrd6FWLWCVwvl4y4FNuMH5Fd0RQ/Acx6lDeVsTw.jpg?size=807x538&amp;quality=95&amp;sign=9c4d0d2ab01036bfaa15cc27375f72f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476622"/>
            <a:ext cx="5072066" cy="3381378"/>
          </a:xfrm>
          <a:prstGeom prst="rect">
            <a:avLst/>
          </a:prstGeom>
          <a:noFill/>
        </p:spPr>
      </p:pic>
      <p:pic>
        <p:nvPicPr>
          <p:cNvPr id="20484" name="Picture 4" descr="https://sun1-20.userapi.com/impg/2w8cIznSsgck5lQNoH68gTohdZmR-ymhyxnVXQ/_0M8FobYiaY.jpg?size=807x538&amp;quality=95&amp;sign=804aa940630c44b8e8fa2009cdcf8e48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0"/>
            <a:ext cx="5072066" cy="3481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3429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Поздравили </a:t>
            </a:r>
            <a:r>
              <a:rPr lang="ru-RU" dirty="0" smtClean="0"/>
              <a:t>с Днем Победы Ветеранов, тружеников тыла и детей войны Красноармейского района!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Совместно с АНО "Центр помощи населению "Солнечный дом" ребята побывали в гостях у дитя военного Сталинграда Валентины Михайловны </a:t>
            </a:r>
            <a:r>
              <a:rPr lang="ru-RU" dirty="0" err="1" smtClean="0"/>
              <a:t>Поддубной</a:t>
            </a:r>
            <a:r>
              <a:rPr lang="ru-RU" dirty="0" smtClean="0"/>
              <a:t>, труженицы тыла Лидии Петровны Петровой, а Участницу Великой Отечественной войны Екатерину Наумовну Соломахину ребята поздравили с 97-летием!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Все Герои получили в подарок много теплых слов, а также открытки от воспитанников Красноармейского реабилитационного центра для несовершеннолетних</a:t>
            </a:r>
            <a:endParaRPr lang="ru-RU" dirty="0"/>
          </a:p>
        </p:txBody>
      </p:sp>
      <p:pic>
        <p:nvPicPr>
          <p:cNvPr id="24580" name="Picture 4" descr="https://sun9-19.userapi.com/impf/QgGE9tUKVMdWgHntbtTTxjz6NfyArdbEnLNcpQ/U8ZuVU0uh5I.jpg?size=363x807&amp;quality=95&amp;sign=7625b22633a49ab684fd944d8d4f7462&amp;type=album"/>
          <p:cNvPicPr>
            <a:picLocks noChangeAspect="1" noChangeArrowheads="1"/>
          </p:cNvPicPr>
          <p:nvPr/>
        </p:nvPicPr>
        <p:blipFill>
          <a:blip r:embed="rId2"/>
          <a:srcRect t="38104" r="11905" b="24721"/>
          <a:stretch>
            <a:fillRect/>
          </a:stretch>
        </p:blipFill>
        <p:spPr bwMode="auto">
          <a:xfrm>
            <a:off x="1" y="3429000"/>
            <a:ext cx="2786049" cy="3429000"/>
          </a:xfrm>
          <a:prstGeom prst="rect">
            <a:avLst/>
          </a:prstGeom>
          <a:noFill/>
        </p:spPr>
      </p:pic>
      <p:pic>
        <p:nvPicPr>
          <p:cNvPr id="24578" name="Picture 2" descr="https://sun9-7.userapi.com/impf/pfEqC0qplY1EvmPbIJA7CI9QGP9qNlIfzaQ2_Q/gvVmpKkEgmw.jpg?size=363x807&amp;quality=95&amp;sign=c01fda987d3ddab2de216837cffce937&amp;type=album"/>
          <p:cNvPicPr>
            <a:picLocks noChangeAspect="1" noChangeArrowheads="1"/>
          </p:cNvPicPr>
          <p:nvPr/>
        </p:nvPicPr>
        <p:blipFill>
          <a:blip r:embed="rId3"/>
          <a:srcRect t="28779" b="14619"/>
          <a:stretch>
            <a:fillRect/>
          </a:stretch>
        </p:blipFill>
        <p:spPr bwMode="auto">
          <a:xfrm>
            <a:off x="6215074" y="3429000"/>
            <a:ext cx="2928926" cy="3429000"/>
          </a:xfrm>
          <a:prstGeom prst="rect">
            <a:avLst/>
          </a:prstGeom>
          <a:noFill/>
        </p:spPr>
      </p:pic>
      <p:pic>
        <p:nvPicPr>
          <p:cNvPr id="24582" name="Picture 6" descr="https://sun9-39.userapi.com/impf/l1WvofF_RMEQSPeSohj_ekmcKVWMoGuI0burGQ/C1v1ECMrx5U.jpg?size=363x807&amp;quality=95&amp;sign=fc2af10dc709c71dc6fa6e179ea1f0f9&amp;type=album"/>
          <p:cNvPicPr>
            <a:picLocks noChangeAspect="1" noChangeArrowheads="1"/>
          </p:cNvPicPr>
          <p:nvPr/>
        </p:nvPicPr>
        <p:blipFill>
          <a:blip r:embed="rId4"/>
          <a:srcRect t="37175" b="18215"/>
          <a:stretch>
            <a:fillRect/>
          </a:stretch>
        </p:blipFill>
        <p:spPr bwMode="auto">
          <a:xfrm>
            <a:off x="2786050" y="3428976"/>
            <a:ext cx="345757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30003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преддверии </a:t>
            </a:r>
            <a:r>
              <a:rPr lang="ru-RU" dirty="0" smtClean="0"/>
              <a:t>Дня памяти и скорби, наши юнармейцы провели в Красноармейском районе акцию "Мы помним".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Ребята вышли на улицу, пообщались с людьми и напомнили жителям и гостям района (а некоторым рассказали) об этой важной дате и призвали не забывать своей истории! Ведь пока жива история, наш народ непобедим!</a:t>
            </a:r>
            <a:endParaRPr lang="ru-RU" dirty="0"/>
          </a:p>
        </p:txBody>
      </p:sp>
      <p:pic>
        <p:nvPicPr>
          <p:cNvPr id="25602" name="Picture 2" descr="https://sun9-55.userapi.com/impf/hzqXlNvmq0ay9PByEfZqneLRgbQTt_a_LoDJEw/UQyI4rgx-tI.jpg?size=807x363&amp;quality=95&amp;sign=fb206ab1cfd994c328db27f3bc51bb2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71810"/>
            <a:ext cx="5717346" cy="3786190"/>
          </a:xfrm>
          <a:prstGeom prst="rect">
            <a:avLst/>
          </a:prstGeom>
          <a:noFill/>
        </p:spPr>
      </p:pic>
      <p:pic>
        <p:nvPicPr>
          <p:cNvPr id="25604" name="Picture 4" descr="https://sun9-25.userapi.com/impf/jTKHLWl_dCywJOtXUbpw-pvopVhSv6NtRvKTQw/59ISRP2APSM.jpg?size=364x807&amp;quality=95&amp;sign=ef59cd36bd045efc6cf279943847c549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3428992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539</Words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Волгоградская региональная общественная организация молодежное патриотическое объединение «ПОКОЛЕНИЕ»</vt:lpstr>
      <vt:lpstr>ОПИСАНИЕ</vt:lpstr>
      <vt:lpstr>За все время существования организации, было проведено множество мероприятий, о некоторых из них мы сейчас Вам и расскажем…</vt:lpstr>
      <vt:lpstr>Поисковая деятельность</vt:lpstr>
      <vt:lpstr>Патриотическое воспитание</vt:lpstr>
      <vt:lpstr>Слайд 6</vt:lpstr>
      <vt:lpstr>День Победы!</vt:lpstr>
      <vt:lpstr>Слайд 8</vt:lpstr>
      <vt:lpstr>Слайд 9</vt:lpstr>
      <vt:lpstr>Экология- это модно!</vt:lpstr>
      <vt:lpstr>Мы за чистый город!</vt:lpstr>
      <vt:lpstr>Помогаем узнавать новое</vt:lpstr>
      <vt:lpstr>НАШИ РЕЗУЛЬТАТЫ</vt:lpstr>
      <vt:lpstr>Информация о команде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Волгоградская региональная общественная организация молодежное патриотическое </dc:title>
  <dc:creator>Asus-2020</dc:creator>
  <cp:lastModifiedBy>Asus-2020</cp:lastModifiedBy>
  <cp:revision>17</cp:revision>
  <dcterms:created xsi:type="dcterms:W3CDTF">2022-06-30T15:05:48Z</dcterms:created>
  <dcterms:modified xsi:type="dcterms:W3CDTF">2022-06-30T18:08:31Z</dcterms:modified>
</cp:coreProperties>
</file>