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62" r:id="rId3"/>
    <p:sldId id="263" r:id="rId4"/>
    <p:sldId id="26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0"/>
    <a:srgbClr val="C0D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405"/>
  </p:normalViewPr>
  <p:slideViewPr>
    <p:cSldViewPr snapToGrid="0" snapToObjects="1">
      <p:cViewPr varScale="1">
        <p:scale>
          <a:sx n="82" d="100"/>
          <a:sy n="82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F702B-7677-4E0A-A156-8EB7F2B85FB8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46D0A-4480-4D2C-8F1B-8A3B86A624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46D0A-4480-4D2C-8F1B-8A3B86A6242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08C87-A8D8-68FC-547E-C00937D433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C00A6-6C0B-8F75-98C4-85B0200F3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CE3A96-C202-A2E1-BE6D-DC30D772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9758A-4647-7BFF-1870-AF822E94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1C4897-E7B8-1274-50B0-AD5744E8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68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3BB50-554F-B869-C03E-29742263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2A2E5B-8C07-BF4E-0C2D-ADF053E8D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23F5-3382-62DA-0848-D75269FE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5C68D8-21ED-B4C9-3D91-74FD236F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F6513-B93B-DA16-7FB7-2C15682BE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4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B986B3-3A52-EE9E-BEEF-F55D94F3A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FF02F7-55E3-80BF-2211-9CA0D2D9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0E158-369A-2191-118E-3B4A2603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1129EE-FE23-92F4-BEE2-37510450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8AA51-3BBE-1087-9858-A73B9DBD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F8E61-7E0E-C337-761E-85B3962D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D82C8-DF5D-C2F2-23F0-CAF1B479B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AB069-A835-D87D-61B2-68959D7D0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90C8C7-519C-5C39-70CE-9D860E58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9BD96-1EC4-750D-85BA-99EF8AA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C2FE1-86C9-3677-6961-51D8EE7A0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F64C4A-6BFB-276D-F9C3-442F6B70A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771BB9-BDD2-3B4C-2649-057EF882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F7DD2-DB61-2773-7351-BBE448E6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11CD4D-B96B-A796-DCA4-77BFE0C0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9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1469A-6085-BE0F-ED5B-A3FF8061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71EA4E-7C41-B492-88EE-883BA9DE3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0485BD-903C-BBC8-652E-DCA6471F4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6FE0DD-C006-558A-C7F0-D666BA85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D7FB16-C569-0A2E-C488-D5EA70E8E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CAD2AE-B5CF-15A7-5D5E-979C4DD9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2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4C184-33BE-9F05-635B-B1C964351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F29DE0-4B6A-C29D-C9A4-C73F2F50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CD41F6-34C2-BE3C-4A66-16421233B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B6100D-0604-F3A8-9972-6FB022D58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18D0CE4-384C-DF6F-F1F8-50F660E4B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C28ACBB-1CC8-59F4-F816-83848A6F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6A564F-EE17-6DD4-C417-03BED6B1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A994DF-CBF7-FB80-77F9-01DE8F37F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0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DF18D-D993-A5C5-36F2-E70D983F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2D3A68-20DF-A8F7-28CE-788A55F6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E9834D-F582-5758-C98E-DC2EFB49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117706-FBF9-B438-9EF2-6CBD4263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6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98CFCB-0778-6920-CB89-C74EB53C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D27231-B564-5A9F-3BBD-4DE71DA9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16E6E8-270B-1636-FDBF-56A33F255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2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9901B-F2E6-42ED-B8EB-612A7F8A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38F16-8CE5-AF3C-660D-54B131D28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754B9C-935B-8CF2-6A1E-48AAAE582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0BD326-7CDA-497F-EBFD-3123D67F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05CD0A-72E0-5BD3-1F92-FFF754AC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5FEAF7-54B0-A2AC-E4C1-117EE32A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4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A5881-E920-606B-19C5-9711C94FC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F51A67-495B-BE5E-6826-AE7730959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094434-04D5-E91D-3B7D-B778C73BE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9E6159-5F1A-E480-9540-B35981E0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25A5F-BCE5-36C3-47F6-6C2E2B9B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9DFF83-428F-E2D0-C18B-0B304003F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6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4A5E01-CFDF-B548-39D7-6F83A947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9A5FC-E3CF-635F-87C0-FAD93274C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8A87E-1B2C-4AE0-2CB4-CCB8FA8F1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1532A-9397-0046-9E00-25C70066BA02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8C25B-A899-0E71-E322-444A5E775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8BA67-9791-D491-2E8A-89B9A1C34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DE30-55DD-A048-BB10-FA1AABACB1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1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AC861-721D-CCF1-99EC-51A67E5A0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2D44AE-C24E-FFA5-32AB-637DAD7F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883538-948E-4A8B-21B4-C47F5FA0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EC2C3-1C55-FFAA-2506-E4A02E6172FD}"/>
              </a:ext>
            </a:extLst>
          </p:cNvPr>
          <p:cNvSpPr txBox="1"/>
          <p:nvPr/>
        </p:nvSpPr>
        <p:spPr>
          <a:xfrm>
            <a:off x="6930887" y="630050"/>
            <a:ext cx="4988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>
                <a:solidFill>
                  <a:schemeClr val="bg1"/>
                </a:solidFill>
                <a:latin typeface="Helvetica" pitchFamily="2" charset="0"/>
              </a:rPr>
              <a:t>О практике решения вопросов местного значения на территории Хвойнинского муниципального округа, организация деятельности территориальных отделов</a:t>
            </a:r>
            <a:endParaRPr lang="ru-RU" sz="26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1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4C819-5157-3850-CD77-74E2A480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4" y="261430"/>
            <a:ext cx="9012025" cy="228763"/>
          </a:xfrm>
        </p:spPr>
        <p:txBody>
          <a:bodyPr>
            <a:noAutofit/>
          </a:bodyPr>
          <a:lstStyle/>
          <a:p>
            <a:r>
              <a:rPr lang="ru-RU" sz="2800" dirty="0">
                <a:latin typeface="Helvetica" pitchFamily="34" charset="0"/>
                <a:cs typeface="Helvetica" pitchFamily="34" charset="0"/>
              </a:rPr>
              <a:t>Хвойнинский муниципальный округ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2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4378CC-7B1D-93E6-CDB3-78E8F483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557" y="1104271"/>
            <a:ext cx="8186010" cy="575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3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3D4C819-5157-3850-CD77-74E2A48009EC}"/>
              </a:ext>
            </a:extLst>
          </p:cNvPr>
          <p:cNvSpPr txBox="1">
            <a:spLocks/>
          </p:cNvSpPr>
          <p:nvPr/>
        </p:nvSpPr>
        <p:spPr>
          <a:xfrm>
            <a:off x="282804" y="261430"/>
            <a:ext cx="9012025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latin typeface="Helvetica" pitchFamily="34" charset="0"/>
                <a:cs typeface="Helvetica" pitchFamily="34" charset="0"/>
              </a:rPr>
              <a:t>Хвойнинский муниципальный округ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374730-DF73-28AC-BB6D-0644155E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61" y="893297"/>
            <a:ext cx="4412026" cy="26255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F3A39C-774D-D57B-C92A-4D818E144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61" y="3827685"/>
            <a:ext cx="4412026" cy="27688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B18A23-7CE5-0C80-E580-37DA67941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508" y="846984"/>
            <a:ext cx="4846731" cy="26255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26BB0E-B6B5-D869-FAE0-1F626523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508" y="3827683"/>
            <a:ext cx="4846730" cy="273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F6D3279-E913-DCDC-2A71-A4237FE7B799}"/>
              </a:ext>
            </a:extLst>
          </p:cNvPr>
          <p:cNvSpPr txBox="1">
            <a:spLocks/>
          </p:cNvSpPr>
          <p:nvPr/>
        </p:nvSpPr>
        <p:spPr>
          <a:xfrm>
            <a:off x="11616965" y="261430"/>
            <a:ext cx="292231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4E90"/>
                </a:solidFill>
                <a:latin typeface="Helvetica" pitchFamily="2" charset="0"/>
              </a:rPr>
              <a:t>4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288CAB-CADA-0BAB-6387-AF8206EA3276}"/>
              </a:ext>
            </a:extLst>
          </p:cNvPr>
          <p:cNvCxnSpPr/>
          <p:nvPr/>
        </p:nvCxnSpPr>
        <p:spPr>
          <a:xfrm>
            <a:off x="386499" y="584462"/>
            <a:ext cx="11522697" cy="0"/>
          </a:xfrm>
          <a:prstGeom prst="line">
            <a:avLst/>
          </a:prstGeom>
          <a:ln w="12700">
            <a:solidFill>
              <a:srgbClr val="004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3D4C819-5157-3850-CD77-74E2A48009EC}"/>
              </a:ext>
            </a:extLst>
          </p:cNvPr>
          <p:cNvSpPr txBox="1">
            <a:spLocks/>
          </p:cNvSpPr>
          <p:nvPr/>
        </p:nvSpPr>
        <p:spPr>
          <a:xfrm>
            <a:off x="282804" y="261430"/>
            <a:ext cx="9012025" cy="228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2800" dirty="0">
                <a:latin typeface="Helvetica" pitchFamily="34" charset="0"/>
                <a:cs typeface="Helvetica" pitchFamily="34" charset="0"/>
              </a:rPr>
              <a:t>Хвойнинский муниципальный округ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12AC6A-E14F-4BB7-9934-5F0818C04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107" y="666845"/>
            <a:ext cx="3257848" cy="3546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BD41FC-DB9E-F446-2F79-19E2103C4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85" y="4319846"/>
            <a:ext cx="5059386" cy="2276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74128C-6E1A-0E6F-5108-A275CE31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524" y="874642"/>
            <a:ext cx="4572000" cy="285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1D6028-07D3-0884-AF66-51473BA21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6524" y="3963805"/>
            <a:ext cx="4572000" cy="27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8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29</Words>
  <Application>Microsoft Office PowerPoint</Application>
  <PresentationFormat>Широкоэкранный</PresentationFormat>
  <Paragraphs>8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Тема Office</vt:lpstr>
      <vt:lpstr>Презентация PowerPoint</vt:lpstr>
      <vt:lpstr>Хвойнинский муниципальный округ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Анастасия Леодорова</cp:lastModifiedBy>
  <cp:revision>31</cp:revision>
  <dcterms:created xsi:type="dcterms:W3CDTF">2022-06-28T08:05:40Z</dcterms:created>
  <dcterms:modified xsi:type="dcterms:W3CDTF">2023-04-27T13:09:44Z</dcterms:modified>
</cp:coreProperties>
</file>