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3" d="100"/>
          <a:sy n="93" d="100"/>
        </p:scale>
        <p:origin x="2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5246-060D-4960-B768-485ADA124D41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1F1-08A3-4FD3-963F-AB89D2E20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5246-060D-4960-B768-485ADA124D41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1F1-08A3-4FD3-963F-AB89D2E20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326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5246-060D-4960-B768-485ADA124D41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1F1-08A3-4FD3-963F-AB89D2E20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88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5246-060D-4960-B768-485ADA124D41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1F1-08A3-4FD3-963F-AB89D2E20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79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5246-060D-4960-B768-485ADA124D41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1F1-08A3-4FD3-963F-AB89D2E20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794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5246-060D-4960-B768-485ADA124D41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1F1-08A3-4FD3-963F-AB89D2E20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962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5246-060D-4960-B768-485ADA124D41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1F1-08A3-4FD3-963F-AB89D2E20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30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5246-060D-4960-B768-485ADA124D41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1F1-08A3-4FD3-963F-AB89D2E20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85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5246-060D-4960-B768-485ADA124D41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1F1-08A3-4FD3-963F-AB89D2E20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016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5246-060D-4960-B768-485ADA124D41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1F1-08A3-4FD3-963F-AB89D2E20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4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5246-060D-4960-B768-485ADA124D41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F1F1-08A3-4FD3-963F-AB89D2E20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199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45246-060D-4960-B768-485ADA124D41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EF1F1-08A3-4FD3-963F-AB89D2E20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78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61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07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83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74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3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6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40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91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41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8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22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305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79034011555</dc:creator>
  <cp:lastModifiedBy>79034011555</cp:lastModifiedBy>
  <cp:revision>1</cp:revision>
  <dcterms:created xsi:type="dcterms:W3CDTF">2023-11-09T10:20:17Z</dcterms:created>
  <dcterms:modified xsi:type="dcterms:W3CDTF">2023-11-09T10:22:10Z</dcterms:modified>
</cp:coreProperties>
</file>