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cprotekt@admhmao.ru" TargetMode="External"/><Relationship Id="rId2" Type="http://schemas.openxmlformats.org/officeDocument/2006/relationships/hyperlink" Target="https://depsr.admhma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HMCPD@admhmao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away.php?to=http%3A%2F%2Fhmcpd.ru%2F&amp;cc_key=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1828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БУ «Ханты-Мансийский центр помощи детям, оставшимся без попечения родителей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981700"/>
            <a:ext cx="6400800" cy="1752600"/>
          </a:xfrm>
        </p:spPr>
        <p:txBody>
          <a:bodyPr/>
          <a:lstStyle/>
          <a:p>
            <a:r>
              <a:rPr lang="ru-RU" dirty="0" smtClean="0"/>
              <a:t>Основан </a:t>
            </a:r>
            <a:r>
              <a:rPr lang="ru-RU" dirty="0" smtClean="0"/>
              <a:t> 22.05.2015 </a:t>
            </a:r>
            <a:endParaRPr lang="ru-RU" dirty="0"/>
          </a:p>
        </p:txBody>
      </p:sp>
      <p:pic>
        <p:nvPicPr>
          <p:cNvPr id="1026" name="Picture 2" descr="Z:\Конева С. В\фото\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5833008" cy="3890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Z:\Конева С. В\фото\PHaUz4oKFvQr91lts6KxSCyVtkmfy8VBj1dNDx_GRxMAqQy2CtwC6b2L8PqlgenLimNWBOIV4DhbPZVyCpg3MBy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38233"/>
            <a:ext cx="7626356" cy="5719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Z:\Конева С. В\фото\N_9IYk474soUq7brn61oLX62DYoPD445-sy7-VCGWBZD2_GYT79Wer-bDzJCgRLcXNOWqtrn-SYM61lJm_B_HMU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1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Z:\Конева С. В\фото\-Gp-Qr3_jMvkecqBDbW4s1cG0J6cJ_5BHqB0Vk5fXYlfdxMIWa7h42VF0Yro8nORecmX58wwV_QRDnzzAU-Dydj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Учредитель: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 smtClean="0"/>
              <a:t>Ханты-Мансийский </a:t>
            </a:r>
            <a:r>
              <a:rPr lang="ru-RU" b="1" dirty="0" smtClean="0"/>
              <a:t>автономный </a:t>
            </a:r>
            <a:r>
              <a:rPr lang="ru-RU" b="1" dirty="0" err="1" smtClean="0"/>
              <a:t>округ-Югра</a:t>
            </a:r>
            <a:r>
              <a:rPr lang="ru-RU" b="1" dirty="0" smtClean="0"/>
              <a:t>.</a:t>
            </a:r>
            <a:endParaRPr lang="ru-RU" dirty="0" smtClean="0"/>
          </a:p>
          <a:p>
            <a:pPr fontAlgn="base"/>
            <a:r>
              <a:rPr lang="ru-RU" dirty="0" smtClean="0"/>
              <a:t>Учреждение находится в ведении </a:t>
            </a:r>
            <a:r>
              <a:rPr lang="ru-RU" u="sng" dirty="0" smtClean="0">
                <a:hlinkClick r:id="rId2"/>
              </a:rPr>
              <a:t>Департамента социального развития Ханты-Мансийского автономного </a:t>
            </a:r>
            <a:r>
              <a:rPr lang="ru-RU" u="sng" dirty="0" err="1" smtClean="0">
                <a:hlinkClick r:id="rId2"/>
              </a:rPr>
              <a:t>округа-Югры</a:t>
            </a:r>
            <a:r>
              <a:rPr lang="ru-RU" u="sng" dirty="0" smtClean="0">
                <a:hlinkClick r:id="rId2"/>
              </a:rPr>
              <a:t>.</a:t>
            </a:r>
            <a:endParaRPr lang="ru-RU" dirty="0" smtClean="0"/>
          </a:p>
          <a:p>
            <a:pPr fontAlgn="base"/>
            <a:r>
              <a:rPr lang="ru-RU" dirty="0" smtClean="0"/>
              <a:t>Адрес: г. Ханты-Мансийск, ул.Мира, д.5.</a:t>
            </a:r>
          </a:p>
          <a:p>
            <a:pPr fontAlgn="base"/>
            <a:r>
              <a:rPr lang="ru-RU" dirty="0" smtClean="0"/>
              <a:t>тел./факс: (3467) 329-308</a:t>
            </a:r>
          </a:p>
          <a:p>
            <a:pPr fontAlgn="base"/>
            <a:r>
              <a:rPr lang="ru-RU" dirty="0" err="1" smtClean="0"/>
              <a:t>E-mail</a:t>
            </a:r>
            <a:r>
              <a:rPr lang="ru-RU" dirty="0" smtClean="0"/>
              <a:t>: </a:t>
            </a:r>
            <a:r>
              <a:rPr lang="ru-RU" i="1" u="sng" dirty="0" err="1" smtClean="0">
                <a:hlinkClick r:id="rId3"/>
              </a:rPr>
              <a:t>Socprotekt@admhmao.ru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/>
              <a:t>Миссия учреждения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8840"/>
            <a:ext cx="8229600" cy="4709160"/>
          </a:xfrm>
        </p:spPr>
        <p:txBody>
          <a:bodyPr/>
          <a:lstStyle/>
          <a:p>
            <a:pPr fontAlgn="base">
              <a:buNone/>
            </a:pPr>
            <a:r>
              <a:rPr lang="ru-RU" sz="4000" dirty="0" smtClean="0"/>
              <a:t>Комфортный </a:t>
            </a:r>
            <a:r>
              <a:rPr lang="ru-RU" sz="4000" dirty="0" smtClean="0"/>
              <a:t>дом, который дает старт детям во взрослую жизнь, сея зерна любви, радости, счастья и взращивая в них плоды гармоничной личности.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информация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257800"/>
          </a:xfrm>
        </p:spPr>
        <p:txBody>
          <a:bodyPr>
            <a:normAutofit/>
          </a:bodyPr>
          <a:lstStyle/>
          <a:p>
            <a:pPr fontAlgn="base"/>
            <a:r>
              <a:rPr lang="ru-RU" dirty="0" smtClean="0"/>
              <a:t>Адрес:628012, Ханты-Мансийский автономный округ - </a:t>
            </a:r>
            <a:r>
              <a:rPr lang="ru-RU" dirty="0" err="1" smtClean="0"/>
              <a:t>Югра</a:t>
            </a:r>
            <a:r>
              <a:rPr lang="ru-RU" dirty="0" smtClean="0"/>
              <a:t>, г. Ханты-Мансийск, ул. </a:t>
            </a:r>
            <a:r>
              <a:rPr lang="ru-RU" dirty="0" smtClean="0"/>
              <a:t>Свердлова, </a:t>
            </a:r>
            <a:r>
              <a:rPr lang="ru-RU" dirty="0" smtClean="0"/>
              <a:t>дом 23Телефон:Тел./факс (</a:t>
            </a:r>
            <a:r>
              <a:rPr lang="ru-RU" dirty="0" smtClean="0"/>
              <a:t>приемная)</a:t>
            </a:r>
          </a:p>
          <a:p>
            <a:pPr fontAlgn="base"/>
            <a:r>
              <a:rPr lang="ru-RU" dirty="0" smtClean="0"/>
              <a:t> 8 (3467) 32-07-91</a:t>
            </a:r>
          </a:p>
          <a:p>
            <a:pPr fontAlgn="base"/>
            <a:r>
              <a:rPr lang="ru-RU" b="1" dirty="0" smtClean="0"/>
              <a:t>Директор: </a:t>
            </a:r>
            <a:r>
              <a:rPr lang="ru-RU" dirty="0" smtClean="0"/>
              <a:t>Лифанова </a:t>
            </a:r>
            <a:r>
              <a:rPr lang="ru-RU" dirty="0" smtClean="0"/>
              <a:t>Ирина </a:t>
            </a:r>
            <a:r>
              <a:rPr lang="ru-RU" dirty="0" smtClean="0"/>
              <a:t>Александровна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E-Mail:</a:t>
            </a:r>
            <a:r>
              <a:rPr lang="ru-RU" i="1" u="sng" dirty="0" err="1" smtClean="0">
                <a:hlinkClick r:id="rId2"/>
              </a:rPr>
              <a:t>HMCPD@admhmao.ru</a:t>
            </a:r>
            <a:endParaRPr lang="ru-RU" i="1" u="sng" dirty="0" smtClean="0"/>
          </a:p>
          <a:p>
            <a:pPr fontAlgn="base"/>
            <a:r>
              <a:rPr lang="ru-RU" dirty="0" smtClean="0"/>
              <a:t>Режим </a:t>
            </a:r>
            <a:r>
              <a:rPr lang="ru-RU" dirty="0" err="1" smtClean="0"/>
              <a:t>работы:</a:t>
            </a:r>
            <a:r>
              <a:rPr lang="ru-RU" b="1" dirty="0" err="1" smtClean="0"/>
              <a:t>понедельник</a:t>
            </a:r>
            <a:r>
              <a:rPr lang="ru-RU" dirty="0" smtClean="0"/>
              <a:t> - 9:00-18:00</a:t>
            </a:r>
          </a:p>
          <a:p>
            <a:pPr fontAlgn="base"/>
            <a:r>
              <a:rPr lang="ru-RU" b="1" dirty="0" smtClean="0"/>
              <a:t>вторник-пятница -</a:t>
            </a:r>
            <a:r>
              <a:rPr lang="ru-RU" dirty="0" smtClean="0"/>
              <a:t> 9:00-17:00</a:t>
            </a:r>
          </a:p>
          <a:p>
            <a:pPr fontAlgn="base"/>
            <a:r>
              <a:rPr lang="ru-RU" b="1" dirty="0" smtClean="0"/>
              <a:t>обед с 13:00 до 14:00</a:t>
            </a:r>
            <a:endParaRPr lang="ru-RU" dirty="0" smtClean="0"/>
          </a:p>
          <a:p>
            <a:pPr fontAlgn="base"/>
            <a:r>
              <a:rPr lang="ru-RU" b="1" dirty="0" smtClean="0"/>
              <a:t>суббота, воскресенье</a:t>
            </a:r>
            <a:r>
              <a:rPr lang="ru-RU" dirty="0" smtClean="0"/>
              <a:t> – выходные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/>
          <a:lstStyle/>
          <a:p>
            <a:r>
              <a:rPr lang="ru-RU" dirty="0" smtClean="0"/>
              <a:t>Как нас найти</a:t>
            </a:r>
            <a:endParaRPr lang="ru-RU" dirty="0"/>
          </a:p>
        </p:txBody>
      </p:sp>
      <p:pic>
        <p:nvPicPr>
          <p:cNvPr id="2050" name="Picture 2" descr="C:\Users\raduga3\Desktop\Kak_Nayt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1"/>
            <a:ext cx="7947507" cy="5929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</a:t>
            </a:r>
            <a:r>
              <a:rPr lang="ru-RU" dirty="0" err="1" smtClean="0"/>
              <a:t>волонтерстве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нашей организации уже не первый год действует детский волонтерский отряд "Вместе - мы сила", в рамках работы которого, дети готовят подарки своими руками для одиноких престарелых людей, готовятся к концертам и выступлениям, участвуют во встречах и не забывают поздравлять с профессиональными праздниками работников различных </a:t>
            </a:r>
            <a:r>
              <a:rPr lang="ru-RU" dirty="0" smtClean="0"/>
              <a:t>структур, оказывают различного рода помощь и участвуют в различных конкурсах. </a:t>
            </a:r>
            <a:r>
              <a:rPr lang="ru-RU" dirty="0" smtClean="0"/>
              <a:t>Более подробную информацию можно почитать на нашем сайте </a:t>
            </a:r>
            <a:r>
              <a:rPr lang="ru-RU" dirty="0" smtClean="0">
                <a:hlinkClick r:id="rId2"/>
              </a:rPr>
              <a:t>http://hmcpd.ru/</a:t>
            </a:r>
            <a:r>
              <a:rPr lang="ru-RU" dirty="0" smtClean="0"/>
              <a:t> , где всегда выкладываются отчеты о проведенных мероприятиях.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3428992" cy="6357982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Фотоа</a:t>
            </a:r>
            <a:r>
              <a:rPr lang="ru-RU" sz="3600" dirty="0" err="1" smtClean="0"/>
              <a:t>рхив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>ребята очень часто участвуют в различных экологических акция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074" name="Picture 2" descr="Z:\Конева С. В\фото\67LnnW6i0B9dV9LNUU4Fq42c32bx98reKi-kyMKhBcMMlJI0ui32r-0LGm3N1dFTkSxUru2Lw2C4i8WpxVcytAC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23" y="1214422"/>
            <a:ext cx="5643577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Конева С. В\фото\kF0m5b19LD7ddcGllP0m0Xm-1WtNmT0rrJ8A1To8pkZ82Qis93b4401dgjZvRws6mT5j3oifOQO1I7qNUmJvN9X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9"/>
            <a:ext cx="5372096" cy="6715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:\Конева С. В\фото\ukj1vyw3crxyw71llsy9kutkk3c21j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471" y="1785927"/>
            <a:ext cx="9020529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</TotalTime>
  <Words>152</Words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БУ «Ханты-Мансийский центр помощи детям, оставшимся без попечения родителей</vt:lpstr>
      <vt:lpstr>Учредитель: </vt:lpstr>
      <vt:lpstr>Миссия учреждения </vt:lpstr>
      <vt:lpstr>Основная информация</vt:lpstr>
      <vt:lpstr>Как нас найти</vt:lpstr>
      <vt:lpstr>О волонтерстве…</vt:lpstr>
      <vt:lpstr>Фотоархив   ребята очень часто участвуют в различных экологических акция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 «Ханты-Мансийский центр помощи детям, оставшимся без попечения родителей</dc:title>
  <dc:creator>raduga3</dc:creator>
  <cp:lastModifiedBy>raduga3</cp:lastModifiedBy>
  <cp:revision>2</cp:revision>
  <dcterms:created xsi:type="dcterms:W3CDTF">2022-05-06T09:12:23Z</dcterms:created>
  <dcterms:modified xsi:type="dcterms:W3CDTF">2022-05-10T10:06:00Z</dcterms:modified>
</cp:coreProperties>
</file>