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4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63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5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41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9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9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9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2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49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5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30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3" Type="http://schemas.openxmlformats.org/officeDocument/2006/relationships/image" Target="../media/image24.jpeg" /><Relationship Id="rId7" Type="http://schemas.openxmlformats.org/officeDocument/2006/relationships/image" Target="../media/image28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jpg" /><Relationship Id="rId5" Type="http://schemas.openxmlformats.org/officeDocument/2006/relationships/image" Target="../media/image26.jpeg" /><Relationship Id="rId4" Type="http://schemas.openxmlformats.org/officeDocument/2006/relationships/image" Target="../media/image25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Relationship Id="rId6" Type="http://schemas.microsoft.com/office/2007/relationships/hdphoto" Target="../media/hdphoto4.wdp" /><Relationship Id="rId5" Type="http://schemas.openxmlformats.org/officeDocument/2006/relationships/image" Target="../media/image31.jpeg" /><Relationship Id="rId4" Type="http://schemas.microsoft.com/office/2007/relationships/hdphoto" Target="../media/hdphoto3.wdp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jpeg" /><Relationship Id="rId5" Type="http://schemas.openxmlformats.org/officeDocument/2006/relationships/image" Target="../media/image13.jpg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4941168"/>
            <a:ext cx="3593109" cy="177281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9600" dirty="0">
                <a:solidFill>
                  <a:srgbClr val="0000FF"/>
                </a:solidFill>
              </a:rPr>
              <a:t>Автор проекта :</a:t>
            </a:r>
          </a:p>
          <a:p>
            <a:pPr algn="l"/>
            <a:r>
              <a:rPr lang="ru-RU" sz="9600" dirty="0">
                <a:solidFill>
                  <a:srgbClr val="0000FF"/>
                </a:solidFill>
              </a:rPr>
              <a:t>Овсянникова Анна</a:t>
            </a:r>
          </a:p>
          <a:p>
            <a:pPr algn="l"/>
            <a:r>
              <a:rPr lang="ru-RU" sz="9600" dirty="0">
                <a:solidFill>
                  <a:srgbClr val="0000FF"/>
                </a:solidFill>
              </a:rPr>
              <a:t>Руководитель</a:t>
            </a:r>
          </a:p>
          <a:p>
            <a:pPr algn="l"/>
            <a:r>
              <a:rPr lang="ru-RU" sz="9600" dirty="0">
                <a:solidFill>
                  <a:srgbClr val="0000FF"/>
                </a:solidFill>
              </a:rPr>
              <a:t>Чаплыгина А.А </a:t>
            </a:r>
          </a:p>
          <a:p>
            <a:pPr algn="l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04864"/>
            <a:ext cx="5644839" cy="441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58060"/>
            <a:ext cx="7992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Социальный проект</a:t>
            </a:r>
          </a:p>
          <a:p>
            <a:pPr algn="ctr"/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</a:t>
            </a:r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Пластилин»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1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Качественные показатели: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9623" y="1328186"/>
            <a:ext cx="70567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1.Разработана программа подготовки стажеров для включения в волонтерскую деятельность и формирования активной гражданской позиции. </a:t>
            </a:r>
          </a:p>
          <a:p>
            <a:r>
              <a:rPr lang="ru-RU" sz="2800" dirty="0">
                <a:solidFill>
                  <a:srgbClr val="0000FF"/>
                </a:solidFill>
              </a:rPr>
              <a:t>2.Укреплены связи между разными возрастными группами в волонтерском отряде.</a:t>
            </a:r>
          </a:p>
          <a:p>
            <a:r>
              <a:rPr lang="ru-RU" sz="2800" dirty="0">
                <a:solidFill>
                  <a:srgbClr val="0000FF"/>
                </a:solidFill>
              </a:rPr>
              <a:t>3.Достигнуто взаимопонимание с родителями.    </a:t>
            </a:r>
          </a:p>
          <a:p>
            <a:r>
              <a:rPr lang="ru-RU" sz="2800" dirty="0">
                <a:solidFill>
                  <a:srgbClr val="0000FF"/>
                </a:solidFill>
              </a:rPr>
              <a:t>4.Обобщен опыт волонтерского отряда «Данко» по обучению актива.</a:t>
            </a:r>
          </a:p>
        </p:txBody>
      </p:sp>
    </p:spTree>
    <p:extLst>
      <p:ext uri="{BB962C8B-B14F-4D97-AF65-F5344CB8AC3E}">
        <p14:creationId xmlns:p14="http://schemas.microsoft.com/office/powerpoint/2010/main" val="132662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645">
            <a:off x="5515477" y="371163"/>
            <a:ext cx="345773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439">
            <a:off x="258049" y="473797"/>
            <a:ext cx="3428626" cy="252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59">
            <a:off x="4771256" y="3686893"/>
            <a:ext cx="4062805" cy="2707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608">
            <a:off x="212451" y="3710164"/>
            <a:ext cx="3887269" cy="284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224">
            <a:off x="2915079" y="1666702"/>
            <a:ext cx="3439543" cy="263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15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7500"/>
            <a:ext cx="10369152" cy="7793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881">
            <a:off x="1526501" y="2631618"/>
            <a:ext cx="6842073" cy="401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 rot="21063194">
            <a:off x="20048" y="1420520"/>
            <a:ext cx="85062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11916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49" y="3336527"/>
            <a:ext cx="5029274" cy="352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71" y="3065237"/>
            <a:ext cx="5297165" cy="375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49" y="1"/>
            <a:ext cx="4604952" cy="333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800" y="0"/>
            <a:ext cx="5208635" cy="3047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784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955" y="183315"/>
            <a:ext cx="5740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География проекта :</a:t>
            </a:r>
          </a:p>
          <a:p>
            <a:r>
              <a:rPr lang="ru-RU" sz="2800" dirty="0">
                <a:solidFill>
                  <a:srgbClr val="0000FF"/>
                </a:solidFill>
              </a:rPr>
              <a:t>г.Фатеж и Фатежский район Курской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5169510"/>
            <a:ext cx="49685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  <a:r>
              <a:rPr lang="ru-RU" sz="2400" dirty="0">
                <a:solidFill>
                  <a:srgbClr val="FF0000"/>
                </a:solidFill>
              </a:rPr>
              <a:t>Целевые группы:</a:t>
            </a:r>
          </a:p>
          <a:p>
            <a:r>
              <a:rPr lang="ru-RU" sz="2400" dirty="0">
                <a:solidFill>
                  <a:srgbClr val="0000FF"/>
                </a:solidFill>
              </a:rPr>
              <a:t>-Дети в возрасте 12-14 лет</a:t>
            </a:r>
          </a:p>
          <a:p>
            <a:r>
              <a:rPr lang="ru-RU" sz="2400" dirty="0">
                <a:solidFill>
                  <a:srgbClr val="0000FF"/>
                </a:solidFill>
              </a:rPr>
              <a:t>-Подростки в возрасте 15-17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55" y="1573635"/>
            <a:ext cx="3851920" cy="475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406" y="875812"/>
            <a:ext cx="3125691" cy="405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3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864" y="95845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Цели проекта :</a:t>
            </a:r>
          </a:p>
          <a:p>
            <a:r>
              <a:rPr lang="ru-RU" dirty="0"/>
              <a:t>Проведение профильного дневного лагеря, направленного на развитие лидерских качеств, реализацию интересов, испытание радости побед и достижений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864" y="2764572"/>
            <a:ext cx="52712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4000" dirty="0">
                <a:solidFill>
                  <a:srgbClr val="FF0000"/>
                </a:solidFill>
              </a:rPr>
              <a:t>Задачи проекта :</a:t>
            </a:r>
          </a:p>
          <a:p>
            <a:r>
              <a:rPr lang="ru-RU" dirty="0"/>
              <a:t>1.Формирование педагогического отряда, подготовка кураторов и создание информационной среды проекта. </a:t>
            </a:r>
          </a:p>
          <a:p>
            <a:r>
              <a:rPr lang="ru-RU" dirty="0"/>
              <a:t>2.Агитация среди детей в возрасте 12-13 лет и формирование детского отряда. </a:t>
            </a:r>
          </a:p>
          <a:p>
            <a:r>
              <a:rPr lang="ru-RU" dirty="0"/>
              <a:t>3.Разработка программы кураторами. 4.Воплощение в жизнь творческих идей педагогического отряда в процессе проведения профильной смены. </a:t>
            </a:r>
          </a:p>
          <a:p>
            <a:r>
              <a:rPr lang="ru-RU" dirty="0"/>
              <a:t>5. Проведение фестиваля "Пластилиновая ворона" (день детских забав).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3265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   </a:t>
            </a:r>
            <a:r>
              <a:rPr lang="ru-RU" sz="4800" dirty="0">
                <a:solidFill>
                  <a:srgbClr val="0000FF"/>
                </a:solidFill>
              </a:rPr>
              <a:t>Цели и задачи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8435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0" y="4309445"/>
            <a:ext cx="3573310" cy="240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61671" cy="289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40749"/>
            <a:ext cx="4032448" cy="28638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2008"/>
            <a:ext cx="2787774" cy="371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1836">
            <a:off x="2646947" y="1839753"/>
            <a:ext cx="3937418" cy="282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3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93747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</a:rPr>
              <a:t>План мероприятий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052736"/>
            <a:ext cx="9036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Анкетирование среди учащихся 6-8 классов городских школ, собеседования с кураторами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Старт проекта. Сбор кураторов.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Разработка конкретной программы для проведения  профильной смены с проработкой конкретных тематических дней и мероприятий.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Пробный квест, посвященный освобождению г.Фатежа от немецко-фашистских захватчиков с привлечением стажеров.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Тренинги на командообразование, креативное мышление, развитие лидерских качеств для кураторов, вожатых, модераторов площадок.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Набор групп стажеров и детей от 12 лет, сбор необходимых документов для проведения смены, разъяснительная работа с детьми и их родителями.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Посещение руководства Фатежского РДНТ, межпоселенческой библиотеки, Администрации г.Фатежа с целью предоставления необходимых площадей для проведения смены.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Составление подробного плана по проведению каждого тематического дня (7 занятий по 4 часа).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Приобретение и изготовление необходимого реквизита.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Старт смены. Первое занятие.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Проведение занятий согласно плану и программе.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Подведение итогов и проведение фестиваля «Пластилиновая ворона» (День детских забав)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00FF"/>
                </a:solidFill>
                <a:latin typeface="Bahnschrift SemiBold" pitchFamily="34" charset="0"/>
              </a:rPr>
              <a:t> Сбор кураторов, вожатых, модераторов для подведения итогов и решения вопроса о продолжении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80434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РДНТ\Desktop\ТАТЬЯНА 2018 г\2019 год\fatezh-583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23" y="-1"/>
            <a:ext cx="3790613" cy="196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ДНТ\Desktop\ТАТЬЯНА 2018 г\2019 год\EWjTi0dfLl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" y="2711429"/>
            <a:ext cx="3202952" cy="233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РДНТ\Desktop\ТАТЬЯНА 2018 г\2019 год\osw6-1NI9j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13" y="2711429"/>
            <a:ext cx="3224830" cy="236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РДНТ\Desktop\ТАТЬЯНА 2018 г\2019 год\s_3BHU5Ood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97" y="4871255"/>
            <a:ext cx="4320480" cy="198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929492" y="1484784"/>
            <a:ext cx="3646597" cy="936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FF"/>
                </a:solidFill>
              </a:rPr>
              <a:t>Администрация района</a:t>
            </a:r>
          </a:p>
        </p:txBody>
      </p:sp>
      <p:sp>
        <p:nvSpPr>
          <p:cNvPr id="8" name="Овал 7"/>
          <p:cNvSpPr/>
          <p:nvPr/>
        </p:nvSpPr>
        <p:spPr>
          <a:xfrm>
            <a:off x="6309427" y="2360695"/>
            <a:ext cx="2915816" cy="11521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FF"/>
                </a:solidFill>
              </a:rPr>
              <a:t>Фатежская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межпоселенческая</a:t>
            </a:r>
            <a:r>
              <a:rPr lang="ru-RU" dirty="0">
                <a:solidFill>
                  <a:srgbClr val="0000FF"/>
                </a:solidFill>
              </a:rPr>
              <a:t> библиотека</a:t>
            </a:r>
          </a:p>
        </p:txBody>
      </p:sp>
      <p:sp>
        <p:nvSpPr>
          <p:cNvPr id="9" name="Овал 8"/>
          <p:cNvSpPr/>
          <p:nvPr/>
        </p:nvSpPr>
        <p:spPr>
          <a:xfrm>
            <a:off x="-1" y="2288882"/>
            <a:ext cx="3041981" cy="1150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rgbClr val="0000FF"/>
                </a:solidFill>
              </a:rPr>
              <a:t>Фатежский</a:t>
            </a:r>
            <a:r>
              <a:rPr lang="ru-RU" dirty="0">
                <a:solidFill>
                  <a:srgbClr val="0000FF"/>
                </a:solidFill>
              </a:rPr>
              <a:t> РДНТ</a:t>
            </a:r>
          </a:p>
        </p:txBody>
      </p:sp>
      <p:sp>
        <p:nvSpPr>
          <p:cNvPr id="10" name="Овал 9"/>
          <p:cNvSpPr/>
          <p:nvPr/>
        </p:nvSpPr>
        <p:spPr>
          <a:xfrm>
            <a:off x="2803638" y="3717033"/>
            <a:ext cx="3646597" cy="10609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FF"/>
                </a:solidFill>
              </a:rPr>
              <a:t>Городской парк</a:t>
            </a:r>
          </a:p>
        </p:txBody>
      </p:sp>
      <p:sp>
        <p:nvSpPr>
          <p:cNvPr id="11" name="Овал 10"/>
          <p:cNvSpPr/>
          <p:nvPr/>
        </p:nvSpPr>
        <p:spPr>
          <a:xfrm>
            <a:off x="2466697" y="2420888"/>
            <a:ext cx="4193751" cy="11663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схема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415763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ДНТ\Desktop\ТАТЬЯНА 2018 г\2019 год\oLorY7mAW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7" y="3933056"/>
            <a:ext cx="3770600" cy="267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ДНТ\Desktop\ТАТЬЯНА 2018 г\2019 год\cTALqux2hQ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62" y="603889"/>
            <a:ext cx="4608511" cy="276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РДНТ\Desktop\ТАТЬЯНА 2018 г\2019 год\obg8C6rs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51463"/>
            <a:ext cx="4608512" cy="2854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ДНТ\Desktop\ТАТЬЯНА 2018 г\2019 год\2G3UvfL3D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3889"/>
            <a:ext cx="3802829" cy="285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3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9269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Количественные  показатели: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84784"/>
            <a:ext cx="56886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1. Подготовка 40 добровольцев старшего возраста (15-18 лет) для проведения профильной смены.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2. Подготовка 40 стажеров (12-14 лет) для активного включения в волонтерскую деятельность.</a:t>
            </a:r>
          </a:p>
          <a:p>
            <a:r>
              <a:rPr lang="ru-RU" sz="2400" dirty="0">
                <a:solidFill>
                  <a:srgbClr val="0000FF"/>
                </a:solidFill>
              </a:rPr>
              <a:t> 3. Привлечение родителей к реализации проекта - 50 человек.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4. Проведение 15 подготовительных мероприятий.</a:t>
            </a:r>
          </a:p>
          <a:p>
            <a:r>
              <a:rPr lang="ru-RU" sz="2400" dirty="0">
                <a:solidFill>
                  <a:srgbClr val="0000FF"/>
                </a:solidFill>
              </a:rPr>
              <a:t>5. Проведение профильной смены – 7 занятий по 4 часа. </a:t>
            </a:r>
          </a:p>
          <a:p>
            <a:r>
              <a:rPr lang="ru-RU" sz="2400" dirty="0">
                <a:solidFill>
                  <a:srgbClr val="0000FF"/>
                </a:solidFill>
              </a:rPr>
              <a:t>6. Разработка 4 социальных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2743030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436</Words>
  <Application>Microsoft Office PowerPoint</Application>
  <PresentationFormat>Экран (4:3)</PresentationFormat>
  <Paragraphs>52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«PROПластилин»</dc:title>
  <dc:creator>РДНТ</dc:creator>
  <cp:lastModifiedBy>Anya Ovsyannikova</cp:lastModifiedBy>
  <cp:revision>30</cp:revision>
  <dcterms:created xsi:type="dcterms:W3CDTF">2018-10-10T07:30:31Z</dcterms:created>
  <dcterms:modified xsi:type="dcterms:W3CDTF">2020-05-25T15:55:59Z</dcterms:modified>
</cp:coreProperties>
</file>