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60" r:id="rId4"/>
    <p:sldId id="263" r:id="rId5"/>
    <p:sldId id="258" r:id="rId6"/>
    <p:sldId id="256" r:id="rId7"/>
    <p:sldId id="262" r:id="rId8"/>
    <p:sldId id="25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2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3E08-58A7-4078-B364-8EAC5F271C4F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4768-D263-4684-BDC7-11BB99C4A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6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3E08-58A7-4078-B364-8EAC5F271C4F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4768-D263-4684-BDC7-11BB99C4A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28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3E08-58A7-4078-B364-8EAC5F271C4F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4768-D263-4684-BDC7-11BB99C4A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91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3E08-58A7-4078-B364-8EAC5F271C4F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4768-D263-4684-BDC7-11BB99C4A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08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3E08-58A7-4078-B364-8EAC5F271C4F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4768-D263-4684-BDC7-11BB99C4A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3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3E08-58A7-4078-B364-8EAC5F271C4F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4768-D263-4684-BDC7-11BB99C4A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59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3E08-58A7-4078-B364-8EAC5F271C4F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4768-D263-4684-BDC7-11BB99C4A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1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3E08-58A7-4078-B364-8EAC5F271C4F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4768-D263-4684-BDC7-11BB99C4A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36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3E08-58A7-4078-B364-8EAC5F271C4F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4768-D263-4684-BDC7-11BB99C4A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88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3E08-58A7-4078-B364-8EAC5F271C4F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4768-D263-4684-BDC7-11BB99C4A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45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3E08-58A7-4078-B364-8EAC5F271C4F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4768-D263-4684-BDC7-11BB99C4A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6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13E08-58A7-4078-B364-8EAC5F271C4F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04768-D263-4684-BDC7-11BB99C4A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27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1" y="155252"/>
            <a:ext cx="1482640" cy="9489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051" y="411684"/>
            <a:ext cx="120589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Частное образовательное учреждение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«Лингва-Плюс»,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г.Артем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молодежных и социальных инициатив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«Старшая Лига»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747" y="2845128"/>
            <a:ext cx="1148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деятельность в области образования и просвещения детей и молодежи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50" y="3493468"/>
            <a:ext cx="4661941" cy="310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4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1" y="155252"/>
            <a:ext cx="1482640" cy="9489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8" t="38028" r="3176" b="424"/>
          <a:stretch/>
        </p:blipFill>
        <p:spPr>
          <a:xfrm>
            <a:off x="7900987" y="427252"/>
            <a:ext cx="3362326" cy="31764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75" y="3799823"/>
            <a:ext cx="4095750" cy="27278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80" y="1145195"/>
            <a:ext cx="6442770" cy="42951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3780" y="56724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18 региональный конкурс</a:t>
            </a:r>
          </a:p>
          <a:p>
            <a:pPr algn="ctr"/>
            <a:r>
              <a:rPr lang="ru-RU" dirty="0" smtClean="0"/>
              <a:t>научно-исследовательских работ «Лингвиада 2022», </a:t>
            </a:r>
          </a:p>
          <a:p>
            <a:pPr algn="ctr"/>
            <a:r>
              <a:rPr lang="ru-RU" dirty="0" smtClean="0"/>
              <a:t>апрель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84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" y="1154189"/>
            <a:ext cx="6372225" cy="42481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952" y="242093"/>
            <a:ext cx="4366023" cy="29106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1" y="155252"/>
            <a:ext cx="1482640" cy="9489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952" y="3549650"/>
            <a:ext cx="4505325" cy="30035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9586" y="56299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Развлекательное городское мероприятие к Дню Молодежи </a:t>
            </a:r>
          </a:p>
          <a:p>
            <a:pPr algn="ctr"/>
            <a:r>
              <a:rPr lang="ru-RU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 Артем, июнь 2022г.</a:t>
            </a:r>
            <a:endParaRPr lang="ru-RU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13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132054"/>
            <a:ext cx="4657725" cy="3105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86" y="3261067"/>
            <a:ext cx="5095874" cy="33972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10" y="3481273"/>
            <a:ext cx="3319465" cy="2212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731" y="279666"/>
            <a:ext cx="3480184" cy="28099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1" y="155252"/>
            <a:ext cx="1482640" cy="94893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74371" y="5863208"/>
            <a:ext cx="4400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профориентационный фестиваль 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«Профориентация 2022», сентябрь, 2022 г.</a:t>
            </a:r>
            <a:endParaRPr lang="ru-RU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012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25" y="334442"/>
            <a:ext cx="4157664" cy="27717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6225" y="56299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интеллектуально-творческий конкурс </a:t>
            </a:r>
            <a:endParaRPr lang="en-US" b="0" i="0" dirty="0" smtClean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5-7 классов «Математический </a:t>
            </a:r>
            <a:r>
              <a:rPr lang="ru-RU" b="0" i="0" dirty="0" err="1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квиз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март 2023г.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1" y="155252"/>
            <a:ext cx="1482640" cy="948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5" t="758"/>
          <a:stretch/>
        </p:blipFill>
        <p:spPr>
          <a:xfrm>
            <a:off x="7410058" y="3657600"/>
            <a:ext cx="3691329" cy="3031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44" y="1521373"/>
            <a:ext cx="5184761" cy="345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9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12" y="3088495"/>
            <a:ext cx="5229377" cy="34769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62" y="782117"/>
            <a:ext cx="4969377" cy="33041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4371" y="4513255"/>
            <a:ext cx="5413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региональный конкурс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научно-исследовательских работ «Лингвиада 2023»,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2023г.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1" y="155252"/>
            <a:ext cx="1482640" cy="9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86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41" y="303212"/>
            <a:ext cx="5765007" cy="3843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66585" y="1351161"/>
            <a:ext cx="5601890" cy="3734593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58" y="4294510"/>
            <a:ext cx="3719880" cy="24733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1" y="155252"/>
            <a:ext cx="1482640" cy="9489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5775" y="4837435"/>
            <a:ext cx="3359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Волонтеры сопровождают работу секций регионального конкурса «Лингвиада 2023», апрель 2023 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17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71" y="1022776"/>
            <a:ext cx="5383554" cy="40376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1" y="155252"/>
            <a:ext cx="1482640" cy="948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806" y="155252"/>
            <a:ext cx="4134464" cy="30927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806" y="3600450"/>
            <a:ext cx="4134464" cy="29199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1950" y="5285511"/>
            <a:ext cx="6226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212529"/>
                </a:solidFill>
                <a:latin typeface="EuclidCircularB"/>
              </a:rPr>
              <a:t>«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Алло, мы ищем таланты» - творческий танцевальный марафон для детей, чьи родители находятся в зоне проведения СВО, май 2023г.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890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128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EuclidCircularB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2023-05-15T08:13:34Z</dcterms:created>
  <dcterms:modified xsi:type="dcterms:W3CDTF">2023-05-17T07:33:42Z</dcterms:modified>
</cp:coreProperties>
</file>