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F5EAE9-5B9D-4721-B718-1DF5DC1FD71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F76C87-7835-416C-954E-1115E585DA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458200" cy="2071701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«ГОРЯЧИЕ СЕРДЦА»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2571768"/>
          </a:xfrm>
        </p:spPr>
        <p:txBody>
          <a:bodyPr/>
          <a:lstStyle/>
          <a:p>
            <a:r>
              <a:rPr lang="ru-RU" dirty="0" smtClean="0"/>
              <a:t>Волонтерский отряд </a:t>
            </a:r>
            <a:endParaRPr lang="ru-RU" dirty="0"/>
          </a:p>
        </p:txBody>
      </p:sp>
      <p:pic>
        <p:nvPicPr>
          <p:cNvPr id="5" name="Рисунок 4" descr="1620059602_4-phonoteka_org-p-fon-dlya-prezentatsii-volontyorstvo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914400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TG4qjHpIj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5394969" cy="359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JtjUA741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928670"/>
            <a:ext cx="3119427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vmURXPwC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857628"/>
            <a:ext cx="4357718" cy="2721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sV7awiT32g.jpg"/>
          <p:cNvPicPr>
            <a:picLocks noChangeAspect="1"/>
          </p:cNvPicPr>
          <p:nvPr/>
        </p:nvPicPr>
        <p:blipFill>
          <a:blip r:embed="rId5" cstate="print"/>
          <a:srcRect l="8330"/>
          <a:stretch>
            <a:fillRect/>
          </a:stretch>
        </p:blipFill>
        <p:spPr>
          <a:xfrm>
            <a:off x="428596" y="3786190"/>
            <a:ext cx="4000496" cy="281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5nPRcBMs65Y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285750"/>
            <a:ext cx="5786446" cy="278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7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994942"/>
            <a:ext cx="3286116" cy="186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7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9940" y="2786058"/>
            <a:ext cx="343406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75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10937"/>
            <a:ext cx="5929290" cy="394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RcCoY_u1v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285728"/>
            <a:ext cx="3357554" cy="246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9gZFxx2kwc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4382565" cy="585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pH8gfgKfdb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84674" y="428604"/>
            <a:ext cx="4307697" cy="5743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UKMDRIlwhH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314327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9gZFxx2kwc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143240" y="285728"/>
            <a:ext cx="311786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8gfgKfd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84" y="214290"/>
            <a:ext cx="3071816" cy="409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9rDyto64H0.jpg"/>
          <p:cNvPicPr>
            <a:picLocks noChangeAspect="1"/>
          </p:cNvPicPr>
          <p:nvPr/>
        </p:nvPicPr>
        <p:blipFill>
          <a:blip r:embed="rId5" cstate="print"/>
          <a:srcRect t="42708"/>
          <a:stretch>
            <a:fillRect/>
          </a:stretch>
        </p:blipFill>
        <p:spPr>
          <a:xfrm>
            <a:off x="2571736" y="4343498"/>
            <a:ext cx="4071966" cy="251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lB5cMHUOn6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0"/>
            <a:ext cx="2786082" cy="464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VWk3tfICZ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518339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-eBr1plVwyU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5982868" y="0"/>
            <a:ext cx="3161132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620059602_4-phonoteka_org-p-fon-dlya-prezentatsii-volontyorstvo-4.png"/>
          <p:cNvPicPr>
            <a:picLocks noChangeAspect="1"/>
          </p:cNvPicPr>
          <p:nvPr/>
        </p:nvPicPr>
        <p:blipFill>
          <a:blip r:embed="rId5"/>
          <a:srcRect t="28000"/>
          <a:stretch>
            <a:fillRect/>
          </a:stretch>
        </p:blipFill>
        <p:spPr>
          <a:xfrm>
            <a:off x="857224" y="4572008"/>
            <a:ext cx="7143768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S6ySxWHzR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873625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60WFe6EQ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071546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LMm0g6iU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143380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0TsDjRU_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873625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KGUebjj130.jpg"/>
          <p:cNvPicPr>
            <a:picLocks noChangeAspect="1"/>
          </p:cNvPicPr>
          <p:nvPr/>
        </p:nvPicPr>
        <p:blipFill>
          <a:blip r:embed="rId3" cstate="print"/>
          <a:srcRect r="11940"/>
          <a:stretch>
            <a:fillRect/>
          </a:stretch>
        </p:blipFill>
        <p:spPr>
          <a:xfrm>
            <a:off x="5072066" y="4143380"/>
            <a:ext cx="3857652" cy="246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71gKPUDahA.jpg"/>
          <p:cNvPicPr>
            <a:picLocks noChangeAspect="1"/>
          </p:cNvPicPr>
          <p:nvPr/>
        </p:nvPicPr>
        <p:blipFill>
          <a:blip r:embed="rId4" cstate="print"/>
          <a:srcRect l="10144" t="18841" r="13044"/>
          <a:stretch>
            <a:fillRect/>
          </a:stretch>
        </p:blipFill>
        <p:spPr>
          <a:xfrm>
            <a:off x="5072066" y="214290"/>
            <a:ext cx="3786214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Vv0MT6UI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2214554"/>
            <a:ext cx="3714744" cy="208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ahdiklRJ94.jpg"/>
          <p:cNvPicPr>
            <a:picLocks noChangeAspect="1"/>
          </p:cNvPicPr>
          <p:nvPr/>
        </p:nvPicPr>
        <p:blipFill>
          <a:blip r:embed="rId6"/>
          <a:srcRect t="39583" r="10937" b="11188"/>
          <a:stretch>
            <a:fillRect/>
          </a:stretch>
        </p:blipFill>
        <p:spPr>
          <a:xfrm>
            <a:off x="500034" y="5143512"/>
            <a:ext cx="4135689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i3SRNGwML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498167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HbV9Mj9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00185"/>
            <a:ext cx="4214810" cy="315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-A1QcATjhnw.jpg"/>
          <p:cNvPicPr>
            <a:picLocks noChangeAspect="1"/>
          </p:cNvPicPr>
          <p:nvPr/>
        </p:nvPicPr>
        <p:blipFill>
          <a:blip r:embed="rId4" cstate="print"/>
          <a:srcRect t="36586"/>
          <a:stretch>
            <a:fillRect/>
          </a:stretch>
        </p:blipFill>
        <p:spPr>
          <a:xfrm>
            <a:off x="357158" y="4717496"/>
            <a:ext cx="4500562" cy="214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HYQVOoqy-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57166"/>
            <a:ext cx="2411015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-nuUDEVR9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487" y="0"/>
            <a:ext cx="5321513" cy="355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nmmNzH0KvN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571720"/>
            <a:ext cx="428628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yWrFWEydA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643314"/>
            <a:ext cx="4357686" cy="290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gwsQbuVPW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0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«ГОРЯЧИЕ СЕРДЦА»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«ГОРЯЧИЕ СЕРДЦА»</dc:title>
  <dc:creator>Элекс</dc:creator>
  <cp:lastModifiedBy>Элекс</cp:lastModifiedBy>
  <cp:revision>3</cp:revision>
  <dcterms:created xsi:type="dcterms:W3CDTF">2022-11-24T14:59:54Z</dcterms:created>
  <dcterms:modified xsi:type="dcterms:W3CDTF">2022-11-24T15:27:07Z</dcterms:modified>
</cp:coreProperties>
</file>