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виды спорта</a:t>
            </a:r>
            <a:endParaRPr lang="ru-RU" dirty="0"/>
          </a:p>
        </p:txBody>
      </p:sp>
      <p:pic>
        <p:nvPicPr>
          <p:cNvPr id="1026" name="Picture 2" descr="C:\Users\Ирина\Desktop\L8kv8S3M_wXr1fHA1xeTwb-0Ps_PpUmMDKfta_i1gAJAXuk0clTqr7bzhT09deMoptC6al9ldXI2ZQu2IqNzW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552728" cy="4688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Заседание Совета РВО «Новый взгляд»</a:t>
            </a:r>
            <a:endParaRPr lang="ru-RU" dirty="0"/>
          </a:p>
        </p:txBody>
      </p:sp>
      <p:pic>
        <p:nvPicPr>
          <p:cNvPr id="10242" name="Picture 2" descr="D:\работа\работа 2020 2021\волонтеры\Заседание совета РВО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166719" cy="462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4306490"/>
          </a:xfrm>
        </p:spPr>
        <p:txBody>
          <a:bodyPr/>
          <a:lstStyle/>
          <a:p>
            <a:r>
              <a:rPr lang="ru-RU" dirty="0" smtClean="0"/>
              <a:t>Акция «Спорт, альтернатива пагубным привычкам»</a:t>
            </a:r>
            <a:endParaRPr lang="ru-RU" dirty="0"/>
          </a:p>
        </p:txBody>
      </p:sp>
      <p:pic>
        <p:nvPicPr>
          <p:cNvPr id="11266" name="Picture 2" descr="D:\работа\работа 2020 2021\волонтеры\альтернатива пагубным привычкам\tBcTgBsea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1"/>
            <a:ext cx="3312368" cy="5595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Помощь, лицам попавшим в трудную жизненную ситуацию (делали ремонт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0" name="Picture 2" descr="D:\работа\работа 2020 2021\волонтеры\выезд ремонт 25-26 августа\d7snauLfl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184011" cy="404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РосКвиз</a:t>
            </a:r>
            <a:endParaRPr lang="ru-RU" dirty="0"/>
          </a:p>
        </p:txBody>
      </p:sp>
      <p:pic>
        <p:nvPicPr>
          <p:cNvPr id="13314" name="Picture 2" descr="C:\Users\Ирина\Desktop\4-_fdlQtmKTTXmFVQDHQ0ccdNX9g4Rg3csLT3YqgjGKn9_eBuLZf6Oj9pNfpz5avBU2i1kJJyaWOfVQlYT0Dn_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508104" cy="4131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Муниципальный этап «Бумеранг»</a:t>
            </a:r>
            <a:endParaRPr lang="ru-RU" dirty="0"/>
          </a:p>
        </p:txBody>
      </p:sp>
      <p:pic>
        <p:nvPicPr>
          <p:cNvPr id="14338" name="Picture 2" descr="C:\Users\Ирина\Desktop\jKx-u5detFaaIHyK-LJTMVAb9cMMPu900EhDf21M7nGVi3iq1qC__Y1gDsfnCVEKXDvWVsyZU90X6E-8pQbxgU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364088" cy="4023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Районный слет «Горящие </a:t>
            </a:r>
            <a:r>
              <a:rPr lang="ru-RU" dirty="0" err="1" smtClean="0"/>
              <a:t>серда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5362" name="Picture 2" descr="C:\Users\Ирина\Desktop\-znhekauhFZRSLee-6uHFtmFJpfnNkSfsaPyImcFtSdPkZfBlb6onn5uu3BrIVL2DqoniRcdzLgYF-3TBkskcs1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084758" cy="405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232248"/>
          </a:xfrm>
        </p:spPr>
        <p:txBody>
          <a:bodyPr/>
          <a:lstStyle/>
          <a:p>
            <a:r>
              <a:rPr lang="ru-RU" b="1" i="1" dirty="0" smtClean="0"/>
              <a:t>И многое другое….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в организации мероприятий при лагере</a:t>
            </a:r>
            <a:endParaRPr lang="ru-RU" dirty="0"/>
          </a:p>
        </p:txBody>
      </p:sp>
      <p:pic>
        <p:nvPicPr>
          <p:cNvPr id="2050" name="Picture 2" descr="C:\Users\Ирина\Desktop\ILBKTRI_exASgRzU8A8VZjpSyUpKsBmIgpl2lpAecG0x4abpUUfkU3eG4b3e_vJuZNOIR_08SRHNRVu5I-BDqx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408712" cy="4731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Детская велогонка «Олимпийские надежды»</a:t>
            </a:r>
            <a:endParaRPr lang="ru-RU" dirty="0"/>
          </a:p>
        </p:txBody>
      </p:sp>
      <p:pic>
        <p:nvPicPr>
          <p:cNvPr id="3074" name="Picture 2" descr="C:\Users\Ирина\Desktop\Z8c_2AJr59lVXJkuw67VbVQ9I060buB4PSwExee8mzYhvNAgFRzgD9fmFNZSxOQOU6-INqM6KngQVurX2Cje6l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318116" cy="421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Районный слет лидеров и активистов Д/МОО «Пионерским заветам верны»</a:t>
            </a:r>
            <a:endParaRPr lang="ru-RU" sz="3200" dirty="0"/>
          </a:p>
        </p:txBody>
      </p:sp>
      <p:pic>
        <p:nvPicPr>
          <p:cNvPr id="4098" name="Picture 2" descr="C:\Users\Ирина\Desktop\KdBTrnDxdfvjHL3eW1u1rBCbKm7P1hPByOErwConxRTlU2Qi_9C5kssU61smgWFuYA51EOEC8hZPP3ZSamNeRIj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732240" cy="448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Проведение мастер – класса на дне открытых дверей Центра дополнительного образования</a:t>
            </a:r>
            <a:endParaRPr lang="ru-RU" sz="2800" dirty="0"/>
          </a:p>
        </p:txBody>
      </p:sp>
      <p:pic>
        <p:nvPicPr>
          <p:cNvPr id="5122" name="Picture 2" descr="C:\Users\Ирина\Desktop\x2VkCTmoQZn2JHEa9BhVNg_nS3czA-qv2T6IDbFoIk05yJkORyOXeVvyqvsncDtf6COWsaZjHgMxxUhvC9e6LD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164288" cy="477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Президентские спортивные игры</a:t>
            </a:r>
            <a:endParaRPr lang="ru-RU" dirty="0"/>
          </a:p>
        </p:txBody>
      </p:sp>
      <p:pic>
        <p:nvPicPr>
          <p:cNvPr id="6146" name="Picture 2" descr="C:\Users\Ирина\Desktop\qgACv5FvpzyP6hXgf7vn0U7YbmxVVRrXTv89p9_jVuCoi4-5YkN2c6CkR0rQVHtc2hgu7FgBJfFMNEFM61Yzi1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804248" cy="453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</a:t>
            </a:r>
            <a:r>
              <a:rPr lang="ru-RU" dirty="0" err="1" smtClean="0"/>
              <a:t>МыВместе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Picture 2" descr="C:\Users\Ирина\Desktop\gZSYDY-d0VBHqQH8Thhkn5aJGh6N4nyNeBAdSC_c6-VGDshwi21AqmaFz9J8vZJD_lmirS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00192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Волонтерский форум</a:t>
            </a:r>
            <a:endParaRPr lang="ru-RU" dirty="0"/>
          </a:p>
        </p:txBody>
      </p:sp>
      <p:pic>
        <p:nvPicPr>
          <p:cNvPr id="8194" name="Picture 2" descr="D:\работа\работа 2020 2021\волонтеры\_wBCBVUVT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710528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Добро в </a:t>
            </a:r>
            <a:r>
              <a:rPr lang="ru-RU" dirty="0" err="1" smtClean="0"/>
              <a:t>НиНо</a:t>
            </a:r>
            <a:r>
              <a:rPr lang="ru-RU" dirty="0" smtClean="0"/>
              <a:t>, форум «Меняющие мир»</a:t>
            </a:r>
            <a:endParaRPr lang="ru-RU" dirty="0"/>
          </a:p>
        </p:txBody>
      </p:sp>
      <p:pic>
        <p:nvPicPr>
          <p:cNvPr id="9218" name="Picture 2" descr="D:\работа\работа 2020 2021\волонтеры\4-PjkQSJ6_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749465" cy="489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98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Национальные виды спорта</vt:lpstr>
      <vt:lpstr>Помощь в организации мероприятий при лагере</vt:lpstr>
      <vt:lpstr>Детская велогонка «Олимпийские надежды»</vt:lpstr>
      <vt:lpstr>Районный слет лидеров и активистов Д/МОО «Пионерским заветам верны»</vt:lpstr>
      <vt:lpstr>Проведение мастер – класса на дне открытых дверей Центра дополнительного образования</vt:lpstr>
      <vt:lpstr>Президентские спортивные игры</vt:lpstr>
      <vt:lpstr>Акция «МыВместе»</vt:lpstr>
      <vt:lpstr>Волонтерский форум</vt:lpstr>
      <vt:lpstr>Добро в НиНо, форум «Меняющие мир»</vt:lpstr>
      <vt:lpstr>Заседание Совета РВО «Новый взгляд»</vt:lpstr>
      <vt:lpstr>Акция «Спорт, альтернатива пагубным привычкам»</vt:lpstr>
      <vt:lpstr>Помощь, лицам попавшим в трудную жизненную ситуацию (делали ремонт)</vt:lpstr>
      <vt:lpstr>РосКвиз</vt:lpstr>
      <vt:lpstr>Муниципальный этап «Бумеранг»</vt:lpstr>
      <vt:lpstr>Районный слет «Горящие серда»</vt:lpstr>
      <vt:lpstr>И многое другое….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виды спорта</dc:title>
  <dc:creator>Ирина</dc:creator>
  <cp:lastModifiedBy>Пользователь Windows</cp:lastModifiedBy>
  <cp:revision>4</cp:revision>
  <dcterms:created xsi:type="dcterms:W3CDTF">2022-07-29T07:12:10Z</dcterms:created>
  <dcterms:modified xsi:type="dcterms:W3CDTF">2022-07-29T07:49:57Z</dcterms:modified>
</cp:coreProperties>
</file>