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9144000"/>
  <p:notesSz cx="6858000" cy="9144000"/>
  <p:embeddedFontLst>
    <p:embeddedFont>
      <p:font typeface="Libre Franklin"/>
      <p:regular r:id="rId13"/>
      <p:bold r:id="rId14"/>
      <p:italic r:id="rId15"/>
      <p:boldItalic r:id="rId16"/>
    </p:embeddedFont>
    <p:embeddedFont>
      <p:font typeface="Constantia"/>
      <p:regular r:id="rId17"/>
      <p:bold r:id="rId18"/>
      <p:italic r:id="rId19"/>
      <p:boldItalic r:id="rId20"/>
    </p:embeddedFont>
    <p:embeddedFont>
      <p:font typeface="Arial Narrow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25" roundtripDataSignature="AMtx7miOl0AuSEmzqvzkBivr1lENAsYM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nstantia-boldItalic.fntdata"/><Relationship Id="rId22" Type="http://schemas.openxmlformats.org/officeDocument/2006/relationships/font" Target="fonts/ArialNarrow-bold.fntdata"/><Relationship Id="rId21" Type="http://schemas.openxmlformats.org/officeDocument/2006/relationships/font" Target="fonts/ArialNarrow-regular.fntdata"/><Relationship Id="rId24" Type="http://schemas.openxmlformats.org/officeDocument/2006/relationships/font" Target="fonts/ArialNarrow-boldItalic.fntdata"/><Relationship Id="rId23" Type="http://schemas.openxmlformats.org/officeDocument/2006/relationships/font" Target="fonts/ArialNarrow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LibreFranklin-regular.fntdata"/><Relationship Id="rId12" Type="http://schemas.openxmlformats.org/officeDocument/2006/relationships/slide" Target="slides/slide7.xml"/><Relationship Id="rId15" Type="http://schemas.openxmlformats.org/officeDocument/2006/relationships/font" Target="fonts/LibreFranklin-italic.fntdata"/><Relationship Id="rId14" Type="http://schemas.openxmlformats.org/officeDocument/2006/relationships/font" Target="fonts/LibreFranklin-bold.fntdata"/><Relationship Id="rId17" Type="http://schemas.openxmlformats.org/officeDocument/2006/relationships/font" Target="fonts/Constantia-regular.fntdata"/><Relationship Id="rId16" Type="http://schemas.openxmlformats.org/officeDocument/2006/relationships/font" Target="fonts/LibreFranklin-boldItalic.fntdata"/><Relationship Id="rId19" Type="http://schemas.openxmlformats.org/officeDocument/2006/relationships/font" Target="fonts/Constantia-italic.fntdata"/><Relationship Id="rId18" Type="http://schemas.openxmlformats.org/officeDocument/2006/relationships/font" Target="fonts/Constantia-bold.fntdata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d8c23ab6d3213b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d8c23ab6d3213b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3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3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2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2"/>
          <p:cNvSpPr txBox="1"/>
          <p:nvPr>
            <p:ph idx="1" type="body"/>
          </p:nvPr>
        </p:nvSpPr>
        <p:spPr>
          <a:xfrm rot="5400000">
            <a:off x="2759336" y="822961"/>
            <a:ext cx="3603812" cy="6196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indent="-325755" lvl="3" marL="1828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indent="-325754" lvl="4" marL="22860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indent="-325754" lvl="5" marL="2743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indent="-325754" lvl="6" marL="3200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indent="-325754" lvl="7" marL="3657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indent="-325754" lvl="8" marL="4114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/>
        </p:txBody>
      </p:sp>
      <p:sp>
        <p:nvSpPr>
          <p:cNvPr id="107" name="Google Shape;107;p32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2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2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3"/>
          <p:cNvSpPr txBox="1"/>
          <p:nvPr>
            <p:ph type="title"/>
          </p:nvPr>
        </p:nvSpPr>
        <p:spPr>
          <a:xfrm rot="5400000">
            <a:off x="4962879" y="2592212"/>
            <a:ext cx="4763911" cy="1430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3"/>
          <p:cNvSpPr txBox="1"/>
          <p:nvPr>
            <p:ph idx="1" type="body"/>
          </p:nvPr>
        </p:nvSpPr>
        <p:spPr>
          <a:xfrm rot="5400000">
            <a:off x="1686277" y="718256"/>
            <a:ext cx="4402667" cy="51787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indent="-325755" lvl="3" marL="1828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indent="-325754" lvl="4" marL="22860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indent="-325754" lvl="5" marL="2743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indent="-325754" lvl="6" marL="3200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indent="-325754" lvl="7" marL="3657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indent="-325754" lvl="8" marL="4114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/>
        </p:txBody>
      </p:sp>
      <p:sp>
        <p:nvSpPr>
          <p:cNvPr id="113" name="Google Shape;113;p33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3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33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2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5" name="Google Shape;25;p24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1764"/>
                  </a:srgbClr>
                </a:gs>
                <a:gs pos="60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r="100%" t="100%"/>
              </a:path>
              <a:tileRect b="-100%" l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5686"/>
                  </a:srgbClr>
                </a:gs>
                <a:gs pos="61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l="100%" t="100%"/>
              </a:path>
              <a:tileRect b="-100%" r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7" name="Google Shape;27;p24"/>
          <p:cNvSpPr/>
          <p:nvPr/>
        </p:nvSpPr>
        <p:spPr>
          <a:xfrm rot="10800000">
            <a:off x="632177" y="6058038"/>
            <a:ext cx="7721601" cy="537210"/>
          </a:xfrm>
          <a:custGeom>
            <a:rect b="b" l="l" r="r" t="t"/>
            <a:pathLst>
              <a:path extrusionOk="0" h="495300" w="795528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>
            <a:gsLst>
              <a:gs pos="0">
                <a:srgbClr val="010101">
                  <a:alpha val="33725"/>
                </a:srgbClr>
              </a:gs>
              <a:gs pos="30000">
                <a:srgbClr val="010101">
                  <a:alpha val="33725"/>
                </a:srgbClr>
              </a:gs>
              <a:gs pos="100000">
                <a:srgbClr val="010101">
                  <a:alpha val="2588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" name="Google Shape;28;p24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" name="Google Shape;29;p24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rotWithShape="1">
            <a:blip r:embed="rId2">
              <a:alphaModFix amt="20000"/>
            </a:blip>
            <a:tile algn="tl" flip="none" tx="0" sx="100000" ty="0" sy="100000"/>
          </a:blip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" name="Google Shape;30;p24"/>
          <p:cNvSpPr/>
          <p:nvPr/>
        </p:nvSpPr>
        <p:spPr>
          <a:xfrm rot="-60000">
            <a:off x="749204" y="576868"/>
            <a:ext cx="3788941" cy="57222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" name="Google Shape;31;p24"/>
          <p:cNvSpPr/>
          <p:nvPr/>
        </p:nvSpPr>
        <p:spPr>
          <a:xfrm rot="-60000">
            <a:off x="749808" y="576072"/>
            <a:ext cx="3788941" cy="5722296"/>
          </a:xfrm>
          <a:prstGeom prst="rect">
            <a:avLst/>
          </a:prstGeom>
          <a:blipFill rotWithShape="1">
            <a:blip r:embed="rId2">
              <a:alphaModFix amt="20000"/>
            </a:blip>
            <a:tile algn="tl" flip="none" tx="0" sx="100000" ty="0" sy="100000"/>
          </a:blip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C:\Users\Administrator\Desktop\Pushpin Dev\Assets\pushpinLeft.png" id="32" name="Google Shape;3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435684">
            <a:off x="2371106" y="293953"/>
            <a:ext cx="567831" cy="5678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strator\Desktop\Pushpin Dev\Assets\pushpinLeft.png" id="33" name="Google Shape;3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096196">
            <a:off x="6279647" y="333163"/>
            <a:ext cx="566928" cy="5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4"/>
          <p:cNvSpPr txBox="1"/>
          <p:nvPr>
            <p:ph type="title"/>
          </p:nvPr>
        </p:nvSpPr>
        <p:spPr>
          <a:xfrm rot="-60000">
            <a:off x="1108976" y="2020042"/>
            <a:ext cx="3064827" cy="15030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" type="body"/>
          </p:nvPr>
        </p:nvSpPr>
        <p:spPr>
          <a:xfrm rot="60000">
            <a:off x="4854291" y="1150993"/>
            <a:ext cx="3020792" cy="46254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7345" lvl="0" marL="457200" algn="l">
              <a:spcBef>
                <a:spcPts val="440"/>
              </a:spcBef>
              <a:spcAft>
                <a:spcPts val="0"/>
              </a:spcAft>
              <a:buSzPts val="1870"/>
              <a:buChar char="O"/>
              <a:defRPr sz="2200"/>
            </a:lvl1pPr>
            <a:lvl2pPr indent="-336550" lvl="1" marL="91440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 sz="1800"/>
            </a:lvl3pPr>
            <a:lvl4pPr indent="-314960" lvl="3" marL="1828800" algn="l">
              <a:spcBef>
                <a:spcPts val="320"/>
              </a:spcBef>
              <a:spcAft>
                <a:spcPts val="0"/>
              </a:spcAft>
              <a:buSzPts val="1360"/>
              <a:buChar char="O"/>
              <a:defRPr sz="1600"/>
            </a:lvl4pPr>
            <a:lvl5pPr indent="-304164" lvl="4" marL="2286000" algn="l">
              <a:spcBef>
                <a:spcPts val="280"/>
              </a:spcBef>
              <a:spcAft>
                <a:spcPts val="0"/>
              </a:spcAft>
              <a:buSzPts val="1190"/>
              <a:buChar char="O"/>
              <a:defRPr sz="1400"/>
            </a:lvl5pPr>
            <a:lvl6pPr indent="-336550" lvl="5" marL="274320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6pPr>
            <a:lvl7pPr indent="-336550" lvl="6" marL="320040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7pPr>
            <a:lvl8pPr indent="-336550" lvl="7" marL="365760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8pPr>
            <a:lvl9pPr indent="-336550" lvl="8" marL="411480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9pPr>
          </a:lstStyle>
          <a:p/>
        </p:txBody>
      </p:sp>
      <p:sp>
        <p:nvSpPr>
          <p:cNvPr id="36" name="Google Shape;36;p24"/>
          <p:cNvSpPr txBox="1"/>
          <p:nvPr>
            <p:ph idx="2" type="body"/>
          </p:nvPr>
        </p:nvSpPr>
        <p:spPr>
          <a:xfrm rot="-60000">
            <a:off x="1148125" y="3623748"/>
            <a:ext cx="3048891" cy="2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36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37" name="Google Shape;37;p24"/>
          <p:cNvSpPr txBox="1"/>
          <p:nvPr>
            <p:ph idx="10" type="dt"/>
          </p:nvPr>
        </p:nvSpPr>
        <p:spPr>
          <a:xfrm rot="60000">
            <a:off x="6341698" y="588567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4"/>
          <p:cNvSpPr txBox="1"/>
          <p:nvPr>
            <p:ph idx="11" type="ftr"/>
          </p:nvPr>
        </p:nvSpPr>
        <p:spPr>
          <a:xfrm rot="-60000">
            <a:off x="914554" y="5829261"/>
            <a:ext cx="35226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4"/>
          <p:cNvSpPr txBox="1"/>
          <p:nvPr>
            <p:ph idx="12" type="sldNum"/>
          </p:nvPr>
        </p:nvSpPr>
        <p:spPr>
          <a:xfrm rot="60000">
            <a:off x="7557313" y="5896961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" type="body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indent="-325755" lvl="3" marL="1828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indent="-325754" lvl="4" marL="22860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indent="-325754" lvl="5" marL="2743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indent="-325754" lvl="6" marL="3200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indent="-325754" lvl="7" marL="3657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indent="-325754" lvl="8" marL="4114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/>
        </p:txBody>
      </p:sp>
      <p:sp>
        <p:nvSpPr>
          <p:cNvPr id="43" name="Google Shape;43;p25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5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5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2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8" name="Google Shape;48;p26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1764"/>
                  </a:srgbClr>
                </a:gs>
                <a:gs pos="60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r="100%" t="100%"/>
              </a:path>
              <a:tileRect b="-100%" l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9" name="Google Shape;49;p26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5686"/>
                  </a:srgbClr>
                </a:gs>
                <a:gs pos="61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l="100%" t="100%"/>
              </a:path>
              <a:tileRect b="-100%" r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50" name="Google Shape;50;p26"/>
          <p:cNvSpPr/>
          <p:nvPr/>
        </p:nvSpPr>
        <p:spPr>
          <a:xfrm rot="10800000">
            <a:off x="891821" y="5617774"/>
            <a:ext cx="7382935" cy="537210"/>
          </a:xfrm>
          <a:custGeom>
            <a:rect b="b" l="l" r="r" t="t"/>
            <a:pathLst>
              <a:path extrusionOk="0" h="495300" w="795528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>
            <a:gsLst>
              <a:gs pos="0">
                <a:srgbClr val="010101">
                  <a:alpha val="33725"/>
                </a:srgbClr>
              </a:gs>
              <a:gs pos="30000">
                <a:srgbClr val="010101">
                  <a:alpha val="33725"/>
                </a:srgbClr>
              </a:gs>
              <a:gs pos="100000">
                <a:srgbClr val="010101">
                  <a:alpha val="2588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1" name="Google Shape;51;p26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rgbClr val="FEFEFE"/>
          </a:solid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52;p26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rotWithShape="1">
            <a:blip r:embed="rId2">
              <a:alphaModFix amt="20000"/>
            </a:blip>
            <a:tile algn="tl" flip="none" tx="0" sx="100000" ty="0" sy="100000"/>
          </a:blip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C:\Users\Administrator\Desktop\Pushpin Dev\Assets\pushpinLeft.png" id="53" name="Google Shape;5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435684">
            <a:off x="769521" y="702069"/>
            <a:ext cx="567831" cy="5678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strator\Desktop\Pushpin Dev\Assets\pushpinLeft.png" id="54" name="Google Shape;5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096196">
            <a:off x="7855433" y="749720"/>
            <a:ext cx="566928" cy="5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6"/>
          <p:cNvSpPr txBox="1"/>
          <p:nvPr>
            <p:ph type="ctrTitle"/>
          </p:nvPr>
        </p:nvSpPr>
        <p:spPr>
          <a:xfrm>
            <a:off x="1727201" y="1794935"/>
            <a:ext cx="5723468" cy="1828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nstantia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" type="subTitle"/>
          </p:nvPr>
        </p:nvSpPr>
        <p:spPr>
          <a:xfrm>
            <a:off x="1727200" y="3736622"/>
            <a:ext cx="5712179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SzPts val="204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SzPts val="187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SzPts val="153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7" name="Google Shape;57;p26"/>
          <p:cNvSpPr txBox="1"/>
          <p:nvPr>
            <p:ph idx="10" type="dt"/>
          </p:nvPr>
        </p:nvSpPr>
        <p:spPr>
          <a:xfrm>
            <a:off x="6770676" y="535759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6"/>
          <p:cNvSpPr txBox="1"/>
          <p:nvPr>
            <p:ph idx="11" type="ftr"/>
          </p:nvPr>
        </p:nvSpPr>
        <p:spPr>
          <a:xfrm>
            <a:off x="1174044" y="5357592"/>
            <a:ext cx="50348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6"/>
          <p:cNvSpPr txBox="1"/>
          <p:nvPr>
            <p:ph idx="12" type="sldNum"/>
          </p:nvPr>
        </p:nvSpPr>
        <p:spPr>
          <a:xfrm>
            <a:off x="6213930" y="535759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7"/>
          <p:cNvSpPr txBox="1"/>
          <p:nvPr>
            <p:ph type="title"/>
          </p:nvPr>
        </p:nvSpPr>
        <p:spPr>
          <a:xfrm>
            <a:off x="1444979" y="2239430"/>
            <a:ext cx="6254044" cy="136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stantia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7"/>
          <p:cNvSpPr txBox="1"/>
          <p:nvPr>
            <p:ph idx="1" type="body"/>
          </p:nvPr>
        </p:nvSpPr>
        <p:spPr>
          <a:xfrm>
            <a:off x="1456267" y="3725334"/>
            <a:ext cx="6231467" cy="13095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27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7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7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8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8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8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1" name="Google Shape;71;p28"/>
          <p:cNvSpPr txBox="1"/>
          <p:nvPr>
            <p:ph idx="1" type="body"/>
          </p:nvPr>
        </p:nvSpPr>
        <p:spPr>
          <a:xfrm>
            <a:off x="1298448" y="2121407"/>
            <a:ext cx="3200400" cy="3602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indent="-325755" lvl="3" marL="1828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indent="-325754" lvl="4" marL="22860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indent="-325754" lvl="5" marL="2743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indent="-325754" lvl="6" marL="3200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indent="-325754" lvl="7" marL="3657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indent="-325754" lvl="8" marL="4114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/>
        </p:txBody>
      </p:sp>
      <p:sp>
        <p:nvSpPr>
          <p:cNvPr id="72" name="Google Shape;72;p28"/>
          <p:cNvSpPr txBox="1"/>
          <p:nvPr>
            <p:ph idx="2" type="body"/>
          </p:nvPr>
        </p:nvSpPr>
        <p:spPr>
          <a:xfrm>
            <a:off x="4663440" y="2119313"/>
            <a:ext cx="3200400" cy="3605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indent="-325755" lvl="3" marL="1828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indent="-325754" lvl="4" marL="22860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indent="-325754" lvl="5" marL="2743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indent="-325754" lvl="6" marL="3200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indent="-325754" lvl="7" marL="3657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indent="-325754" lvl="8" marL="4114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/>
        </p:txBody>
      </p:sp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9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9"/>
          <p:cNvSpPr txBox="1"/>
          <p:nvPr>
            <p:ph idx="1" type="body"/>
          </p:nvPr>
        </p:nvSpPr>
        <p:spPr>
          <a:xfrm>
            <a:off x="1557869" y="2122312"/>
            <a:ext cx="2939521" cy="8202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76" name="Google Shape;76;p29"/>
          <p:cNvSpPr txBox="1"/>
          <p:nvPr>
            <p:ph idx="2" type="body"/>
          </p:nvPr>
        </p:nvSpPr>
        <p:spPr>
          <a:xfrm>
            <a:off x="4910669" y="2122311"/>
            <a:ext cx="2944368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77" name="Google Shape;77;p29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9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9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0" name="Google Shape;80;p29"/>
          <p:cNvSpPr txBox="1"/>
          <p:nvPr>
            <p:ph idx="3" type="body"/>
          </p:nvPr>
        </p:nvSpPr>
        <p:spPr>
          <a:xfrm>
            <a:off x="1298448" y="2944368"/>
            <a:ext cx="3227832" cy="2779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indent="-325755" lvl="3" marL="1828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indent="-325754" lvl="4" marL="22860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indent="-325754" lvl="5" marL="2743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indent="-325754" lvl="6" marL="3200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indent="-325754" lvl="7" marL="3657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indent="-325754" lvl="8" marL="4114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/>
        </p:txBody>
      </p:sp>
      <p:sp>
        <p:nvSpPr>
          <p:cNvPr id="81" name="Google Shape;81;p29"/>
          <p:cNvSpPr txBox="1"/>
          <p:nvPr>
            <p:ph idx="4" type="body"/>
          </p:nvPr>
        </p:nvSpPr>
        <p:spPr>
          <a:xfrm>
            <a:off x="4645151" y="2944813"/>
            <a:ext cx="3227832" cy="2779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indent="-325755" lvl="3" marL="1828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indent="-325754" lvl="4" marL="22860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indent="-325754" lvl="5" marL="27432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indent="-325754" lvl="6" marL="32004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indent="-325754" lvl="7" marL="36576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indent="-325754" lvl="8" marL="4114800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/>
        </p:txBody>
      </p:sp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0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0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0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0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9" name="Google Shape;89;p31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1764"/>
                  </a:srgbClr>
                </a:gs>
                <a:gs pos="60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r="100%" t="100%"/>
              </a:path>
              <a:tileRect b="-100%" l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5686"/>
                  </a:srgbClr>
                </a:gs>
                <a:gs pos="61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l="100%" t="100%"/>
              </a:path>
              <a:tileRect b="-100%" r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91" name="Google Shape;91;p31"/>
          <p:cNvSpPr/>
          <p:nvPr/>
        </p:nvSpPr>
        <p:spPr>
          <a:xfrm rot="10800000">
            <a:off x="632177" y="6058038"/>
            <a:ext cx="7721601" cy="537210"/>
          </a:xfrm>
          <a:custGeom>
            <a:rect b="b" l="l" r="r" t="t"/>
            <a:pathLst>
              <a:path extrusionOk="0" h="495300" w="795528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>
            <a:gsLst>
              <a:gs pos="0">
                <a:srgbClr val="010101">
                  <a:alpha val="33725"/>
                </a:srgbClr>
              </a:gs>
              <a:gs pos="30000">
                <a:srgbClr val="010101">
                  <a:alpha val="33725"/>
                </a:srgbClr>
              </a:gs>
              <a:gs pos="100000">
                <a:srgbClr val="010101">
                  <a:alpha val="2588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2" name="Google Shape;92;p31"/>
          <p:cNvSpPr/>
          <p:nvPr/>
        </p:nvSpPr>
        <p:spPr>
          <a:xfrm rot="-60000">
            <a:off x="749204" y="576868"/>
            <a:ext cx="3788941" cy="57222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3" name="Google Shape;93;p31"/>
          <p:cNvSpPr/>
          <p:nvPr/>
        </p:nvSpPr>
        <p:spPr>
          <a:xfrm rot="-60000">
            <a:off x="745058" y="575769"/>
            <a:ext cx="3788941" cy="5722296"/>
          </a:xfrm>
          <a:prstGeom prst="rect">
            <a:avLst/>
          </a:prstGeom>
          <a:blipFill rotWithShape="1">
            <a:blip r:embed="rId2">
              <a:alphaModFix amt="20000"/>
            </a:blip>
            <a:tile algn="tl" flip="none" tx="0" sx="100000" ty="0" sy="100000"/>
          </a:blip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4" name="Google Shape;94;p31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5" name="Google Shape;95;p31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rotWithShape="1">
            <a:blip r:embed="rId2">
              <a:alphaModFix amt="20000"/>
            </a:blip>
            <a:tile algn="tl" flip="none" tx="0" sx="100000" ty="0" sy="100000"/>
          </a:blip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C:\Users\Administrator\Desktop\Pushpin Dev\Assets\pushpinLeft.png" id="96" name="Google Shape;9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435684">
            <a:off x="2371106" y="293953"/>
            <a:ext cx="567831" cy="5678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strator\Desktop\Pushpin Dev\Assets\pushpinLeft.png" id="97" name="Google Shape;9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096196">
            <a:off x="6279647" y="333163"/>
            <a:ext cx="566928" cy="5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1"/>
          <p:cNvSpPr txBox="1"/>
          <p:nvPr>
            <p:ph type="title"/>
          </p:nvPr>
        </p:nvSpPr>
        <p:spPr>
          <a:xfrm rot="-60000">
            <a:off x="1106424" y="2020824"/>
            <a:ext cx="3063240" cy="14996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1"/>
          <p:cNvSpPr/>
          <p:nvPr>
            <p:ph idx="2" type="pic"/>
          </p:nvPr>
        </p:nvSpPr>
        <p:spPr>
          <a:xfrm rot="60000">
            <a:off x="4898615" y="1207272"/>
            <a:ext cx="2913863" cy="4539412"/>
          </a:xfrm>
          <a:prstGeom prst="rect">
            <a:avLst/>
          </a:prstGeom>
          <a:noFill/>
          <a:ln cap="rnd" cmpd="sng" w="101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88900" rotWithShape="0" algn="tl">
              <a:srgbClr val="000000">
                <a:alpha val="40000"/>
              </a:srgbClr>
            </a:outerShdw>
          </a:effectLst>
        </p:spPr>
      </p:sp>
      <p:sp>
        <p:nvSpPr>
          <p:cNvPr id="100" name="Google Shape;100;p31"/>
          <p:cNvSpPr txBox="1"/>
          <p:nvPr>
            <p:ph idx="1" type="body"/>
          </p:nvPr>
        </p:nvSpPr>
        <p:spPr>
          <a:xfrm rot="-60000">
            <a:off x="1152144" y="3621024"/>
            <a:ext cx="3044952" cy="2103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36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101" name="Google Shape;101;p31"/>
          <p:cNvSpPr txBox="1"/>
          <p:nvPr>
            <p:ph idx="10" type="dt"/>
          </p:nvPr>
        </p:nvSpPr>
        <p:spPr>
          <a:xfrm rot="60000">
            <a:off x="6345936" y="5888737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1"/>
          <p:cNvSpPr txBox="1"/>
          <p:nvPr>
            <p:ph idx="11" type="ftr"/>
          </p:nvPr>
        </p:nvSpPr>
        <p:spPr>
          <a:xfrm rot="-60000">
            <a:off x="914569" y="5831037"/>
            <a:ext cx="33190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1"/>
          <p:cNvSpPr txBox="1"/>
          <p:nvPr>
            <p:ph idx="12" type="sldNum"/>
          </p:nvPr>
        </p:nvSpPr>
        <p:spPr>
          <a:xfrm rot="60000">
            <a:off x="7562089" y="5900026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11.jpg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Google Shape;7;p22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1764"/>
                  </a:srgbClr>
                </a:gs>
                <a:gs pos="60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r="100%" t="100%"/>
              </a:path>
              <a:tileRect b="-100%" l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" name="Google Shape;8;p22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5686"/>
                  </a:srgbClr>
                </a:gs>
                <a:gs pos="61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l="100%" t="100%"/>
              </a:path>
              <a:tileRect b="-100%" r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9" name="Google Shape;9;p22"/>
          <p:cNvSpPr/>
          <p:nvPr/>
        </p:nvSpPr>
        <p:spPr>
          <a:xfrm rot="10800000">
            <a:off x="628650" y="6069330"/>
            <a:ext cx="7920991" cy="537210"/>
          </a:xfrm>
          <a:custGeom>
            <a:rect b="b" l="l" r="r" t="t"/>
            <a:pathLst>
              <a:path extrusionOk="0" h="495300" w="795528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>
            <a:gsLst>
              <a:gs pos="0">
                <a:srgbClr val="010101">
                  <a:alpha val="33725"/>
                </a:srgbClr>
              </a:gs>
              <a:gs pos="30000">
                <a:srgbClr val="010101">
                  <a:alpha val="33725"/>
                </a:srgbClr>
              </a:gs>
              <a:gs pos="100000">
                <a:srgbClr val="010101">
                  <a:alpha val="2588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" name="Google Shape;10;p22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rgbClr val="FEFEFE"/>
          </a:solid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" name="Google Shape;11;p22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rotWithShape="1">
            <a:blip r:embed="rId2">
              <a:alphaModFix amt="20000"/>
            </a:blip>
            <a:tile algn="tl" flip="none" tx="0" sx="100000" ty="0" sy="100000"/>
          </a:blipFill>
          <a:ln>
            <a:noFill/>
          </a:ln>
          <a:effectLst>
            <a:outerShdw blurRad="101600" rotWithShape="0" algn="t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C:\Users\Administrator\Desktop\Pushpin Dev\Assets\pushpinLeft.png" id="12" name="Google Shape;1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435684">
            <a:off x="543741" y="273091"/>
            <a:ext cx="567831" cy="5678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strator\Desktop\Pushpin Dev\Assets\pushpinLeft.png" id="13" name="Google Shape;1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096196">
            <a:off x="8115079" y="298163"/>
            <a:ext cx="566928" cy="5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2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  <a:defRPr b="0" i="0" sz="4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2"/>
          <p:cNvSpPr txBox="1"/>
          <p:nvPr>
            <p:ph idx="1" type="body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14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Courgette"/>
              <a:buChar char="O"/>
              <a:defRPr b="0" i="0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47344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870"/>
              <a:buFont typeface="Courgette"/>
              <a:buChar char="O"/>
              <a:defRPr b="0" i="0" sz="2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365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Courgette"/>
              <a:buChar char="O"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25755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1496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496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496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4959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4959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6" name="Google Shape;16;p22"/>
          <p:cNvSpPr txBox="1"/>
          <p:nvPr>
            <p:ph idx="10" type="dt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7" name="Google Shape;17;p22"/>
          <p:cNvSpPr txBox="1"/>
          <p:nvPr>
            <p:ph idx="11" type="ftr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8" name="Google Shape;18;p22"/>
          <p:cNvSpPr txBox="1"/>
          <p:nvPr>
            <p:ph idx="12" type="sldNum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>
    <p:split orient="vert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6.jpg"/><Relationship Id="rId5" Type="http://schemas.openxmlformats.org/officeDocument/2006/relationships/image" Target="../media/image12.jpg"/><Relationship Id="rId6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Relationship Id="rId4" Type="http://schemas.openxmlformats.org/officeDocument/2006/relationships/image" Target="../media/image18.jpg"/><Relationship Id="rId5" Type="http://schemas.openxmlformats.org/officeDocument/2006/relationships/image" Target="../media/image21.jpg"/><Relationship Id="rId6" Type="http://schemas.openxmlformats.org/officeDocument/2006/relationships/image" Target="../media/image20.jpg"/><Relationship Id="rId7" Type="http://schemas.openxmlformats.org/officeDocument/2006/relationships/image" Target="../media/image9.jpg"/><Relationship Id="rId8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g"/><Relationship Id="rId4" Type="http://schemas.openxmlformats.org/officeDocument/2006/relationships/image" Target="../media/image16.jpg"/><Relationship Id="rId5" Type="http://schemas.openxmlformats.org/officeDocument/2006/relationships/image" Target="../media/image25.jpg"/><Relationship Id="rId6" Type="http://schemas.openxmlformats.org/officeDocument/2006/relationships/image" Target="../media/image14.jpg"/><Relationship Id="rId7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Relationship Id="rId4" Type="http://schemas.openxmlformats.org/officeDocument/2006/relationships/image" Target="../media/image19.jpg"/><Relationship Id="rId5" Type="http://schemas.openxmlformats.org/officeDocument/2006/relationships/image" Target="../media/image23.jpg"/><Relationship Id="rId6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"/>
          <p:cNvSpPr txBox="1"/>
          <p:nvPr/>
        </p:nvSpPr>
        <p:spPr>
          <a:xfrm>
            <a:off x="428625" y="500063"/>
            <a:ext cx="82867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ГАПОУ “Волгоградский медицинский колледж”</a:t>
            </a:r>
            <a:endParaRPr b="1" i="0" sz="18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1" name="Google Shape;121;p1"/>
          <p:cNvSpPr/>
          <p:nvPr/>
        </p:nvSpPr>
        <p:spPr>
          <a:xfrm>
            <a:off x="428596" y="2033499"/>
            <a:ext cx="8286900" cy="30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D00B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Направления </a:t>
            </a:r>
            <a:endParaRPr b="1" sz="4800">
              <a:solidFill>
                <a:srgbClr val="D00B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D00B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волонтерства</a:t>
            </a:r>
            <a:endParaRPr b="1" sz="4800">
              <a:solidFill>
                <a:srgbClr val="D00B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122" name="Google Shape;122;p1"/>
          <p:cNvGraphicFramePr/>
          <p:nvPr/>
        </p:nvGraphicFramePr>
        <p:xfrm>
          <a:off x="714348" y="3929066"/>
          <a:ext cx="7715304" cy="2357454"/>
        </p:xfrm>
        <a:graphic>
          <a:graphicData uri="http://schemas.openxmlformats.org/presentationml/2006/ole">
            <mc:AlternateContent>
              <mc:Choice Requires="v">
                <p:oleObj r:id="rId4" imgH="2357454" imgW="7715304" progId="" spid="_x0000_s1">
                  <p:embed/>
                </p:oleObj>
              </mc:Choice>
              <mc:Fallback>
                <p:oleObj r:id="rId5" imgH="2357454" imgW="7715304" progId="">
                  <p:embed/>
                  <p:pic>
                    <p:nvPicPr>
                      <p:cNvPr id="122" name="Google Shape;122;p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714348" y="3929066"/>
                        <a:ext cx="7715304" cy="23574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/>
          <p:nvPr/>
        </p:nvSpPr>
        <p:spPr>
          <a:xfrm>
            <a:off x="785786" y="514159"/>
            <a:ext cx="728667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D00B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СОБЫТИЙНОЕ ВОЛОНТЕРСТВО</a:t>
            </a:r>
            <a:endParaRPr b="1" i="0" sz="3600" u="none" cap="none" strike="noStrike">
              <a:solidFill>
                <a:srgbClr val="D00B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descr="G:\Стенды\ФОТО\на стенд\вОРЛДСКИЛЗ\DSC_1478.JPG" id="128" name="Google Shape;128;p8"/>
          <p:cNvPicPr preferRelativeResize="0"/>
          <p:nvPr/>
        </p:nvPicPr>
        <p:blipFill rotWithShape="1">
          <a:blip r:embed="rId3">
            <a:alphaModFix/>
          </a:blip>
          <a:srcRect b="0" l="0" r="0" t="12000"/>
          <a:stretch/>
        </p:blipFill>
        <p:spPr>
          <a:xfrm>
            <a:off x="857224" y="1714488"/>
            <a:ext cx="3064149" cy="1785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:\Стенды\ФОТО\на стенд\вОРЛДСКИЛЗ\DSC_1490.JPG" id="129" name="Google Shape;129;p8"/>
          <p:cNvPicPr preferRelativeResize="0"/>
          <p:nvPr/>
        </p:nvPicPr>
        <p:blipFill rotWithShape="1">
          <a:blip r:embed="rId4">
            <a:alphaModFix/>
          </a:blip>
          <a:srcRect b="0" l="4762" r="4762" t="7190"/>
          <a:stretch/>
        </p:blipFill>
        <p:spPr>
          <a:xfrm>
            <a:off x="3786182" y="1571612"/>
            <a:ext cx="4572032" cy="31063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:\Стенды\ФОТО\на стенд\вОРЛДСКИЛЗ\DSC_1331.JPG" id="130" name="Google Shape;130;p8"/>
          <p:cNvPicPr preferRelativeResize="0"/>
          <p:nvPr/>
        </p:nvPicPr>
        <p:blipFill rotWithShape="1">
          <a:blip r:embed="rId5">
            <a:alphaModFix/>
          </a:blip>
          <a:srcRect b="2306" l="8824" r="7353" t="8881"/>
          <a:stretch/>
        </p:blipFill>
        <p:spPr>
          <a:xfrm>
            <a:off x="5143504" y="4000504"/>
            <a:ext cx="3143272" cy="22058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:\Стенды\ФОТО\8oU0F62gF7Q.jpg" id="131" name="Google Shape;131;p8"/>
          <p:cNvPicPr preferRelativeResize="0"/>
          <p:nvPr/>
        </p:nvPicPr>
        <p:blipFill rotWithShape="1">
          <a:blip r:embed="rId6">
            <a:alphaModFix/>
          </a:blip>
          <a:srcRect b="12195" l="3659" r="12195" t="19512"/>
          <a:stretch/>
        </p:blipFill>
        <p:spPr>
          <a:xfrm>
            <a:off x="857224" y="3571876"/>
            <a:ext cx="4342410" cy="264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/>
          <p:nvPr/>
        </p:nvSpPr>
        <p:spPr>
          <a:xfrm>
            <a:off x="1196436" y="2603731"/>
            <a:ext cx="27894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D00B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ПЕРВАЯ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D00B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ПОМОЩЬ</a:t>
            </a:r>
            <a:endParaRPr b="1" i="0" sz="3600" u="none" cap="none" strike="noStrike">
              <a:solidFill>
                <a:srgbClr val="D00B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descr="Z:\5_Лаборанты\для презентации фото\первая помощь\Рисунок3.jpg" id="137" name="Google Shape;13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3438" y="785794"/>
            <a:ext cx="1643074" cy="123363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Z:\5_Лаборанты\для презентации фото\первая помощь\AxPXLRlJ_-g.jpg" id="138" name="Google Shape;13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3636" y="4000504"/>
            <a:ext cx="1924500" cy="17859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39" name="Google Shape;139;p11"/>
          <p:cNvSpPr/>
          <p:nvPr/>
        </p:nvSpPr>
        <p:spPr>
          <a:xfrm>
            <a:off x="1000100" y="1928802"/>
            <a:ext cx="3071834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0070C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Z:\5_Лаборанты\для презентации фото\первая помощь\DSC_1353.jpg" id="140" name="Google Shape;14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3636" y="2357430"/>
            <a:ext cx="1928826" cy="144661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Z:\5_Лаборанты\для презентации фото\первая помощь\DSC_1332.jpg" id="141" name="Google Shape;141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38904" y="928670"/>
            <a:ext cx="1714512" cy="128588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Z:\5_Лаборанты\для презентации фото\первая помощь\DSC_0247.JPG" id="142" name="Google Shape;142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72000" y="2214554"/>
            <a:ext cx="1428760" cy="162303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Z:\5_Лаборанты\ДЛЯ МЕНЯ\фото волонт деятельности\обучение перв помощи\DSC_0173.JPG" id="143" name="Google Shape;143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14876" y="4071942"/>
            <a:ext cx="1347781" cy="202167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"/>
          <p:cNvSpPr/>
          <p:nvPr/>
        </p:nvSpPr>
        <p:spPr>
          <a:xfrm>
            <a:off x="916349" y="857232"/>
            <a:ext cx="33699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D00B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З</a:t>
            </a:r>
            <a:r>
              <a:rPr b="1" lang="ru-RU" sz="2500">
                <a:solidFill>
                  <a:srgbClr val="0070C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доровый</a:t>
            </a:r>
            <a:endParaRPr b="1" sz="2500">
              <a:solidFill>
                <a:srgbClr val="0070C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500">
                <a:solidFill>
                  <a:srgbClr val="D00B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О</a:t>
            </a:r>
            <a:r>
              <a:rPr b="1" lang="ru-RU" sz="2500">
                <a:solidFill>
                  <a:srgbClr val="0070C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браз </a:t>
            </a:r>
            <a:endParaRPr b="1" sz="2500">
              <a:solidFill>
                <a:srgbClr val="0070C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500">
                <a:solidFill>
                  <a:srgbClr val="D00B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Ж</a:t>
            </a:r>
            <a:r>
              <a:rPr b="1" lang="ru-RU" sz="2500">
                <a:solidFill>
                  <a:srgbClr val="0070C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изни</a:t>
            </a:r>
            <a:endParaRPr b="1" sz="2500">
              <a:solidFill>
                <a:srgbClr val="0070C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0070C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500">
                <a:solidFill>
                  <a:srgbClr val="0070C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-профилактика психоактивных веществ</a:t>
            </a:r>
            <a:endParaRPr b="1" sz="2500">
              <a:solidFill>
                <a:srgbClr val="0070C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0070C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500">
                <a:solidFill>
                  <a:srgbClr val="0070C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-профориентация</a:t>
            </a:r>
            <a:endParaRPr b="1" sz="2300">
              <a:solidFill>
                <a:srgbClr val="0070C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descr="Z:\10_Сектор профориентации и трудоустройства выпускников\Куксова\2014-2015 УЧ.ГОД\фото проф-ка ССЗ\DSC_0443.JPG" id="149" name="Google Shape;14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4876" y="2714620"/>
            <a:ext cx="2561185" cy="171451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Z:\10_Сектор профориентации и трудоустройства выпускников\Куксова\2014-2015 УЧ.ГОД\фото проф-ка ССЗ\DSC_0483.JPG" id="150" name="Google Shape;15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000108"/>
            <a:ext cx="2347509" cy="157163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Z:\5_Лаборанты\ДЛЯ МЕНЯ\фото волонт деятельности\Вершинина ЦР 2 апрель\IMG_20150515_105558.jpg" id="151" name="Google Shape;15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43702" y="857232"/>
            <a:ext cx="1571636" cy="209551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Z:\5_Лаборанты\ДЛЯ МЕНЯ\фото волонт деятельности\Вершинина ЦР 2 апрель\IMG_20150515_104859.jpg" id="152" name="Google Shape;152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6314" y="4572008"/>
            <a:ext cx="2000264" cy="150019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53" name="Google Shape;153;p12"/>
          <p:cNvSpPr/>
          <p:nvPr/>
        </p:nvSpPr>
        <p:spPr>
          <a:xfrm>
            <a:off x="1574617" y="3813565"/>
            <a:ext cx="26433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070C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descr="Z:\10_Сектор профориентации и трудоустройства выпускников\Куксова\2014-2015 УЧ.ГОД\фото проф-ка ССЗ\DSC_0498.JPG" id="154" name="Google Shape;154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6467831" y="4462127"/>
            <a:ext cx="1928828" cy="129133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Z:\5_Лаборанты\ДЛЯ МЕНЯ\фото волонт деятельности\DSC_0241.JPG" id="159" name="Google Shape;1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5984" y="4374333"/>
            <a:ext cx="2071702" cy="138684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Z:\5_Лаборанты\ДЛЯ МЕНЯ\фото волонт деятельности\DSCF0345.JPG" id="160" name="Google Shape;16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8423" y="4366658"/>
            <a:ext cx="1869585" cy="140218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61" name="Google Shape;161;p14"/>
          <p:cNvSpPr/>
          <p:nvPr/>
        </p:nvSpPr>
        <p:spPr>
          <a:xfrm>
            <a:off x="857224" y="714356"/>
            <a:ext cx="357190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 cap="none">
                <a:solidFill>
                  <a:srgbClr val="D00B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ЗДОРОВАЯ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 cap="none">
                <a:solidFill>
                  <a:srgbClr val="D00B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ЖЕНЩИНА-</a:t>
            </a:r>
            <a:br>
              <a:rPr b="1" lang="ru-RU" sz="3600" cap="none">
                <a:solidFill>
                  <a:srgbClr val="D00B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endParaRPr b="1" sz="3600" cap="none">
              <a:solidFill>
                <a:srgbClr val="D00B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descr="D:\Рабочая 2013\РАБОЧАЯ\РОВЕНКО\Волонтеры\DSC_0011.JPG" id="162" name="Google Shape;16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8737" y="2330389"/>
            <a:ext cx="1869585" cy="123657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63" name="Google Shape;163;p14"/>
          <p:cNvSpPr/>
          <p:nvPr/>
        </p:nvSpPr>
        <p:spPr>
          <a:xfrm>
            <a:off x="4714876" y="1785926"/>
            <a:ext cx="3143272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D00B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4" name="Google Shape;164;p14"/>
          <p:cNvSpPr/>
          <p:nvPr/>
        </p:nvSpPr>
        <p:spPr>
          <a:xfrm>
            <a:off x="4572000" y="714356"/>
            <a:ext cx="35719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D00B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ЗДОРОВАЯ НАЦИЯ</a:t>
            </a:r>
            <a:endParaRPr sz="3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Z:\5_Лаборанты\ДЛЯ МЕНЯ\фото волонт деятельности\волонтеры придворовой А А\волонтеры Придворовой А А\P1040910.JPG" id="165" name="Google Shape;16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38037" y="2228678"/>
            <a:ext cx="1920114" cy="144000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d8c23ab6d3213b_1"/>
          <p:cNvSpPr txBox="1"/>
          <p:nvPr>
            <p:ph type="title"/>
          </p:nvPr>
        </p:nvSpPr>
        <p:spPr>
          <a:xfrm rot="-59805">
            <a:off x="1157623" y="1258329"/>
            <a:ext cx="3000754" cy="1269489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50"/>
              <a:t>Волонтёрский клуб</a:t>
            </a:r>
            <a:endParaRPr b="1" sz="265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50"/>
              <a:t>«Норма жизни»</a:t>
            </a:r>
            <a:endParaRPr b="1" sz="2650"/>
          </a:p>
        </p:txBody>
      </p:sp>
      <p:sp>
        <p:nvSpPr>
          <p:cNvPr id="171" name="Google Shape;171;g2d8c23ab6d3213b_1"/>
          <p:cNvSpPr txBox="1"/>
          <p:nvPr>
            <p:ph idx="1" type="body"/>
          </p:nvPr>
        </p:nvSpPr>
        <p:spPr>
          <a:xfrm rot="60090">
            <a:off x="4847936" y="786975"/>
            <a:ext cx="3020861" cy="4390866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77500" lnSpcReduction="10000"/>
          </a:bodyPr>
          <a:lstStyle/>
          <a:p>
            <a:pPr indent="0" lvl="0" marL="0" rtl="0" algn="l">
              <a:spcBef>
                <a:spcPts val="440"/>
              </a:spcBef>
              <a:spcAft>
                <a:spcPts val="0"/>
              </a:spcAft>
              <a:buNone/>
            </a:pPr>
            <a:r>
              <a:rPr lang="ru-RU"/>
              <a:t>Волонтеры колледжа посещают </a:t>
            </a:r>
            <a:r>
              <a:rPr lang="ru-RU"/>
              <a:t> волгоградскую больницу скорой медицинской помощи № 25 и проводят  занятия  для реабилитации пациентов после инсульта провели логопед и специалист по лечебной физической культуре.</a:t>
            </a:r>
            <a:endParaRPr/>
          </a:p>
          <a:p>
            <a:pPr indent="0" lvl="0" marL="0" rtl="0" algn="l">
              <a:spcBef>
                <a:spcPts val="440"/>
              </a:spcBef>
              <a:spcAft>
                <a:spcPts val="0"/>
              </a:spcAft>
              <a:buNone/>
            </a:pPr>
            <a:r>
              <a:rPr lang="ru-RU"/>
              <a:t>Волонтерский клуб "Норма жизни" создан на базе колледжа в 2021 году для подготовки добровольцев по оказанию помощи перенесшим инсульт людям.</a:t>
            </a:r>
            <a:endParaRPr/>
          </a:p>
        </p:txBody>
      </p:sp>
      <p:sp>
        <p:nvSpPr>
          <p:cNvPr id="172" name="Google Shape;172;g2d8c23ab6d3213b_1"/>
          <p:cNvSpPr txBox="1"/>
          <p:nvPr>
            <p:ph idx="2" type="body"/>
          </p:nvPr>
        </p:nvSpPr>
        <p:spPr>
          <a:xfrm rot="-59878">
            <a:off x="1148097" y="3623804"/>
            <a:ext cx="3048762" cy="210031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32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g2d8c23ab6d3213b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888" y="3309275"/>
            <a:ext cx="3639226" cy="272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/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</a:pPr>
            <a:r>
              <a:t/>
            </a:r>
            <a:endParaRPr/>
          </a:p>
        </p:txBody>
      </p:sp>
      <p:sp>
        <p:nvSpPr>
          <p:cNvPr id="179" name="Google Shape;179;p20"/>
          <p:cNvSpPr txBox="1"/>
          <p:nvPr>
            <p:ph idx="1" type="body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44780" lvl="0" marL="274320" rtl="0" algn="l">
              <a:spcBef>
                <a:spcPts val="0"/>
              </a:spcBef>
              <a:spcAft>
                <a:spcPts val="0"/>
              </a:spcAft>
              <a:buSzPts val="2040"/>
              <a:buNone/>
            </a:pPr>
            <a:r>
              <a:t/>
            </a:r>
            <a:endParaRPr/>
          </a:p>
        </p:txBody>
      </p:sp>
      <p:sp>
        <p:nvSpPr>
          <p:cNvPr id="180" name="Google Shape;180;p20"/>
          <p:cNvSpPr/>
          <p:nvPr/>
        </p:nvSpPr>
        <p:spPr>
          <a:xfrm>
            <a:off x="714348" y="5445641"/>
            <a:ext cx="768910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D00B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ПРИСОЕДИНЯЙТЕСЬ!</a:t>
            </a:r>
            <a:endParaRPr b="1" sz="4400">
              <a:solidFill>
                <a:srgbClr val="D00B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81" name="Google Shape;18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025" y="547400"/>
            <a:ext cx="6965248" cy="487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xmlns:r="http://schemas.openxmlformats.org/officeDocument/2006/relationships" name="Pushpin">
  <a:themeElements>
    <a:clrScheme name="Pushpin">
      <a:dk1>
        <a:srgbClr val="000000"/>
      </a:dk1>
      <a:lt1>
        <a:srgbClr val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2015-10-21T12:57:26Z</dcterms:created>
  <dc:creator>qwer</dc:creator>
</cp:coreProperties>
</file>