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CF3F5B8-D8C3-4E45-BBBE-CB070BB9ED06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0E834BA-D6C1-4761-B286-440FB8EC96F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56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F5B8-D8C3-4E45-BBBE-CB070BB9ED06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834BA-D6C1-4761-B286-440FB8EC9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54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F5B8-D8C3-4E45-BBBE-CB070BB9ED06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834BA-D6C1-4761-B286-440FB8EC96F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459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F5B8-D8C3-4E45-BBBE-CB070BB9ED06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834BA-D6C1-4761-B286-440FB8EC96F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943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F5B8-D8C3-4E45-BBBE-CB070BB9ED06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834BA-D6C1-4761-B286-440FB8EC9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272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F5B8-D8C3-4E45-BBBE-CB070BB9ED06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834BA-D6C1-4761-B286-440FB8EC96F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121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F5B8-D8C3-4E45-BBBE-CB070BB9ED06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834BA-D6C1-4761-B286-440FB8EC96F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38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F5B8-D8C3-4E45-BBBE-CB070BB9ED06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834BA-D6C1-4761-B286-440FB8EC96F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579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F5B8-D8C3-4E45-BBBE-CB070BB9ED06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834BA-D6C1-4761-B286-440FB8EC96F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5568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F5B8-D8C3-4E45-BBBE-CB070BB9ED06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834BA-D6C1-4761-B286-440FB8EC9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687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F5B8-D8C3-4E45-BBBE-CB070BB9ED06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834BA-D6C1-4761-B286-440FB8EC96F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550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F5B8-D8C3-4E45-BBBE-CB070BB9ED06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834BA-D6C1-4761-B286-440FB8EC9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902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F5B8-D8C3-4E45-BBBE-CB070BB9ED06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834BA-D6C1-4761-B286-440FB8EC96FD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01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F5B8-D8C3-4E45-BBBE-CB070BB9ED06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834BA-D6C1-4761-B286-440FB8EC96F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614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F5B8-D8C3-4E45-BBBE-CB070BB9ED06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834BA-D6C1-4761-B286-440FB8EC9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45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F5B8-D8C3-4E45-BBBE-CB070BB9ED06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834BA-D6C1-4761-B286-440FB8EC96F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2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F5B8-D8C3-4E45-BBBE-CB070BB9ED06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834BA-D6C1-4761-B286-440FB8EC9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170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CF3F5B8-D8C3-4E45-BBBE-CB070BB9ED06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0E834BA-D6C1-4761-B286-440FB8EC9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096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Волонтерский отряд</a:t>
            </a:r>
            <a:br>
              <a:rPr lang="ru-RU" dirty="0" smtClean="0"/>
            </a:br>
            <a:r>
              <a:rPr lang="ru-RU" dirty="0" smtClean="0"/>
              <a:t>«Мы Вместе»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Волонтеры ВТЖТ – филиала РГУПС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5853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Зооволонтеры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Волонтеры ВТЖТ – филиала РГУПС помогают животным в приюте, а также животным, которые не имеют своего хозяина. Они их подкармливают, создают им будки для проживания. Так же </a:t>
            </a:r>
            <a:r>
              <a:rPr lang="ru-RU" dirty="0" err="1" smtClean="0"/>
              <a:t>отвозять</a:t>
            </a:r>
            <a:r>
              <a:rPr lang="ru-RU" dirty="0" smtClean="0"/>
              <a:t> в ветеринарные лечебные заведения.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3421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1732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3741" y="653370"/>
            <a:ext cx="6052457" cy="4539343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84" y="1204080"/>
            <a:ext cx="4833257" cy="362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471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Экологические волонтеры.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Волонтеры ВТЖТ – филиала </a:t>
            </a:r>
            <a:r>
              <a:rPr lang="ru-RU" dirty="0" smtClean="0"/>
              <a:t>РГУПС, являются не равнодушными к экологии нашей планеты. Они производят акции уборки территорий в различных районах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4227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2286" y="526143"/>
            <a:ext cx="6193971" cy="575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460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Социальные волонтеры.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Волонтеры ВТЖТ – филиала </a:t>
            </a:r>
            <a:r>
              <a:rPr lang="ru-RU" dirty="0" smtClean="0"/>
              <a:t>РГУПС помогают, так же социально не защищённым слоям населения. Студенты посещают приюты  с предоставлением своей помощи!</a:t>
            </a:r>
          </a:p>
          <a:p>
            <a:r>
              <a:rPr lang="ru-RU" dirty="0" smtClean="0"/>
              <a:t>Конечно, они еще следят за всеми праздниками в России и придумываю как поднять настроение прохожим.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5029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31159" y="3048000"/>
            <a:ext cx="2488406" cy="33178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4447" y="511627"/>
            <a:ext cx="3381830" cy="25363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501" y="511627"/>
            <a:ext cx="8259047" cy="570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5154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</TotalTime>
  <Words>115</Words>
  <Application>Microsoft Office PowerPoint</Application>
  <PresentationFormat>Широкоэкранный</PresentationFormat>
  <Paragraphs>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Garamond</vt:lpstr>
      <vt:lpstr>Натуральные материалы</vt:lpstr>
      <vt:lpstr>Волонтерский отряд «Мы Вместе»</vt:lpstr>
      <vt:lpstr>Зооволонтеры.</vt:lpstr>
      <vt:lpstr>Презентация PowerPoint</vt:lpstr>
      <vt:lpstr>Экологические волонтеры.</vt:lpstr>
      <vt:lpstr>Презентация PowerPoint</vt:lpstr>
      <vt:lpstr>Социальные волонтеры.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Волонтерский отряд «Мы Вместе»</dc:title>
  <dc:creator>Student</dc:creator>
  <cp:lastModifiedBy>Student</cp:lastModifiedBy>
  <cp:revision>4</cp:revision>
  <dcterms:created xsi:type="dcterms:W3CDTF">2023-04-17T07:13:04Z</dcterms:created>
  <dcterms:modified xsi:type="dcterms:W3CDTF">2023-04-17T07:44:03Z</dcterms:modified>
</cp:coreProperties>
</file>