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70" r:id="rId8"/>
    <p:sldId id="271" r:id="rId9"/>
    <p:sldId id="272" r:id="rId10"/>
    <p:sldId id="273" r:id="rId11"/>
    <p:sldId id="277" r:id="rId12"/>
    <p:sldId id="279" r:id="rId13"/>
    <p:sldId id="281" r:id="rId14"/>
    <p:sldId id="282" r:id="rId15"/>
    <p:sldId id="290" r:id="rId16"/>
    <p:sldId id="283" r:id="rId17"/>
    <p:sldId id="284" r:id="rId18"/>
    <p:sldId id="285" r:id="rId19"/>
    <p:sldId id="287" r:id="rId20"/>
    <p:sldId id="288" r:id="rId21"/>
    <p:sldId id="28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3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4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8370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3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889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55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4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80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2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9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3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9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8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0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5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444CBA-7C31-4262-B725-F2FD84C530A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6F74F6A-DA7A-4EC0-BE24-E8D807E17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91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3768" y="141158"/>
            <a:ext cx="10359190" cy="5695874"/>
          </a:xfrm>
          <a:prstGeom prst="rect">
            <a:avLst/>
          </a:prstGeom>
        </p:spPr>
      </p:pic>
      <p:pic>
        <p:nvPicPr>
          <p:cNvPr id="5" name="Добровольцы. — Становись волонтёром%21 %28www.lightaudio.ru%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716" y="5227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9" y="776037"/>
            <a:ext cx="3979445" cy="5305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77" y="776037"/>
            <a:ext cx="4006516" cy="53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0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914230" cy="128738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Патриотическое направление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97" y="1828801"/>
            <a:ext cx="3663615" cy="488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47" y="2117558"/>
            <a:ext cx="3377365" cy="45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699041" cy="1311443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Квиз</a:t>
            </a:r>
            <a:r>
              <a:rPr lang="ru-RU" dirty="0" smtClean="0">
                <a:solidFill>
                  <a:schemeClr val="bg1"/>
                </a:solidFill>
              </a:rPr>
              <a:t> мужества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28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14" y="1997242"/>
            <a:ext cx="3426317" cy="45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1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493293"/>
            <a:ext cx="7202905" cy="5402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74" y="1925052"/>
            <a:ext cx="6128084" cy="4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529220" cy="1046748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Волонтерство</a:t>
            </a:r>
            <a:r>
              <a:rPr lang="ru-RU" dirty="0" smtClean="0">
                <a:solidFill>
                  <a:schemeClr val="bg1"/>
                </a:solidFill>
              </a:rPr>
              <a:t>-путь к успеху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89" y="1683753"/>
            <a:ext cx="3831056" cy="510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77" y="1852863"/>
            <a:ext cx="3580148" cy="47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01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1094704" cy="173254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Знакомство с волонтерским отрядом «Белая рысь»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7" y="2622884"/>
            <a:ext cx="5507246" cy="4130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622884"/>
            <a:ext cx="5187616" cy="3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6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73" y="451184"/>
            <a:ext cx="4466724" cy="5955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9" y="980573"/>
            <a:ext cx="6529137" cy="48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5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" y="1284260"/>
            <a:ext cx="6577262" cy="4932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39" y="685799"/>
            <a:ext cx="4205037" cy="56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6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14894"/>
            <a:ext cx="4693904" cy="6258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15879"/>
            <a:ext cx="5426242" cy="54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02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0" y="114369"/>
            <a:ext cx="4800599" cy="6400799"/>
          </a:xfrm>
        </p:spPr>
      </p:pic>
    </p:spTree>
    <p:extLst>
      <p:ext uri="{BB962C8B-B14F-4D97-AF65-F5344CB8AC3E}">
        <p14:creationId xmlns:p14="http://schemas.microsoft.com/office/powerpoint/2010/main" val="246470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" y="132347"/>
            <a:ext cx="2711053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84" y="0"/>
            <a:ext cx="4692316" cy="6256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90" y="2678107"/>
            <a:ext cx="5236307" cy="39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88" y="685800"/>
            <a:ext cx="7805570" cy="5854178"/>
          </a:xfrm>
        </p:spPr>
      </p:pic>
    </p:spTree>
    <p:extLst>
      <p:ext uri="{BB962C8B-B14F-4D97-AF65-F5344CB8AC3E}">
        <p14:creationId xmlns:p14="http://schemas.microsoft.com/office/powerpoint/2010/main" val="358051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37" y="120317"/>
            <a:ext cx="8785475" cy="387416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785" y="2466473"/>
            <a:ext cx="5268786" cy="35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1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3" y="360947"/>
            <a:ext cx="8534399" cy="101065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Цель работы: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7358" y="1816768"/>
            <a:ext cx="10395284" cy="417495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волонтёрского движения в школе;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позитивных установок учащихся на добровольческую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83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7882272" cy="103471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Задачи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4211" y="2129589"/>
            <a:ext cx="10721725" cy="3729790"/>
          </a:xfrm>
        </p:spPr>
        <p:txBody>
          <a:bodyPr>
            <a:normAutofit/>
          </a:bodyPr>
          <a:lstStyle/>
          <a:p>
            <a:r>
              <a:rPr lang="ru-RU" dirty="0"/>
              <a:t>•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высоких нравственных качеств путём пропаганды идей добровольного труда на благо общества.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Профилактика вредных привычек.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позитивной мотивации учащихся к ведению ЗОЖ и повышение уровня культуры здоровья участников педагогического процесса.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Внедрение социальных проектов, мероприятий, акций и участие в них.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Социальное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патронирование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пожилых людей и людей с ОВЗ.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41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685800"/>
            <a:ext cx="9867483" cy="162426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Направления </a:t>
            </a:r>
            <a:r>
              <a:rPr lang="ru-RU" dirty="0" err="1" smtClean="0">
                <a:solidFill>
                  <a:schemeClr val="bg1"/>
                </a:solidFill>
              </a:rPr>
              <a:t>волонтерства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2755233"/>
            <a:ext cx="6400801" cy="303596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•	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Социальное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Экологическое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Патриотическое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Воспитательное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20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396872" cy="109487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Спортивное направление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78" y="1867902"/>
            <a:ext cx="6300537" cy="47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0" y="637672"/>
            <a:ext cx="4260735" cy="56809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5010"/>
            <a:ext cx="4295274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3" y="366963"/>
            <a:ext cx="8165432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39" y="445168"/>
            <a:ext cx="3356810" cy="5967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84" y="1371600"/>
            <a:ext cx="6557461" cy="369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545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191</TotalTime>
  <Words>45</Words>
  <Application>Microsoft Office PowerPoint</Application>
  <PresentationFormat>Широкоэкранный</PresentationFormat>
  <Paragraphs>21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Цель работы:</vt:lpstr>
      <vt:lpstr>Задачи </vt:lpstr>
      <vt:lpstr>Направления волонтерства:</vt:lpstr>
      <vt:lpstr>Спортивное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Патриотическое направление</vt:lpstr>
      <vt:lpstr>Квиз мужества</vt:lpstr>
      <vt:lpstr>Презентация PowerPoint</vt:lpstr>
      <vt:lpstr>Волонтерство-путь к успеху</vt:lpstr>
      <vt:lpstr>Знакомство с волонтерским отрядом «Белая рысь»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20</cp:revision>
  <dcterms:created xsi:type="dcterms:W3CDTF">2021-12-05T05:12:37Z</dcterms:created>
  <dcterms:modified xsi:type="dcterms:W3CDTF">2022-11-10T15:16:36Z</dcterms:modified>
</cp:coreProperties>
</file>