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327" r:id="rId3"/>
    <p:sldId id="328" r:id="rId4"/>
    <p:sldId id="329" r:id="rId5"/>
    <p:sldId id="330" r:id="rId6"/>
    <p:sldId id="331" r:id="rId7"/>
    <p:sldId id="332" r:id="rId8"/>
    <p:sldId id="334" r:id="rId9"/>
    <p:sldId id="335" r:id="rId10"/>
    <p:sldId id="333" r:id="rId11"/>
    <p:sldId id="338" r:id="rId12"/>
    <p:sldId id="336" r:id="rId13"/>
    <p:sldId id="342" r:id="rId14"/>
    <p:sldId id="33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3375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68580" tIns="205740" rtlCol="0" anchor="t">
            <a:normAutofit/>
          </a:bodyPr>
          <a:lstStyle/>
          <a:p>
            <a:pPr marL="0" indent="-212598" algn="l" rtl="0" eaLnBrk="1" latinLnBrk="0" hangingPunct="1">
              <a:lnSpc>
                <a:spcPts val="2250"/>
              </a:lnSpc>
              <a:spcBef>
                <a:spcPts val="45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24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Овал 7"/>
          <p:cNvSpPr/>
          <p:nvPr/>
        </p:nvSpPr>
        <p:spPr>
          <a:xfrm>
            <a:off x="168817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1A1AF2-9CAD-447C-AB24-36CDF73F21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25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212598" algn="l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8308" algn="l" rtl="0" eaLnBrk="1" latinLnBrk="0" hangingPunct="1">
        <a:lnSpc>
          <a:spcPct val="100000"/>
        </a:lnSpc>
        <a:spcBef>
          <a:spcPts val="413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226" indent="-17145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3030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3836" indent="-13716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23528" y="1709838"/>
            <a:ext cx="864096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Добровольчество в </a:t>
            </a:r>
            <a:r>
              <a:rPr lang="ru-RU" sz="8000" dirty="0" err="1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Путятинском</a:t>
            </a:r>
            <a:r>
              <a:rPr lang="ru-RU" sz="80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 районе</a:t>
            </a:r>
            <a:endParaRPr lang="ru-RU" sz="24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103497" cy="5398955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82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21" y="437644"/>
            <a:ext cx="5982712" cy="5982712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8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" y="587708"/>
            <a:ext cx="7576778" cy="5682584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5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76" y="2238034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" y="20699"/>
            <a:ext cx="2760797" cy="2760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26364"/>
            <a:ext cx="579613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Сафон</a:t>
            </a:r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ова </a:t>
            </a:r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Анна Алексеевна –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руководитель центра поддержки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добровольчества 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Родюк</a:t>
            </a:r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Екатерина </a:t>
            </a:r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– </a:t>
            </a:r>
            <a:r>
              <a:rPr lang="ru-RU" sz="24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медиакоординатор</a:t>
            </a:r>
            <a:r>
              <a:rPr lang="ru-RU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центра поддержки добровольчества</a:t>
            </a:r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51520" y="465634"/>
            <a:ext cx="864096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Bahnschrift SemiBold" panose="020B0502040204020203" pitchFamily="34" charset="0"/>
              </a:rPr>
              <a:t>Добровольцы</a:t>
            </a:r>
            <a:r>
              <a:rPr lang="ru-RU" sz="3200" dirty="0" smtClean="0">
                <a:solidFill>
                  <a:schemeClr val="accent3"/>
                </a:solidFill>
                <a:latin typeface="Bahnschrift SemiBold" panose="020B0502040204020203" pitchFamily="34" charset="0"/>
              </a:rPr>
              <a:t> – это люди, которые бесплатно, сознательно и добровольно трудится на благо других людей. </a:t>
            </a:r>
          </a:p>
          <a:p>
            <a:pPr algn="ctr"/>
            <a:endParaRPr lang="ru-RU" sz="3200" dirty="0">
              <a:solidFill>
                <a:schemeClr val="accent3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3200" dirty="0" smtClean="0">
                <a:solidFill>
                  <a:schemeClr val="accent3"/>
                </a:solidFill>
                <a:latin typeface="Bahnschrift SemiBold" panose="020B0502040204020203" pitchFamily="34" charset="0"/>
              </a:rPr>
              <a:t>Бесплатно – не значит даром. Взамен он получает новые знания, а также приобретает новых друзей.</a:t>
            </a:r>
            <a:endParaRPr lang="ru-RU" sz="3200" dirty="0">
              <a:solidFill>
                <a:schemeClr val="accent3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22" y="4101756"/>
            <a:ext cx="3968355" cy="264557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93835" y="1048707"/>
            <a:ext cx="89289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Доброволец=волонтёр</a:t>
            </a:r>
            <a:endParaRPr lang="ru-RU" sz="16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9255"/>
            <a:ext cx="5301254" cy="3534169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48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23528" y="476672"/>
            <a:ext cx="8640960" cy="60016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В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-весёлый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О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- отзывчивый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Л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– любознательный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О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– ответственный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Н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– настойчивый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Т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– трудолюбивый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Ё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– ёмкий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Р</a:t>
            </a:r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- радостный</a:t>
            </a:r>
          </a:p>
        </p:txBody>
      </p:sp>
    </p:spTree>
    <p:extLst>
      <p:ext uri="{BB962C8B-B14F-4D97-AF65-F5344CB8AC3E}">
        <p14:creationId xmlns:p14="http://schemas.microsoft.com/office/powerpoint/2010/main" val="2731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07504" y="2314082"/>
            <a:ext cx="892899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Добровольцем может стать каждый -  независимо от возраста, образования и т.п. </a:t>
            </a:r>
            <a:endParaRPr lang="ru-RU" sz="105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07504" y="1556792"/>
            <a:ext cx="8928992" cy="44012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Основными принципами волонтерской работы являются</a:t>
            </a: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marL="571500" indent="-571500" algn="ctr" fontAlgn="base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желание </a:t>
            </a:r>
            <a:r>
              <a:rPr lang="ru-RU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помогать людям </a:t>
            </a: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добровольно;</a:t>
            </a:r>
          </a:p>
          <a:p>
            <a:pPr marL="571500" indent="-571500" algn="ctr" fontAlgn="base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желание </a:t>
            </a:r>
            <a:r>
              <a:rPr lang="ru-RU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делиться своим </a:t>
            </a: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опытом;</a:t>
            </a:r>
          </a:p>
          <a:p>
            <a:pPr marL="571500" indent="-571500" algn="ctr" fontAlgn="base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учиться самому; </a:t>
            </a:r>
          </a:p>
          <a:p>
            <a:pPr marL="571500" indent="-571500" algn="ctr" fontAlgn="base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добросовестность</a:t>
            </a:r>
            <a:r>
              <a:rPr lang="ru-RU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07504" y="262422"/>
            <a:ext cx="892899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Направления добровольчества:</a:t>
            </a:r>
            <a:endParaRPr lang="ru-RU" sz="48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 b="10544"/>
          <a:stretch/>
        </p:blipFill>
        <p:spPr>
          <a:xfrm>
            <a:off x="231266" y="2435558"/>
            <a:ext cx="86079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2261652" cy="2261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82513" y="1988840"/>
            <a:ext cx="8928992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Центр поддержки добровольчества муниципального образования - </a:t>
            </a:r>
            <a:r>
              <a:rPr lang="ru-RU" sz="28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Путятинский</a:t>
            </a:r>
            <a:r>
              <a:rPr lang="ru-RU" sz="2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муниципальный район Рязанской области занимается развитием и координацией добровольчества в </a:t>
            </a:r>
            <a:r>
              <a:rPr lang="ru-RU" sz="28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Путятинском</a:t>
            </a:r>
            <a:r>
              <a:rPr lang="ru-RU" sz="2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муниципальном районе. Центр курирует 7 волонтёрских отрядов.</a:t>
            </a:r>
            <a:endParaRPr lang="ru-RU" sz="28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"/>
            <a:ext cx="2261652" cy="2261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07504" y="1832082"/>
            <a:ext cx="8928992" cy="37856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За время существования Центра поддержки добровольчества были проведены такие акции, как: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Добровольцы - детям", "Георгиевская ленточка",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Подари детям праздник", "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ДоброКино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", "Блокадный хлеб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также конкурсы 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лучший волонтёрский отряд,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Доброволец России", муниципальный этап областного конкурса добровольческих инициатив "Марафон добрых дел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". </a:t>
            </a:r>
            <a:r>
              <a:rPr lang="ru-RU" sz="2400" b="1" dirty="0">
                <a:solidFill>
                  <a:srgbClr val="FF0000"/>
                </a:solidFill>
              </a:rPr>
              <a:t>Ежегодно Центр поддержки выступает организатором районного слета школьных волонтерских отрядов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Город Добра".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3BD8DE-FA6F-476C-8F98-C3AF757514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157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Bahnschrift SemiBold</vt:lpstr>
      <vt:lpstr>Bahnschrift SemiBold SemiConden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МОУ Путятинская СОШ</cp:lastModifiedBy>
  <cp:revision>34</cp:revision>
  <dcterms:created xsi:type="dcterms:W3CDTF">2017-02-03T12:58:57Z</dcterms:created>
  <dcterms:modified xsi:type="dcterms:W3CDTF">2023-05-29T11:30:18Z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TC019820399991</vt:lpwstr>
  </property>
</Properties>
</file>