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13"/>
  </p:notesMasterIdLst>
  <p:sldIdLst>
    <p:sldId id="256" r:id="rId2"/>
    <p:sldId id="285" r:id="rId3"/>
    <p:sldId id="286" r:id="rId4"/>
    <p:sldId id="287" r:id="rId5"/>
    <p:sldId id="280" r:id="rId6"/>
    <p:sldId id="281" r:id="rId7"/>
    <p:sldId id="288" r:id="rId8"/>
    <p:sldId id="284" r:id="rId9"/>
    <p:sldId id="282" r:id="rId10"/>
    <p:sldId id="283" r:id="rId11"/>
    <p:sldId id="28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2" autoAdjust="0"/>
    <p:restoredTop sz="94660"/>
  </p:normalViewPr>
  <p:slideViewPr>
    <p:cSldViewPr>
      <p:cViewPr>
        <p:scale>
          <a:sx n="75" d="100"/>
          <a:sy n="75" d="100"/>
        </p:scale>
        <p:origin x="-1680" y="-2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6" d="100"/>
          <a:sy n="56" d="100"/>
        </p:scale>
        <p:origin x="-2886" y="-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1E0F2-7460-4F8E-BD99-F9CFBC7F26B4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9C2F5D-7DA4-4E38-ACB1-B4BFB8F2B6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6771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2F5D-7DA4-4E38-ACB1-B4BFB8F2B6B6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2856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9C2F5D-7DA4-4E38-ACB1-B4BFB8F2B6B6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700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065406D-F625-4C17-9093-72395C7CD578}" type="datetimeFigureOut">
              <a:rPr lang="ru-RU" smtClean="0"/>
              <a:pPr/>
              <a:t>20.02.2023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D81C10-4474-439B-AE50-653675A39B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2060848"/>
            <a:ext cx="8064896" cy="792088"/>
          </a:xfrm>
        </p:spPr>
        <p:txBody>
          <a:bodyPr>
            <a:noAutofit/>
          </a:bodyPr>
          <a:lstStyle/>
          <a:p>
            <a:r>
              <a:rPr lang="ru-RU" sz="3600" i="1" dirty="0" smtClean="0"/>
              <a:t>    Школьный отряд </a:t>
            </a:r>
            <a:r>
              <a:rPr lang="ru-RU" sz="3600" i="1" dirty="0" smtClean="0"/>
              <a:t>волонтеров</a:t>
            </a:r>
          </a:p>
          <a:p>
            <a:pPr algn="ctr"/>
            <a:r>
              <a:rPr lang="ru-RU" sz="3600" i="1" dirty="0" smtClean="0"/>
              <a:t>МОАУ «СОШ № 6 г. Орска»</a:t>
            </a:r>
            <a:r>
              <a:rPr lang="ru-RU" sz="3600" i="1" dirty="0" smtClean="0"/>
              <a:t>    </a:t>
            </a:r>
            <a:endParaRPr lang="ru-RU" sz="3600" i="1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5616" y="548680"/>
            <a:ext cx="7832959" cy="32403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8000" i="1" dirty="0" smtClean="0"/>
              <a:t>Доброволец</a:t>
            </a:r>
            <a:endParaRPr lang="ru-RU" sz="8000" i="1" dirty="0"/>
          </a:p>
        </p:txBody>
      </p:sp>
      <p:pic>
        <p:nvPicPr>
          <p:cNvPr id="7" name="Picture 2" descr="C:\Users\Олег\Desktop\добро\эмблема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361184"/>
            <a:ext cx="6624736" cy="3240360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7282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4372168"/>
            <a:ext cx="7920881" cy="1577112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Наши волонтеры весело проводят каникулы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764704"/>
            <a:ext cx="3589858" cy="3384376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622" y="731838"/>
            <a:ext cx="3642794" cy="3475037"/>
          </a:xfrm>
        </p:spPr>
      </p:pic>
    </p:spTree>
    <p:extLst>
      <p:ext uri="{BB962C8B-B14F-4D97-AF65-F5344CB8AC3E}">
        <p14:creationId xmlns:p14="http://schemas.microsoft.com/office/powerpoint/2010/main" val="23987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3568" y="2996953"/>
            <a:ext cx="7848872" cy="1296144"/>
          </a:xfrm>
        </p:spPr>
        <p:txBody>
          <a:bodyPr/>
          <a:lstStyle/>
          <a:p>
            <a:pPr marL="0" indent="0">
              <a:buNone/>
            </a:pPr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Благодарим за внимание!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47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539552" y="4293096"/>
            <a:ext cx="3312368" cy="1440160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731838"/>
            <a:ext cx="3456384" cy="4065314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16" name="Объект 15"/>
          <p:cNvPicPr>
            <a:picLocks noGrp="1" noChangeAspect="1"/>
          </p:cNvPicPr>
          <p:nvPr>
            <p:ph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764704"/>
            <a:ext cx="3816424" cy="4032448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7" name="Прямоугольник 16"/>
          <p:cNvSpPr/>
          <p:nvPr/>
        </p:nvSpPr>
        <p:spPr>
          <a:xfrm>
            <a:off x="539552" y="4797152"/>
            <a:ext cx="3456384" cy="1224136"/>
          </a:xfrm>
          <a:prstGeom prst="rect">
            <a:avLst/>
          </a:prstGeom>
          <a:effectLst>
            <a:glow rad="139700">
              <a:schemeClr val="accent1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Руководитель отряда Чуркина </a:t>
            </a:r>
            <a:r>
              <a:rPr lang="ru-RU" i="1" dirty="0"/>
              <a:t>Н</a:t>
            </a:r>
            <a:r>
              <a:rPr lang="ru-RU" i="1" dirty="0" smtClean="0"/>
              <a:t>аталья Николаевна</a:t>
            </a:r>
            <a:endParaRPr lang="ru-RU" i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788024" y="4797152"/>
            <a:ext cx="3816424" cy="1224136"/>
          </a:xfrm>
          <a:prstGeom prst="rect">
            <a:avLst/>
          </a:prstGeom>
          <a:effectLst>
            <a:glow rad="101600">
              <a:schemeClr val="accent1">
                <a:satMod val="175000"/>
                <a:alpha val="40000"/>
              </a:schemeClr>
            </a:glow>
            <a:outerShdw blurRad="63500" dist="50800" dir="5400000" sx="98000" sy="98000" rotWithShape="0">
              <a:srgbClr val="000000">
                <a:alpha val="20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i="1" dirty="0" smtClean="0"/>
              <a:t>Командир отряда</a:t>
            </a:r>
          </a:p>
          <a:p>
            <a:pPr algn="ctr"/>
            <a:r>
              <a:rPr lang="ru-RU" i="1" dirty="0" smtClean="0"/>
              <a:t>Сайфулина Вилина Вадимовна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306920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123727" y="4372168"/>
            <a:ext cx="4680521" cy="1721128"/>
          </a:xfrm>
          <a:ln>
            <a:noFill/>
          </a:ln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Лидеры отряда   «Доброволец»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64" y="548680"/>
            <a:ext cx="5976664" cy="3960440"/>
          </a:xfrm>
          <a:solidFill>
            <a:schemeClr val="accent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49418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504" y="4372168"/>
            <a:ext cx="8496943" cy="1937152"/>
          </a:xfrm>
        </p:spPr>
        <p:txBody>
          <a:bodyPr/>
          <a:lstStyle/>
          <a:p>
            <a:pPr marL="0" indent="0">
              <a:buNone/>
            </a:pP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15.02</a:t>
            </a:r>
            <a:br>
              <a:rPr lang="ru-RU" sz="40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15.02 День памяти воинов- интернационалистов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548681"/>
            <a:ext cx="4031431" cy="3096343"/>
          </a:xfrm>
        </p:spPr>
      </p:pic>
      <p:pic>
        <p:nvPicPr>
          <p:cNvPr id="25" name="Объект 24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548681"/>
            <a:ext cx="4093914" cy="2808312"/>
          </a:xfrm>
        </p:spPr>
      </p:pic>
      <p:pic>
        <p:nvPicPr>
          <p:cNvPr id="2051" name="Picture 3" descr="C:\Users\Олег\Desktop\PomQmi76BY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12976"/>
            <a:ext cx="331236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5832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372168"/>
            <a:ext cx="7992887" cy="179313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Акция памяти </a:t>
            </a:r>
            <a:br>
              <a:rPr lang="ru-RU" dirty="0" smtClean="0"/>
            </a:br>
            <a:r>
              <a:rPr lang="ru-RU" dirty="0" smtClean="0"/>
              <a:t>«Блокадный хлеб</a:t>
            </a:r>
            <a:br>
              <a:rPr lang="ru-RU" dirty="0" smtClean="0"/>
            </a:br>
            <a:r>
              <a:rPr lang="ru-RU" dirty="0" smtClean="0"/>
              <a:t>18.01-27.01»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620688"/>
            <a:ext cx="3733874" cy="3418458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620688"/>
            <a:ext cx="3887415" cy="3521893"/>
          </a:xfrm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59512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9" y="4372168"/>
            <a:ext cx="7262192" cy="164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Всероссийский квест </a:t>
            </a:r>
            <a:br>
              <a:rPr lang="ru-RU" dirty="0" smtClean="0"/>
            </a:br>
            <a:r>
              <a:rPr lang="ru-RU" dirty="0" smtClean="0"/>
              <a:t>« Блокада Ленинграда»</a:t>
            </a:r>
            <a:br>
              <a:rPr lang="ru-RU" dirty="0" smtClean="0"/>
            </a:br>
            <a:r>
              <a:rPr lang="ru-RU" dirty="0" smtClean="0"/>
              <a:t>18.01-27.01</a:t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48680"/>
            <a:ext cx="3805882" cy="3672408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548680"/>
            <a:ext cx="3887415" cy="3672408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44943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372168"/>
            <a:ext cx="7632847" cy="164912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Новогодняя открытка для семей защитника Родины </a:t>
            </a:r>
            <a:br>
              <a:rPr lang="ru-RU" dirty="0" smtClean="0"/>
            </a:br>
            <a:r>
              <a:rPr lang="ru-RU" dirty="0" smtClean="0"/>
              <a:t>18.01-27.01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4066530" cy="3778498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4" y="404664"/>
            <a:ext cx="3671391" cy="3737917"/>
          </a:xfrm>
        </p:spPr>
      </p:pic>
    </p:spTree>
    <p:extLst>
      <p:ext uri="{BB962C8B-B14F-4D97-AF65-F5344CB8AC3E}">
        <p14:creationId xmlns:p14="http://schemas.microsoft.com/office/powerpoint/2010/main" val="172745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289080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Покорми птиц зимой</a:t>
            </a:r>
            <a:br>
              <a:rPr lang="ru-RU" dirty="0" smtClean="0"/>
            </a:br>
            <a:r>
              <a:rPr lang="ru-RU" dirty="0" smtClean="0"/>
              <a:t>9.01-30.04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548680"/>
            <a:ext cx="3661866" cy="3593901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548680"/>
            <a:ext cx="3671391" cy="3562474"/>
          </a:xfrm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2740674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1" y="4372168"/>
            <a:ext cx="6974160" cy="143309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Спорт - альтернатива пагубным привычкам</a:t>
            </a:r>
            <a:br>
              <a:rPr lang="ru-RU" dirty="0" smtClean="0"/>
            </a:br>
            <a:r>
              <a:rPr lang="ru-RU" dirty="0" smtClean="0"/>
              <a:t>18.01-19.01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404664"/>
            <a:ext cx="3805882" cy="3706490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3815407" cy="3593901"/>
          </a:xfrm>
        </p:spPr>
      </p:pic>
    </p:spTree>
    <p:extLst>
      <p:ext uri="{BB962C8B-B14F-4D97-AF65-F5344CB8AC3E}">
        <p14:creationId xmlns:p14="http://schemas.microsoft.com/office/powerpoint/2010/main" val="633327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889</TotalTime>
  <Words>60</Words>
  <Application>Microsoft Office PowerPoint</Application>
  <PresentationFormat>Экран (4:3)</PresentationFormat>
  <Paragraphs>17</Paragraphs>
  <Slides>11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Воздушный поток</vt:lpstr>
      <vt:lpstr>Доброволец</vt:lpstr>
      <vt:lpstr>Презентация PowerPoint</vt:lpstr>
      <vt:lpstr>Лидеры отряда   «Доброволец»</vt:lpstr>
      <vt:lpstr>15.02 15.02 День памяти воинов- интернационалистов</vt:lpstr>
      <vt:lpstr> Акция памяти  «Блокадный хлеб 18.01-27.01»</vt:lpstr>
      <vt:lpstr>Всероссийский квест  « Блокада Ленинграда» 18.01-27.01 </vt:lpstr>
      <vt:lpstr>Новогодняя открытка для семей защитника Родины  18.01-27.01</vt:lpstr>
      <vt:lpstr>Покорми птиц зимой 9.01-30.04</vt:lpstr>
      <vt:lpstr>Спорт - альтернатива пагубным привычкам 18.01-19.01</vt:lpstr>
      <vt:lpstr>Наши волонтеры весело проводят каникулы</vt:lpstr>
      <vt:lpstr>Благодарим за внимание!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Волонтер.</dc:title>
  <dc:creator>Admin</dc:creator>
  <cp:lastModifiedBy>Библиотекарь СОШ 6</cp:lastModifiedBy>
  <cp:revision>74</cp:revision>
  <dcterms:created xsi:type="dcterms:W3CDTF">2010-11-20T05:04:10Z</dcterms:created>
  <dcterms:modified xsi:type="dcterms:W3CDTF">2023-02-20T07:28:06Z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XPowerLiteLastOptimized">
    <vt:lpwstr>226984</vt:lpwstr>
  </property>
  <property fmtid="{D5CDD505-2E9C-101B-9397-08002B2CF9AE}" pid="3" name="NXPowerLiteSettings">
    <vt:lpwstr>F6000400038000</vt:lpwstr>
  </property>
  <property fmtid="{D5CDD505-2E9C-101B-9397-08002B2CF9AE}" pid="4" name="NXPowerLiteVersion">
    <vt:lpwstr>D4.3.1</vt:lpwstr>
  </property>
</Properties>
</file>