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5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1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048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209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0142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610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2343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381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5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9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176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3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97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DC13D-9B41-4035-BF3B-63171DECF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Доброволец года</a:t>
            </a:r>
            <a:br>
              <a:rPr lang="ru-RU" dirty="0"/>
            </a:br>
            <a:r>
              <a:rPr lang="ru-RU" dirty="0"/>
              <a:t> 2023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8496BA-68A6-4C6E-829B-A6C99A05F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Голоушкина</a:t>
            </a:r>
            <a:r>
              <a:rPr lang="ru-RU" dirty="0">
                <a:solidFill>
                  <a:schemeClr val="tx1"/>
                </a:solidFill>
              </a:rPr>
              <a:t> Анастасия Геннадьевна</a:t>
            </a:r>
          </a:p>
          <a:p>
            <a:r>
              <a:rPr lang="ru-RU" dirty="0">
                <a:solidFill>
                  <a:schemeClr val="tx1"/>
                </a:solidFill>
              </a:rPr>
              <a:t>Экологическое добровольчество </a:t>
            </a:r>
          </a:p>
        </p:txBody>
      </p:sp>
    </p:spTree>
    <p:extLst>
      <p:ext uri="{BB962C8B-B14F-4D97-AF65-F5344CB8AC3E}">
        <p14:creationId xmlns:p14="http://schemas.microsoft.com/office/powerpoint/2010/main" val="167648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907B6-E2BA-4353-9B97-DB61155C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22" y="211615"/>
            <a:ext cx="5058562" cy="5962682"/>
          </a:xfrm>
        </p:spPr>
        <p:txBody>
          <a:bodyPr>
            <a:noAutofit/>
          </a:bodyPr>
          <a:lstStyle/>
          <a:p>
            <a:r>
              <a:rPr lang="ru-RU" sz="1200" dirty="0"/>
              <a:t>На мой взгляд , быть волонтёром очень ответственно , важно , интересно и увлекательно . Во - первых , ты всегда осознаёшь, что даришь добро и поэтому становишься лучше , ты начинаешь ощущать себя по другому ...</a:t>
            </a:r>
            <a:br>
              <a:rPr lang="ru-RU" sz="1200" dirty="0"/>
            </a:br>
            <a:r>
              <a:rPr lang="ru-RU" sz="1200" dirty="0"/>
              <a:t>Во - вторых , ты можешь посещать разные интересные места , различные мероприятия , обретать новые знакомства с единомышленниками , заводить новых друзей .</a:t>
            </a:r>
            <a:br>
              <a:rPr lang="ru-RU" sz="1200" dirty="0"/>
            </a:br>
            <a:r>
              <a:rPr lang="ru-RU" sz="1200" dirty="0"/>
              <a:t>В - третьих , раскрываешь свои таланты . Чем бы ты не увлекался , не занимался , в волонтерском движении для всего найдётся место и ты сможешь реализовать свои способности . </a:t>
            </a:r>
            <a:br>
              <a:rPr lang="ru-RU" sz="1200" dirty="0"/>
            </a:br>
            <a:r>
              <a:rPr lang="ru-RU" sz="1200" dirty="0"/>
              <a:t>Волонтёрской деятельностью я занимаюсь приблизительно год . И я не разу не пожалела об этом , я многому научилась , стараюсь воспитывать в себе патриотизм , любовь к труду , учусь осознавать ценность своего здоровья , а главное желание жить душой и добрыми делами 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284E5B-39B8-40A5-9242-57E3B2431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0" y="211615"/>
            <a:ext cx="4648179" cy="6197574"/>
          </a:xfrm>
        </p:spPr>
      </p:pic>
    </p:spTree>
    <p:extLst>
      <p:ext uri="{BB962C8B-B14F-4D97-AF65-F5344CB8AC3E}">
        <p14:creationId xmlns:p14="http://schemas.microsoft.com/office/powerpoint/2010/main" val="1282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AF1B1-F0C3-4A45-993E-566506C7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454" y="333672"/>
            <a:ext cx="3774157" cy="5660728"/>
          </a:xfrm>
        </p:spPr>
        <p:txBody>
          <a:bodyPr>
            <a:normAutofit/>
          </a:bodyPr>
          <a:lstStyle/>
          <a:p>
            <a:r>
              <a:rPr lang="ru-RU" sz="2000" dirty="0"/>
              <a:t>Мой путь волонтера только начинается, но я твердо уверена, что это начало большого и увлекательного пути, на котором добро и люди главные ориентиры.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C9073F-4C38-4D9D-A40F-BEE50476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33671"/>
            <a:ext cx="4687184" cy="6226519"/>
          </a:xfrm>
        </p:spPr>
      </p:pic>
    </p:spTree>
    <p:extLst>
      <p:ext uri="{BB962C8B-B14F-4D97-AF65-F5344CB8AC3E}">
        <p14:creationId xmlns:p14="http://schemas.microsoft.com/office/powerpoint/2010/main" val="324114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82693-D86F-41EE-AD17-36FE1E03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Мои 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EFD9B7-357F-44F9-AB3D-207955581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VK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6992581-F38F-478E-85F0-CB7CCABAB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7506" y="1270000"/>
            <a:ext cx="3030538" cy="303053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688379D-0572-429A-AFF4-EE4CDE479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TELEGRAM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EA53BE9-EB58-4B6A-AB16-92A4EA6005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79066" y="1319054"/>
            <a:ext cx="2934235" cy="2948834"/>
          </a:xfrm>
        </p:spPr>
      </p:pic>
    </p:spTree>
    <p:extLst>
      <p:ext uri="{BB962C8B-B14F-4D97-AF65-F5344CB8AC3E}">
        <p14:creationId xmlns:p14="http://schemas.microsoft.com/office/powerpoint/2010/main" val="325789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FB377-B166-4A32-B430-66E6414C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478" y="1400496"/>
            <a:ext cx="6614210" cy="1507067"/>
          </a:xfrm>
        </p:spPr>
        <p:txBody>
          <a:bodyPr>
            <a:noAutofit/>
          </a:bodyPr>
          <a:lstStyle/>
          <a:p>
            <a:r>
              <a:rPr lang="ru-RU" sz="2000" dirty="0"/>
              <a:t>Моя история началась</a:t>
            </a:r>
            <a:br>
              <a:rPr lang="ru-RU" sz="2000" dirty="0"/>
            </a:br>
            <a:r>
              <a:rPr lang="ru-RU" sz="2000" dirty="0"/>
              <a:t>с проекта «белки в парке».</a:t>
            </a:r>
            <a:br>
              <a:rPr lang="ru-RU" sz="2000" dirty="0"/>
            </a:br>
            <a:r>
              <a:rPr lang="ru-RU" sz="2000" dirty="0"/>
              <a:t>Увидела пост в интернете,</a:t>
            </a:r>
            <a:br>
              <a:rPr lang="ru-RU" sz="2000" dirty="0"/>
            </a:br>
            <a:r>
              <a:rPr lang="ru-RU" sz="2000" dirty="0"/>
              <a:t>мне это откликнулось и показалось интересным ... </a:t>
            </a:r>
            <a:br>
              <a:rPr lang="ru-RU" sz="2000" dirty="0"/>
            </a:br>
            <a:r>
              <a:rPr lang="ru-RU" sz="2000" dirty="0"/>
              <a:t>По началу хотелось просто попробовать себя в чём то новом , но со временем это дело стало Любимым хобби.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504892-F6FE-444F-9C0F-2DBD66EB6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863600"/>
            <a:ext cx="3443172" cy="5143649"/>
          </a:xfrm>
        </p:spPr>
      </p:pic>
    </p:spTree>
    <p:extLst>
      <p:ext uri="{BB962C8B-B14F-4D97-AF65-F5344CB8AC3E}">
        <p14:creationId xmlns:p14="http://schemas.microsoft.com/office/powerpoint/2010/main" val="91048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1348E-F30B-4BF4-ADA9-50D3BD05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670" y="383796"/>
            <a:ext cx="5968258" cy="319815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Моё первое участие прошло в эко проекте АНО «К-33» «белки в парке», где мы при поддержке ГУТО Тульского лесничества высаживали саженцы ели и сосны- 70 штук,  устанавливали домики и кормушки для белок и птиц, а также провели уборку парка от мусора.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 мероприятии приняли участие студенты и активисты в количестве 42 человек.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Акция прошла в преддверии 78-й годовщины Великой победы над фашизмом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54C70D-ECF8-45AE-8D15-1B99C595C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383796"/>
            <a:ext cx="4164625" cy="562871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62A8E-B0F2-495E-9303-1660E885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921" y="3581949"/>
            <a:ext cx="3647266" cy="24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B1C2D-05B6-4D23-BDAF-025A3D59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6" y="5094861"/>
            <a:ext cx="8534400" cy="886489"/>
          </a:xfrm>
        </p:spPr>
        <p:txBody>
          <a:bodyPr>
            <a:normAutofit/>
          </a:bodyPr>
          <a:lstStyle/>
          <a:p>
            <a:r>
              <a:rPr lang="ru-RU" sz="2400" dirty="0"/>
              <a:t>Посадка деревьев в парке им. </a:t>
            </a:r>
            <a:r>
              <a:rPr lang="ru-RU" sz="2400" dirty="0" err="1"/>
              <a:t>Стихарева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63F3AC-1E31-43BA-ADD0-78BE284CD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96" y="256072"/>
            <a:ext cx="7281644" cy="4690419"/>
          </a:xfrm>
        </p:spPr>
      </p:pic>
    </p:spTree>
    <p:extLst>
      <p:ext uri="{BB962C8B-B14F-4D97-AF65-F5344CB8AC3E}">
        <p14:creationId xmlns:p14="http://schemas.microsoft.com/office/powerpoint/2010/main" val="73803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2379-46AF-49EA-890F-B9E9DE49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Этой зимой принимала активное участие в уходе за кормушками и пополнении запасов корма для белок, сейчас я руководитель эко отряда «Беличий патруль», который насчитывает уже 12 человек, Среди них 10 учащихся школ и 2 серебряных волонтера.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D56AF1A-A66C-48EF-9C51-5700D8E548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2598" y="187253"/>
            <a:ext cx="3225057" cy="430007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F0C604A-2549-4BF4-89AA-E5EFAE3798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0982" y="187253"/>
            <a:ext cx="3225056" cy="430007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0FE798-2B17-4198-8B20-2FA889C96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87254"/>
            <a:ext cx="3225058" cy="43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5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D4AD6-8FEA-4285-A0E5-08EB2F00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00" y="4665133"/>
            <a:ext cx="11194599" cy="1507067"/>
          </a:xfrm>
        </p:spPr>
        <p:txBody>
          <a:bodyPr>
            <a:noAutofit/>
          </a:bodyPr>
          <a:lstStyle/>
          <a:p>
            <a:r>
              <a:rPr lang="ru-RU" sz="1600" dirty="0"/>
              <a:t>Работа и мои непосредственные достижения:</a:t>
            </a:r>
            <a:br>
              <a:rPr lang="ru-RU" sz="1600" dirty="0"/>
            </a:br>
            <a:r>
              <a:rPr lang="ru-RU" sz="1600" dirty="0"/>
              <a:t>Работала на складском предприятии оператором механизированных и автоматизированных складов, на технике, выгружала, разгружала , принимая разного вида машины с товаром « Средства гигиены, женские средства гигиены ,детские подгузники» За время работы на складе, обучилась многим операциям , через полтора года , предложили работу в офисе при складе, оператором ПК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8225C4-770D-4F73-9BF3-F347249C1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2FB67CB-A0FF-4ADB-918E-47B1C4247A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4041" y="685800"/>
            <a:ext cx="2711053" cy="3614738"/>
          </a:xfrm>
        </p:spPr>
      </p:pic>
    </p:spTree>
    <p:extLst>
      <p:ext uri="{BB962C8B-B14F-4D97-AF65-F5344CB8AC3E}">
        <p14:creationId xmlns:p14="http://schemas.microsoft.com/office/powerpoint/2010/main" val="271502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A3949-7BF4-403C-8FA3-702E8B47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27" y="3916416"/>
            <a:ext cx="8534400" cy="1507067"/>
          </a:xfrm>
        </p:spPr>
        <p:txBody>
          <a:bodyPr>
            <a:noAutofit/>
          </a:bodyPr>
          <a:lstStyle/>
          <a:p>
            <a:r>
              <a:rPr lang="ru-RU" sz="1800" dirty="0"/>
              <a:t>Мой профиль на Добро.</a:t>
            </a:r>
            <a:r>
              <a:rPr lang="en-US" sz="1800" dirty="0" err="1"/>
              <a:t>ru</a:t>
            </a:r>
            <a:br>
              <a:rPr lang="en-US" sz="1800" dirty="0"/>
            </a:br>
            <a:r>
              <a:rPr lang="en-US" sz="1800" dirty="0"/>
              <a:t>id</a:t>
            </a:r>
            <a:r>
              <a:rPr lang="ru-RU" sz="1800" dirty="0"/>
              <a:t>: 94698835 </a:t>
            </a:r>
            <a:br>
              <a:rPr lang="ru-RU" sz="1800" dirty="0"/>
            </a:br>
            <a:r>
              <a:rPr lang="ru-RU" sz="1800" dirty="0"/>
              <a:t>Прошла курсы:</a:t>
            </a:r>
            <a:br>
              <a:rPr lang="ru-RU" sz="1800" dirty="0"/>
            </a:br>
            <a:r>
              <a:rPr lang="ru-RU" sz="1800" dirty="0" err="1"/>
              <a:t>Волонтерство</a:t>
            </a:r>
            <a:r>
              <a:rPr lang="ru-RU" sz="1800" dirty="0"/>
              <a:t> в медицинской сфере. Базовый курс;</a:t>
            </a:r>
            <a:br>
              <a:rPr lang="ru-RU" sz="1800" dirty="0"/>
            </a:br>
            <a:r>
              <a:rPr lang="ru-RU" sz="1800" dirty="0"/>
              <a:t>Основы </a:t>
            </a:r>
            <a:r>
              <a:rPr lang="ru-RU" sz="1800" dirty="0" err="1"/>
              <a:t>волонтерства</a:t>
            </a:r>
            <a:r>
              <a:rPr lang="ru-RU" sz="1800" dirty="0"/>
              <a:t> для начинающих.</a:t>
            </a:r>
            <a:br>
              <a:rPr lang="ru-RU" sz="1800" dirty="0"/>
            </a:br>
            <a:r>
              <a:rPr lang="ru-RU" sz="1800" dirty="0"/>
              <a:t>Участник проектов АНО «К-33»:</a:t>
            </a:r>
            <a:br>
              <a:rPr lang="ru-RU" sz="1800" dirty="0"/>
            </a:br>
            <a:r>
              <a:rPr lang="ru-RU" sz="1800" dirty="0"/>
              <a:t>-«Белки в парке»</a:t>
            </a:r>
            <a:br>
              <a:rPr lang="ru-RU" sz="1800" dirty="0"/>
            </a:br>
            <a:r>
              <a:rPr lang="ru-RU" sz="1800" dirty="0"/>
              <a:t>«Песчанник» чистый пруд в сердце города</a:t>
            </a:r>
            <a:br>
              <a:rPr lang="ru-RU" sz="1800" dirty="0"/>
            </a:br>
            <a:r>
              <a:rPr lang="ru-RU" sz="1800" dirty="0"/>
              <a:t>«Кинолента памяти»</a:t>
            </a:r>
            <a:br>
              <a:rPr lang="ru-RU" sz="1800" dirty="0"/>
            </a:br>
            <a:r>
              <a:rPr lang="ru-RU" sz="1800" dirty="0"/>
              <a:t>«Трус не играет в хоккей» зимний спортивный праздник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B41988-1C44-41B8-84D3-1A099431A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1802" y="133797"/>
            <a:ext cx="4051922" cy="269452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3D3C75-5050-48DE-A8EE-DC162727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6" y="134223"/>
            <a:ext cx="3405150" cy="4269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A52BEC-800F-4DBD-8F9D-B0F4EA978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823" y="133797"/>
            <a:ext cx="4051922" cy="26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BC4A1-B32D-4552-B8BD-01F89C5F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97" y="5284286"/>
            <a:ext cx="10900985" cy="1007457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Эко проект «Песчанник» чистый пруд в сердце города, проводится моей любимой командой АНО «К-33»</a:t>
            </a:r>
            <a:br>
              <a:rPr lang="ru-RU" sz="1600" dirty="0"/>
            </a:br>
            <a:r>
              <a:rPr lang="ru-RU" sz="1600" dirty="0"/>
              <a:t>Спасаем водоём от эко бедствия, и благоустраиваем зону отдыха. Сегодня наша команда насчитывает более 115 человек. Которые принимают участие в мероприятиях на Добро. </a:t>
            </a:r>
            <a:r>
              <a:rPr lang="en-US" sz="1600" dirty="0"/>
              <a:t>Ru https://dobro.ru/organizations/10021805/info</a:t>
            </a:r>
            <a:br>
              <a:rPr lang="en-US" sz="1600" dirty="0"/>
            </a:b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ACE121-2C45-4C60-A016-7B8649BBD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98" y="215815"/>
            <a:ext cx="6602404" cy="49518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10AB78-7EBB-4E55-8EAE-8D5A4F75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432" y="215815"/>
            <a:ext cx="40576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53B38-E695-4E6F-A2D1-B7B92B81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00" y="4495722"/>
            <a:ext cx="9164463" cy="1334628"/>
          </a:xfrm>
        </p:spPr>
        <p:txBody>
          <a:bodyPr>
            <a:normAutofit/>
          </a:bodyPr>
          <a:lstStyle/>
          <a:p>
            <a:r>
              <a:rPr lang="ru-RU" sz="2000" dirty="0"/>
              <a:t>Наш проект регулярно участвует в грантовых конкурсах президентского фонда и второй год подряд становится полуфиналистом международной премии </a:t>
            </a:r>
            <a:r>
              <a:rPr lang="en-US" sz="2000" dirty="0"/>
              <a:t>#</a:t>
            </a:r>
            <a:r>
              <a:rPr lang="ru-RU" sz="2000" dirty="0" err="1"/>
              <a:t>Мывместе</a:t>
            </a:r>
            <a:r>
              <a:rPr lang="ru-RU" sz="2000" dirty="0"/>
              <a:t>, в номинации территория для жизни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2552FA-1A60-4F82-8768-0C885C171D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9" y="685800"/>
            <a:ext cx="3395536" cy="36147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9C1D56F-941E-4274-A061-6E0073C26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629" y="685800"/>
            <a:ext cx="3395535" cy="3614738"/>
          </a:xfrm>
        </p:spPr>
      </p:pic>
    </p:spTree>
    <p:extLst>
      <p:ext uri="{BB962C8B-B14F-4D97-AF65-F5344CB8AC3E}">
        <p14:creationId xmlns:p14="http://schemas.microsoft.com/office/powerpoint/2010/main" val="32423276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569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Доброволец года  2023 </vt:lpstr>
      <vt:lpstr>Моя история началась с проекта «белки в парке». Увидела пост в интернете, мне это откликнулось и показалось интересным ...  По началу хотелось просто попробовать себя в чём то новом , но со временем это дело стало Любимым хобби.</vt:lpstr>
      <vt:lpstr>Моё первое участие прошло в эко проекте АНО «К-33» «белки в парке», где мы при поддержке ГУТО Тульского лесничества высаживали саженцы ели и сосны- 70 штук,  устанавливали домики и кормушки для белок и птиц, а также провели уборку парка от мусора. В мероприятии приняли участие студенты и активисты в количестве 42 человек.  Акция прошла в преддверии 78-й годовщины Великой победы над фашизмом</vt:lpstr>
      <vt:lpstr>Посадка деревьев в парке им. Стихарева</vt:lpstr>
      <vt:lpstr>Этой зимой принимала активное участие в уходе за кормушками и пополнении запасов корма для белок, сейчас я руководитель эко отряда «Беличий патруль», который насчитывает уже 12 человек, Среди них 10 учащихся школ и 2 серебряных волонтера.</vt:lpstr>
      <vt:lpstr>Работа и мои непосредственные достижения: Работала на складском предприятии оператором механизированных и автоматизированных складов, на технике, выгружала, разгружала , принимая разного вида машины с товаром « Средства гигиены, женские средства гигиены ,детские подгузники» За время работы на складе, обучилась многим операциям , через полтора года , предложили работу в офисе при складе, оператором ПК</vt:lpstr>
      <vt:lpstr>Мой профиль на Добро.ru id: 94698835  Прошла курсы: Волонтерство в медицинской сфере. Базовый курс; Основы волонтерства для начинающих. Участник проектов АНО «К-33»: -«Белки в парке» «Песчанник» чистый пруд в сердце города «Кинолента памяти» «Трус не играет в хоккей» зимний спортивный праздник  </vt:lpstr>
      <vt:lpstr>Эко проект «Песчанник» чистый пруд в сердце города, проводится моей любимой командой АНО «К-33» Спасаем водоём от эко бедствия, и благоустраиваем зону отдыха. Сегодня наша команда насчитывает более 115 человек. Которые принимают участие в мероприятиях на Добро. Ru https://dobro.ru/organizations/10021805/info </vt:lpstr>
      <vt:lpstr>Наш проект регулярно участвует в грантовых конкурсах президентского фонда и второй год подряд становится полуфиналистом международной премии #Мывместе, в номинации территория для жизни</vt:lpstr>
      <vt:lpstr>На мой взгляд , быть волонтёром очень ответственно , важно , интересно и увлекательно . Во - первых , ты всегда осознаёшь, что даришь добро и поэтому становишься лучше , ты начинаешь ощущать себя по другому ... Во - вторых , ты можешь посещать разные интересные места , различные мероприятия , обретать новые знакомства с единомышленниками , заводить новых друзей . В - третьих , раскрываешь свои таланты . Чем бы ты не увлекался , не занимался , в волонтерском движении для всего найдётся место и ты сможешь реализовать свои способности .  Волонтёрской деятельностью я занимаюсь приблизительно год . И я не разу не пожалела об этом , я многому научилась , стараюсь воспитывать в себе патриотизм , любовь к труду , учусь осознавать ценность своего здоровья , а главное желание жить душой и добрыми делами !</vt:lpstr>
      <vt:lpstr>Мой путь волонтера только начинается, но я твердо уверена, что это начало большого и увлекательного пути, на котором добро и люди главные ориентиры. </vt:lpstr>
      <vt:lpstr>Мои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Доброволец года  2023 </dc:title>
  <dc:creator>Admin</dc:creator>
  <cp:lastModifiedBy>Admin</cp:lastModifiedBy>
  <cp:revision>1</cp:revision>
  <dcterms:created xsi:type="dcterms:W3CDTF">2023-10-04T16:20:54Z</dcterms:created>
  <dcterms:modified xsi:type="dcterms:W3CDTF">2023-10-04T18:12:44Z</dcterms:modified>
</cp:coreProperties>
</file>