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_rels/slideMaster5.xml.rels" ContentType="application/vnd.openxmlformats-package.relationships+xml"/>
  <Override PartName="/ppt/slideMasters/_rels/slideMaster4.xml.rels" ContentType="application/vnd.openxmlformats-package.relationships+xml"/>
  <Override PartName="/ppt/slideMasters/_rels/slideMaster3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presProps.xml" ContentType="application/vnd.openxmlformats-officedocument.presentationml.presProp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slideLayouts/_rels/slideLayout5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1.xml.rels" ContentType="application/vnd.openxmlformats-package.relationshi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_rels/presentation.xml.rels" ContentType="application/vnd.openxmlformats-package.relationships+xml"/>
  <Override PartName="/ppt/media/image11.jpeg" ContentType="image/jpeg"/>
  <Override PartName="/ppt/media/image8.jpeg" ContentType="image/jpeg"/>
  <Override PartName="/ppt/media/image10.jpeg" ContentType="image/jpeg"/>
  <Override PartName="/ppt/media/image7.jpeg" ContentType="image/jpeg"/>
  <Override PartName="/ppt/media/image20.png" ContentType="image/png"/>
  <Override PartName="/ppt/media/image9.jpeg" ContentType="image/jpeg"/>
  <Override PartName="/ppt/media/image12.jpeg" ContentType="image/jpeg"/>
  <Override PartName="/ppt/media/image21.png" ContentType="image/png"/>
  <Override PartName="/ppt/media/image5.png" ContentType="image/png"/>
  <Override PartName="/ppt/media/image19.jpeg" ContentType="image/jpeg"/>
  <Override PartName="/ppt/media/image1.jpeg" ContentType="image/jpeg"/>
  <Override PartName="/ppt/media/image18.jpeg" ContentType="image/jpeg"/>
  <Override PartName="/ppt/media/image17.jpeg" ContentType="image/jpeg"/>
  <Override PartName="/ppt/media/image16.png" ContentType="image/png"/>
  <Override PartName="/ppt/media/image15.jpeg" ContentType="image/jpeg"/>
  <Override PartName="/ppt/media/image14.jpeg" ContentType="image/jpeg"/>
  <Override PartName="/ppt/media/image2.jpeg" ContentType="image/jpeg"/>
  <Override PartName="/ppt/media/image13.jpeg" ContentType="image/jpeg"/>
  <Override PartName="/ppt/media/image4.png" ContentType="image/png"/>
  <Override PartName="/ppt/media/image6.png" ContentType="image/png"/>
  <Override PartName="/ppt/media/image3.jpeg" ContentType="image/jpeg"/>
  <Override PartName="/ppt/slides/slide1.xml" ContentType="application/vnd.openxmlformats-officedocument.presentationml.slide+xml"/>
  <Override PartName="/ppt/slides/_rels/slide8.xml.rels" ContentType="application/vnd.openxmlformats-package.relationships+xml"/>
  <Override PartName="/ppt/slides/_rels/slide7.xml.rels" ContentType="application/vnd.openxmlformats-package.relationships+xml"/>
  <Override PartName="/ppt/slides/_rels/slide6.xml.rels" ContentType="application/vnd.openxmlformats-package.relationships+xml"/>
  <Override PartName="/ppt/slides/_rels/slide5.xml.rels" ContentType="application/vnd.openxmlformats-package.relationships+xml"/>
  <Override PartName="/ppt/slides/_rels/slide4.xml.rels" ContentType="application/vnd.openxmlformats-package.relationships+xml"/>
  <Override PartName="/ppt/slides/_rels/slide3.xml.rels" ContentType="application/vnd.openxmlformats-package.relationships+xml"/>
  <Override PartName="/ppt/slides/_rels/slide2.xml.rels" ContentType="application/vnd.openxmlformats-package.relationships+xml"/>
  <Override PartName="/ppt/slides/_rels/slide1.xml.rels" ContentType="application/vnd.openxmlformats-package.relationshi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50" r:id="rId3"/>
    <p:sldMasterId id="2147483652" r:id="rId4"/>
    <p:sldMasterId id="2147483654" r:id="rId5"/>
    <p:sldMasterId id="2147483656" r:id="rId6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9144000" cy="6858000"/>
  <p:notesSz cx="7559675" cy="10691813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Master" Target="slideMasters/slideMaster4.xml"/><Relationship Id="rId6" Type="http://schemas.openxmlformats.org/officeDocument/2006/relationships/slideMaster" Target="slideMasters/slideMaster5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presProps" Target="presProps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330480" y="226800"/>
            <a:ext cx="7931160" cy="1122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/>
          </p:nvPr>
        </p:nvSpPr>
        <p:spPr>
          <a:xfrm>
            <a:off x="569880" y="2198520"/>
            <a:ext cx="6062040" cy="3369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CB5E354C-2A0B-43AC-97DC-8E148578DDEB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2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330480" y="226800"/>
            <a:ext cx="7931160" cy="1122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/>
          </p:nvPr>
        </p:nvSpPr>
        <p:spPr>
          <a:xfrm>
            <a:off x="569880" y="2198520"/>
            <a:ext cx="6062040" cy="3369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6"/>
          </p:nvPr>
        </p:nvSpPr>
        <p:spPr/>
        <p:txBody>
          <a:bodyPr/>
          <a:p>
            <a:fld id="{275F19A3-E1B6-4D90-BF40-5594A23EC6F3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5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330480" y="226800"/>
            <a:ext cx="7931160" cy="1122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/>
          </p:nvPr>
        </p:nvSpPr>
        <p:spPr>
          <a:xfrm>
            <a:off x="569880" y="2198520"/>
            <a:ext cx="6062040" cy="3369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9"/>
          </p:nvPr>
        </p:nvSpPr>
        <p:spPr/>
        <p:txBody>
          <a:bodyPr/>
          <a:p>
            <a:fld id="{8374A1A4-3CBC-4131-87A2-2667F4E7F0C8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8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PlaceHolder 1"/>
          <p:cNvSpPr>
            <a:spLocks noGrp="1"/>
          </p:cNvSpPr>
          <p:nvPr>
            <p:ph type="title"/>
          </p:nvPr>
        </p:nvSpPr>
        <p:spPr>
          <a:xfrm>
            <a:off x="330480" y="226800"/>
            <a:ext cx="7931160" cy="1122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6" name="PlaceHolder 2"/>
          <p:cNvSpPr>
            <a:spLocks noGrp="1"/>
          </p:cNvSpPr>
          <p:nvPr>
            <p:ph/>
          </p:nvPr>
        </p:nvSpPr>
        <p:spPr>
          <a:xfrm>
            <a:off x="569880" y="2198520"/>
            <a:ext cx="6062040" cy="3369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2"/>
          </p:nvPr>
        </p:nvSpPr>
        <p:spPr/>
        <p:txBody>
          <a:bodyPr/>
          <a:p>
            <a:fld id="{BECA3277-D011-46B4-ABC0-96DC434D77A6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1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330480" y="226800"/>
            <a:ext cx="7931160" cy="1122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/>
          </p:nvPr>
        </p:nvSpPr>
        <p:spPr>
          <a:xfrm>
            <a:off x="569880" y="2198520"/>
            <a:ext cx="6062040" cy="3369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5"/>
          </p:nvPr>
        </p:nvSpPr>
        <p:spPr/>
        <p:txBody>
          <a:bodyPr/>
          <a:p>
            <a:fld id="{40E315BF-CBC9-4EA7-B844-9966A00D9EA6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4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2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slideLayout" Target="../slideLayouts/slideLayout3.xml"/>
</Relationships>
</file>

<file path=ppt/slideMasters/_rels/slideMaster4.xml.rels><?xml version="1.0" encoding="UTF-8"?>
<Relationships xmlns="http://schemas.openxmlformats.org/package/2006/relationships"><Relationship Id="rId1" Type="http://schemas.openxmlformats.org/officeDocument/2006/relationships/theme" Target="../theme/theme4.xml"/><Relationship Id="rId2" Type="http://schemas.openxmlformats.org/officeDocument/2006/relationships/slideLayout" Target="../slideLayouts/slideLayout4.xml"/>
</Relationships>
</file>

<file path=ppt/slideMasters/_rels/slideMaster5.xml.rels><?xml version="1.0" encoding="UTF-8"?>
<Relationships xmlns="http://schemas.openxmlformats.org/package/2006/relationships"><Relationship Id="rId1" Type="http://schemas.openxmlformats.org/officeDocument/2006/relationships/theme" Target="../theme/theme5.xml"/><Relationship Id="rId2" Type="http://schemas.openxmlformats.org/officeDocument/2006/relationships/image" Target="../media/image1.jpeg"/><Relationship Id="rId3" Type="http://schemas.openxmlformats.org/officeDocument/2006/relationships/slideLayout" Target="../slideLayouts/slideLayout5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685800" y="2126160"/>
            <a:ext cx="7772040" cy="1145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>
              <a:buNone/>
            </a:pPr>
            <a:r>
              <a:rPr b="0" lang="ru-RU" sz="2400" spc="-1" strike="noStrike">
                <a:solidFill>
                  <a:srgbClr val="000000"/>
                </a:solidFill>
                <a:latin typeface="Calibri"/>
              </a:rPr>
              <a:t>Для правки текста заглавия щёлкните мышью</a:t>
            </a:r>
            <a:endParaRPr b="0" lang="ru-RU" sz="2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ftr" idx="1"/>
          </p:nvPr>
        </p:nvSpPr>
        <p:spPr>
          <a:xfrm>
            <a:off x="3108960" y="6378120"/>
            <a:ext cx="2925720" cy="34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buNone/>
              <a:defRPr b="0" lang="ru-RU" sz="1400" spc="-1" strike="noStrike">
                <a:solidFill>
                  <a:srgbClr val="000000"/>
                </a:solidFill>
                <a:latin typeface="Tempora LGC Uni"/>
              </a:defRPr>
            </a:lvl1pPr>
          </a:lstStyle>
          <a:p>
            <a:pPr indent="0" algn="ctr">
              <a:buNone/>
            </a:pPr>
            <a:r>
              <a:rPr b="0" lang="ru-RU" sz="1400" spc="-1" strike="noStrike">
                <a:solidFill>
                  <a:srgbClr val="000000"/>
                </a:solidFill>
                <a:latin typeface="Tempora LGC Uni"/>
              </a:rPr>
              <a:t>&lt;нижний колонтитул&gt;</a:t>
            </a:r>
            <a:endParaRPr b="0" lang="ru-RU" sz="1400" spc="-1" strike="noStrike">
              <a:solidFill>
                <a:srgbClr val="000000"/>
              </a:solidFill>
              <a:latin typeface="Tempora LGC Uni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dt" idx="2"/>
          </p:nvPr>
        </p:nvSpPr>
        <p:spPr>
          <a:xfrm>
            <a:off x="457200" y="6378120"/>
            <a:ext cx="2102760" cy="34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ru-RU" sz="1400" spc="-1" strike="noStrike">
                <a:solidFill>
                  <a:srgbClr val="000000"/>
                </a:solidFill>
                <a:latin typeface="Tempora LGC Uni"/>
              </a:defRPr>
            </a:lvl1pPr>
          </a:lstStyle>
          <a:p>
            <a:pPr indent="0">
              <a:buNone/>
            </a:pPr>
            <a:r>
              <a:rPr b="0" lang="ru-RU" sz="1400" spc="-1" strike="noStrike">
                <a:solidFill>
                  <a:srgbClr val="000000"/>
                </a:solidFill>
                <a:latin typeface="Tempora LGC Uni"/>
              </a:rPr>
              <a:t>&lt;дата/время&gt;</a:t>
            </a:r>
            <a:endParaRPr b="0" lang="ru-RU" sz="1400" spc="-1" strike="noStrike">
              <a:solidFill>
                <a:srgbClr val="000000"/>
              </a:solidFill>
              <a:latin typeface="Tempora LGC Uni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sldNum" idx="3"/>
          </p:nvPr>
        </p:nvSpPr>
        <p:spPr>
          <a:xfrm>
            <a:off x="6583680" y="6378120"/>
            <a:ext cx="2102760" cy="34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defRPr b="0" lang="ru-RU" sz="1400" spc="-1" strike="noStrike">
                <a:solidFill>
                  <a:schemeClr val="dk1">
                    <a:tint val="75000"/>
                  </a:schemeClr>
                </a:solidFill>
                <a:latin typeface="Tempora LGC Un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EFC09B5C-88B2-49E0-B5DB-A4224C47B3E8}" type="slidenum">
              <a:rPr b="0" lang="ru-RU" sz="1400" spc="-1" strike="noStrike">
                <a:solidFill>
                  <a:schemeClr val="dk1">
                    <a:tint val="75000"/>
                  </a:schemeClr>
                </a:solidFill>
                <a:latin typeface="Tempora LGC Uni"/>
              </a:rPr>
              <a:t>&lt;номер&gt;</a:t>
            </a:fld>
            <a:endParaRPr b="0" lang="ru-RU" sz="1400" spc="-1" strike="noStrike">
              <a:solidFill>
                <a:srgbClr val="000000"/>
              </a:solidFill>
              <a:latin typeface="Tempora LGC Uni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330480" y="226800"/>
            <a:ext cx="7931160" cy="1122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>
              <a:buNone/>
            </a:pPr>
            <a:r>
              <a:rPr b="0" lang="ru-RU" sz="2400" spc="-1" strike="noStrike">
                <a:solidFill>
                  <a:srgbClr val="000000"/>
                </a:solidFill>
                <a:latin typeface="Calibri"/>
              </a:rPr>
              <a:t>Для правки текста заглавия щёлкните мышью</a:t>
            </a:r>
            <a:endParaRPr b="0" lang="ru-RU" sz="2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569880" y="2198520"/>
            <a:ext cx="6062040" cy="3369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000000"/>
                </a:solidFill>
                <a:latin typeface="Calibri"/>
              </a:rPr>
              <a:t>Для правки структуры щёлкните мышью</a:t>
            </a:r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pc="-1" strike="noStrike">
                <a:solidFill>
                  <a:srgbClr val="000000"/>
                </a:solidFill>
                <a:latin typeface="Calibri"/>
              </a:rPr>
              <a:t>Второй уровень структуры</a:t>
            </a:r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000000"/>
                </a:solidFill>
                <a:latin typeface="Calibri"/>
              </a:rPr>
              <a:t>Третий уровень структуры</a:t>
            </a:r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pc="-1" strike="noStrike">
                <a:solidFill>
                  <a:srgbClr val="000000"/>
                </a:solidFill>
                <a:latin typeface="Calibri"/>
              </a:rPr>
              <a:t>Четвёртый уровень структуры</a:t>
            </a:r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000000"/>
                </a:solidFill>
                <a:latin typeface="Calibri"/>
              </a:rPr>
              <a:t>Пятый уровень структуры</a:t>
            </a:r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000000"/>
                </a:solidFill>
                <a:latin typeface="Calibri"/>
              </a:rPr>
              <a:t>Шестой уровень структуры</a:t>
            </a:r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000000"/>
                </a:solidFill>
                <a:latin typeface="Calibri"/>
              </a:rPr>
              <a:t>Седьмой уровень структуры</a:t>
            </a:r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 type="ftr" idx="4"/>
          </p:nvPr>
        </p:nvSpPr>
        <p:spPr>
          <a:xfrm>
            <a:off x="3108960" y="6378120"/>
            <a:ext cx="2925720" cy="34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buNone/>
              <a:defRPr b="0" lang="ru-RU" sz="1400" spc="-1" strike="noStrike">
                <a:solidFill>
                  <a:srgbClr val="000000"/>
                </a:solidFill>
                <a:latin typeface="Tempora LGC Uni"/>
              </a:defRPr>
            </a:lvl1pPr>
          </a:lstStyle>
          <a:p>
            <a:pPr indent="0" algn="ctr">
              <a:buNone/>
            </a:pPr>
            <a:r>
              <a:rPr b="0" lang="ru-RU" sz="1400" spc="-1" strike="noStrike">
                <a:solidFill>
                  <a:srgbClr val="000000"/>
                </a:solidFill>
                <a:latin typeface="Tempora LGC Uni"/>
              </a:rPr>
              <a:t>&lt;нижний колонтитул&gt;</a:t>
            </a:r>
            <a:endParaRPr b="0" lang="ru-RU" sz="1400" spc="-1" strike="noStrike">
              <a:solidFill>
                <a:srgbClr val="000000"/>
              </a:solidFill>
              <a:latin typeface="Tempora LGC Uni"/>
            </a:endParaRPr>
          </a:p>
        </p:txBody>
      </p:sp>
      <p:sp>
        <p:nvSpPr>
          <p:cNvPr id="9" name="PlaceHolder 4"/>
          <p:cNvSpPr>
            <a:spLocks noGrp="1"/>
          </p:cNvSpPr>
          <p:nvPr>
            <p:ph type="dt" idx="5"/>
          </p:nvPr>
        </p:nvSpPr>
        <p:spPr>
          <a:xfrm>
            <a:off x="457200" y="6378120"/>
            <a:ext cx="2102760" cy="34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ru-RU" sz="1400" spc="-1" strike="noStrike">
                <a:solidFill>
                  <a:srgbClr val="000000"/>
                </a:solidFill>
                <a:latin typeface="Tempora LGC Uni"/>
              </a:defRPr>
            </a:lvl1pPr>
          </a:lstStyle>
          <a:p>
            <a:pPr indent="0">
              <a:buNone/>
            </a:pPr>
            <a:r>
              <a:rPr b="0" lang="ru-RU" sz="1400" spc="-1" strike="noStrike">
                <a:solidFill>
                  <a:srgbClr val="000000"/>
                </a:solidFill>
                <a:latin typeface="Tempora LGC Uni"/>
              </a:rPr>
              <a:t>&lt;дата/время&gt;</a:t>
            </a:r>
            <a:endParaRPr b="0" lang="ru-RU" sz="1400" spc="-1" strike="noStrike">
              <a:solidFill>
                <a:srgbClr val="000000"/>
              </a:solidFill>
              <a:latin typeface="Tempora LGC Uni"/>
            </a:endParaRPr>
          </a:p>
        </p:txBody>
      </p:sp>
      <p:sp>
        <p:nvSpPr>
          <p:cNvPr id="10" name="PlaceHolder 5"/>
          <p:cNvSpPr>
            <a:spLocks noGrp="1"/>
          </p:cNvSpPr>
          <p:nvPr>
            <p:ph type="sldNum" idx="6"/>
          </p:nvPr>
        </p:nvSpPr>
        <p:spPr>
          <a:xfrm>
            <a:off x="6583680" y="6378120"/>
            <a:ext cx="2102760" cy="34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defRPr b="0" lang="ru-RU" sz="1400" spc="-1" strike="noStrike">
                <a:solidFill>
                  <a:schemeClr val="dk1">
                    <a:tint val="75000"/>
                  </a:schemeClr>
                </a:solidFill>
                <a:latin typeface="Tempora LGC Un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03C6287A-162F-4467-8FBE-9E0FFFDE2568}" type="slidenum">
              <a:rPr b="0" lang="ru-RU" sz="1400" spc="-1" strike="noStrike">
                <a:solidFill>
                  <a:schemeClr val="dk1">
                    <a:tint val="75000"/>
                  </a:schemeClr>
                </a:solidFill>
                <a:latin typeface="Tempora LGC Uni"/>
              </a:rPr>
              <a:t>&lt;номер&gt;</a:t>
            </a:fld>
            <a:endParaRPr b="0" lang="ru-RU" sz="1400" spc="-1" strike="noStrike">
              <a:solidFill>
                <a:srgbClr val="000000"/>
              </a:solidFill>
              <a:latin typeface="Tempora LGC Uni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1" r:id="rId2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title"/>
          </p:nvPr>
        </p:nvSpPr>
        <p:spPr>
          <a:xfrm>
            <a:off x="330480" y="226800"/>
            <a:ext cx="7931160" cy="1122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>
              <a:buNone/>
            </a:pPr>
            <a:r>
              <a:rPr b="0" lang="ru-RU" sz="2400" spc="-1" strike="noStrike">
                <a:solidFill>
                  <a:srgbClr val="000000"/>
                </a:solidFill>
                <a:latin typeface="Calibri"/>
              </a:rPr>
              <a:t>Для правки текста заглавия щёлкните мышью</a:t>
            </a:r>
            <a:endParaRPr b="0" lang="ru-RU" sz="2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4" name="PlaceHolder 2"/>
          <p:cNvSpPr>
            <a:spLocks noGrp="1"/>
          </p:cNvSpPr>
          <p:nvPr>
            <p:ph type="body"/>
          </p:nvPr>
        </p:nvSpPr>
        <p:spPr>
          <a:xfrm>
            <a:off x="457200" y="1577520"/>
            <a:ext cx="3977280" cy="4547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000000"/>
                </a:solidFill>
                <a:latin typeface="Calibri"/>
              </a:rPr>
              <a:t>Для правки структуры щёлкните мышью</a:t>
            </a:r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pc="-1" strike="noStrike">
                <a:solidFill>
                  <a:srgbClr val="000000"/>
                </a:solidFill>
                <a:latin typeface="Calibri"/>
              </a:rPr>
              <a:t>Второй уровень структуры</a:t>
            </a:r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000000"/>
                </a:solidFill>
                <a:latin typeface="Calibri"/>
              </a:rPr>
              <a:t>Третий уровень структуры</a:t>
            </a:r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pc="-1" strike="noStrike">
                <a:solidFill>
                  <a:srgbClr val="000000"/>
                </a:solidFill>
                <a:latin typeface="Calibri"/>
              </a:rPr>
              <a:t>Четвёртый уровень структуры</a:t>
            </a:r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000000"/>
                </a:solidFill>
                <a:latin typeface="Calibri"/>
              </a:rPr>
              <a:t>Пятый уровень структуры</a:t>
            </a:r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000000"/>
                </a:solidFill>
                <a:latin typeface="Calibri"/>
              </a:rPr>
              <a:t>Шестой уровень структуры</a:t>
            </a:r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000000"/>
                </a:solidFill>
                <a:latin typeface="Calibri"/>
              </a:rPr>
              <a:t>Седьмой уровень структуры</a:t>
            </a:r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" name="PlaceHolder 3"/>
          <p:cNvSpPr>
            <a:spLocks noGrp="1"/>
          </p:cNvSpPr>
          <p:nvPr>
            <p:ph type="body"/>
          </p:nvPr>
        </p:nvSpPr>
        <p:spPr>
          <a:xfrm>
            <a:off x="4709160" y="1577520"/>
            <a:ext cx="3977280" cy="4547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000000"/>
                </a:solidFill>
                <a:latin typeface="Calibri"/>
              </a:rPr>
              <a:t>Для правки структуры щёлкните мышью</a:t>
            </a:r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pc="-1" strike="noStrike">
                <a:solidFill>
                  <a:srgbClr val="000000"/>
                </a:solidFill>
                <a:latin typeface="Calibri"/>
              </a:rPr>
              <a:t>Второй уровень структуры</a:t>
            </a:r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000000"/>
                </a:solidFill>
                <a:latin typeface="Calibri"/>
              </a:rPr>
              <a:t>Третий уровень структуры</a:t>
            </a:r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pc="-1" strike="noStrike">
                <a:solidFill>
                  <a:srgbClr val="000000"/>
                </a:solidFill>
                <a:latin typeface="Calibri"/>
              </a:rPr>
              <a:t>Четвёртый уровень структуры</a:t>
            </a:r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000000"/>
                </a:solidFill>
                <a:latin typeface="Calibri"/>
              </a:rPr>
              <a:t>Пятый уровень структуры</a:t>
            </a:r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000000"/>
                </a:solidFill>
                <a:latin typeface="Calibri"/>
              </a:rPr>
              <a:t>Шестой уровень структуры</a:t>
            </a:r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000000"/>
                </a:solidFill>
                <a:latin typeface="Calibri"/>
              </a:rPr>
              <a:t>Седьмой уровень структуры</a:t>
            </a:r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" name="PlaceHolder 4"/>
          <p:cNvSpPr>
            <a:spLocks noGrp="1"/>
          </p:cNvSpPr>
          <p:nvPr>
            <p:ph type="ftr" idx="7"/>
          </p:nvPr>
        </p:nvSpPr>
        <p:spPr>
          <a:xfrm>
            <a:off x="3108960" y="6378120"/>
            <a:ext cx="2925720" cy="34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buNone/>
              <a:defRPr b="0" lang="ru-RU" sz="1400" spc="-1" strike="noStrike">
                <a:solidFill>
                  <a:srgbClr val="000000"/>
                </a:solidFill>
                <a:latin typeface="Tempora LGC Uni"/>
              </a:defRPr>
            </a:lvl1pPr>
          </a:lstStyle>
          <a:p>
            <a:pPr indent="0" algn="ctr">
              <a:buNone/>
            </a:pPr>
            <a:r>
              <a:rPr b="0" lang="ru-RU" sz="1400" spc="-1" strike="noStrike">
                <a:solidFill>
                  <a:srgbClr val="000000"/>
                </a:solidFill>
                <a:latin typeface="Tempora LGC Uni"/>
              </a:rPr>
              <a:t>&lt;нижний колонтитул&gt;</a:t>
            </a:r>
            <a:endParaRPr b="0" lang="ru-RU" sz="1400" spc="-1" strike="noStrike">
              <a:solidFill>
                <a:srgbClr val="000000"/>
              </a:solidFill>
              <a:latin typeface="Tempora LGC Uni"/>
            </a:endParaRPr>
          </a:p>
        </p:txBody>
      </p:sp>
      <p:sp>
        <p:nvSpPr>
          <p:cNvPr id="17" name="PlaceHolder 5"/>
          <p:cNvSpPr>
            <a:spLocks noGrp="1"/>
          </p:cNvSpPr>
          <p:nvPr>
            <p:ph type="dt" idx="8"/>
          </p:nvPr>
        </p:nvSpPr>
        <p:spPr>
          <a:xfrm>
            <a:off x="457200" y="6378120"/>
            <a:ext cx="2102760" cy="34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ru-RU" sz="1400" spc="-1" strike="noStrike">
                <a:solidFill>
                  <a:srgbClr val="000000"/>
                </a:solidFill>
                <a:latin typeface="Tempora LGC Uni"/>
              </a:defRPr>
            </a:lvl1pPr>
          </a:lstStyle>
          <a:p>
            <a:pPr indent="0">
              <a:buNone/>
            </a:pPr>
            <a:r>
              <a:rPr b="0" lang="ru-RU" sz="1400" spc="-1" strike="noStrike">
                <a:solidFill>
                  <a:srgbClr val="000000"/>
                </a:solidFill>
                <a:latin typeface="Tempora LGC Uni"/>
              </a:rPr>
              <a:t>&lt;дата/время&gt;</a:t>
            </a:r>
            <a:endParaRPr b="0" lang="ru-RU" sz="1400" spc="-1" strike="noStrike">
              <a:solidFill>
                <a:srgbClr val="000000"/>
              </a:solidFill>
              <a:latin typeface="Tempora LGC Uni"/>
            </a:endParaRPr>
          </a:p>
        </p:txBody>
      </p:sp>
      <p:sp>
        <p:nvSpPr>
          <p:cNvPr id="18" name="PlaceHolder 6"/>
          <p:cNvSpPr>
            <a:spLocks noGrp="1"/>
          </p:cNvSpPr>
          <p:nvPr>
            <p:ph type="sldNum" idx="9"/>
          </p:nvPr>
        </p:nvSpPr>
        <p:spPr>
          <a:xfrm>
            <a:off x="6583680" y="6378120"/>
            <a:ext cx="2102760" cy="34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defRPr b="0" lang="ru-RU" sz="1400" spc="-1" strike="noStrike">
                <a:solidFill>
                  <a:schemeClr val="dk1">
                    <a:tint val="75000"/>
                  </a:schemeClr>
                </a:solidFill>
                <a:latin typeface="Tempora LGC Un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5FBE10C5-9B0A-4EF4-9129-761BE7EB667A}" type="slidenum">
              <a:rPr b="0" lang="ru-RU" sz="1400" spc="-1" strike="noStrike">
                <a:solidFill>
                  <a:schemeClr val="dk1">
                    <a:tint val="75000"/>
                  </a:schemeClr>
                </a:solidFill>
                <a:latin typeface="Tempora LGC Uni"/>
              </a:rPr>
              <a:t>&lt;номер&gt;</a:t>
            </a:fld>
            <a:endParaRPr b="0" lang="ru-RU" sz="1400" spc="-1" strike="noStrike">
              <a:solidFill>
                <a:srgbClr val="000000"/>
              </a:solidFill>
              <a:latin typeface="Tempora LGC Uni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3" r:id="rId2"/>
  </p:sldLayoutIdLst>
</p:sldMaster>
</file>

<file path=ppt/slideMasters/slideMaster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laceHolder 1"/>
          <p:cNvSpPr>
            <a:spLocks noGrp="1"/>
          </p:cNvSpPr>
          <p:nvPr>
            <p:ph type="title"/>
          </p:nvPr>
        </p:nvSpPr>
        <p:spPr>
          <a:xfrm>
            <a:off x="330480" y="226800"/>
            <a:ext cx="7931160" cy="1122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>
              <a:buNone/>
            </a:pPr>
            <a:r>
              <a:rPr b="0" lang="ru-RU" sz="2400" spc="-1" strike="noStrike">
                <a:solidFill>
                  <a:srgbClr val="000000"/>
                </a:solidFill>
                <a:latin typeface="Calibri"/>
              </a:rPr>
              <a:t>Для правки текста заглавия щёлкните мышью</a:t>
            </a:r>
            <a:endParaRPr b="0" lang="ru-RU" sz="2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2" name="PlaceHolder 2"/>
          <p:cNvSpPr>
            <a:spLocks noGrp="1"/>
          </p:cNvSpPr>
          <p:nvPr>
            <p:ph type="ftr" idx="10"/>
          </p:nvPr>
        </p:nvSpPr>
        <p:spPr>
          <a:xfrm>
            <a:off x="3108960" y="6378120"/>
            <a:ext cx="2925720" cy="34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buNone/>
              <a:defRPr b="0" lang="ru-RU" sz="1400" spc="-1" strike="noStrike">
                <a:solidFill>
                  <a:srgbClr val="000000"/>
                </a:solidFill>
                <a:latin typeface="Tempora LGC Uni"/>
              </a:defRPr>
            </a:lvl1pPr>
          </a:lstStyle>
          <a:p>
            <a:pPr indent="0" algn="ctr">
              <a:buNone/>
            </a:pPr>
            <a:r>
              <a:rPr b="0" lang="ru-RU" sz="1400" spc="-1" strike="noStrike">
                <a:solidFill>
                  <a:srgbClr val="000000"/>
                </a:solidFill>
                <a:latin typeface="Tempora LGC Uni"/>
              </a:rPr>
              <a:t>&lt;нижний колонтитул&gt;</a:t>
            </a:r>
            <a:endParaRPr b="0" lang="ru-RU" sz="1400" spc="-1" strike="noStrike">
              <a:solidFill>
                <a:srgbClr val="000000"/>
              </a:solidFill>
              <a:latin typeface="Tempora LGC Uni"/>
            </a:endParaRPr>
          </a:p>
        </p:txBody>
      </p:sp>
      <p:sp>
        <p:nvSpPr>
          <p:cNvPr id="23" name="PlaceHolder 3"/>
          <p:cNvSpPr>
            <a:spLocks noGrp="1"/>
          </p:cNvSpPr>
          <p:nvPr>
            <p:ph type="dt" idx="11"/>
          </p:nvPr>
        </p:nvSpPr>
        <p:spPr>
          <a:xfrm>
            <a:off x="457200" y="6378120"/>
            <a:ext cx="2102760" cy="34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ru-RU" sz="1400" spc="-1" strike="noStrike">
                <a:solidFill>
                  <a:srgbClr val="000000"/>
                </a:solidFill>
                <a:latin typeface="Tempora LGC Uni"/>
              </a:defRPr>
            </a:lvl1pPr>
          </a:lstStyle>
          <a:p>
            <a:pPr indent="0">
              <a:buNone/>
            </a:pPr>
            <a:r>
              <a:rPr b="0" lang="ru-RU" sz="1400" spc="-1" strike="noStrike">
                <a:solidFill>
                  <a:srgbClr val="000000"/>
                </a:solidFill>
                <a:latin typeface="Tempora LGC Uni"/>
              </a:rPr>
              <a:t>&lt;дата/время&gt;</a:t>
            </a:r>
            <a:endParaRPr b="0" lang="ru-RU" sz="1400" spc="-1" strike="noStrike">
              <a:solidFill>
                <a:srgbClr val="000000"/>
              </a:solidFill>
              <a:latin typeface="Tempora LGC Uni"/>
            </a:endParaRPr>
          </a:p>
        </p:txBody>
      </p:sp>
      <p:sp>
        <p:nvSpPr>
          <p:cNvPr id="24" name="PlaceHolder 4"/>
          <p:cNvSpPr>
            <a:spLocks noGrp="1"/>
          </p:cNvSpPr>
          <p:nvPr>
            <p:ph type="sldNum" idx="12"/>
          </p:nvPr>
        </p:nvSpPr>
        <p:spPr>
          <a:xfrm>
            <a:off x="6583680" y="6378120"/>
            <a:ext cx="2102760" cy="34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defRPr b="0" lang="ru-RU" sz="1400" spc="-1" strike="noStrike">
                <a:solidFill>
                  <a:schemeClr val="dk1">
                    <a:tint val="75000"/>
                  </a:schemeClr>
                </a:solidFill>
                <a:latin typeface="Tempora LGC Un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C93D090B-8A1E-4535-9FA1-5C848A8B9D8F}" type="slidenum">
              <a:rPr b="0" lang="ru-RU" sz="1400" spc="-1" strike="noStrike">
                <a:solidFill>
                  <a:schemeClr val="dk1">
                    <a:tint val="75000"/>
                  </a:schemeClr>
                </a:solidFill>
                <a:latin typeface="Tempora LGC Uni"/>
              </a:rPr>
              <a:t>&lt;номер&gt;</a:t>
            </a:fld>
            <a:endParaRPr b="0" lang="ru-RU" sz="1400" spc="-1" strike="noStrike">
              <a:solidFill>
                <a:srgbClr val="000000"/>
              </a:solidFill>
              <a:latin typeface="Tempora LGC Uni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5" r:id="rId2"/>
  </p:sldLayoutIdLst>
</p:sldMaster>
</file>

<file path=ppt/slideMasters/slideMaster5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bg object 16"/>
          <p:cNvSpPr/>
          <p:nvPr/>
        </p:nvSpPr>
        <p:spPr>
          <a:xfrm>
            <a:off x="1369080" y="1137960"/>
            <a:ext cx="6263280" cy="802440"/>
          </a:xfrm>
          <a:custGeom>
            <a:avLst/>
            <a:gdLst>
              <a:gd name="textAreaLeft" fmla="*/ 0 w 6263280"/>
              <a:gd name="textAreaRight" fmla="*/ 6263640 w 6263280"/>
              <a:gd name="textAreaTop" fmla="*/ 0 h 802440"/>
              <a:gd name="textAreaBottom" fmla="*/ 802800 h 802440"/>
            </a:gdLst>
            <a:ahLst/>
            <a:rect l="textAreaLeft" t="textAreaTop" r="textAreaRight" b="textAreaBottom"/>
            <a:pathLst>
              <a:path w="6263640" h="802639">
                <a:moveTo>
                  <a:pt x="0" y="401319"/>
                </a:moveTo>
                <a:lnTo>
                  <a:pt x="2700" y="354522"/>
                </a:lnTo>
                <a:lnTo>
                  <a:pt x="10600" y="309309"/>
                </a:lnTo>
                <a:lnTo>
                  <a:pt x="23399" y="265982"/>
                </a:lnTo>
                <a:lnTo>
                  <a:pt x="40795" y="224841"/>
                </a:lnTo>
                <a:lnTo>
                  <a:pt x="62487" y="186189"/>
                </a:lnTo>
                <a:lnTo>
                  <a:pt x="88174" y="150326"/>
                </a:lnTo>
                <a:lnTo>
                  <a:pt x="117554" y="117554"/>
                </a:lnTo>
                <a:lnTo>
                  <a:pt x="150326" y="88174"/>
                </a:lnTo>
                <a:lnTo>
                  <a:pt x="186189" y="62487"/>
                </a:lnTo>
                <a:lnTo>
                  <a:pt x="224841" y="40795"/>
                </a:lnTo>
                <a:lnTo>
                  <a:pt x="265982" y="23399"/>
                </a:lnTo>
                <a:lnTo>
                  <a:pt x="309309" y="10600"/>
                </a:lnTo>
                <a:lnTo>
                  <a:pt x="354522" y="2700"/>
                </a:lnTo>
                <a:lnTo>
                  <a:pt x="401320" y="0"/>
                </a:lnTo>
                <a:lnTo>
                  <a:pt x="5862320" y="0"/>
                </a:lnTo>
                <a:lnTo>
                  <a:pt x="5909117" y="2700"/>
                </a:lnTo>
                <a:lnTo>
                  <a:pt x="5954330" y="10600"/>
                </a:lnTo>
                <a:lnTo>
                  <a:pt x="5997657" y="23399"/>
                </a:lnTo>
                <a:lnTo>
                  <a:pt x="6038798" y="40795"/>
                </a:lnTo>
                <a:lnTo>
                  <a:pt x="6077450" y="62487"/>
                </a:lnTo>
                <a:lnTo>
                  <a:pt x="6113313" y="88174"/>
                </a:lnTo>
                <a:lnTo>
                  <a:pt x="6146085" y="117554"/>
                </a:lnTo>
                <a:lnTo>
                  <a:pt x="6175465" y="150326"/>
                </a:lnTo>
                <a:lnTo>
                  <a:pt x="6201152" y="186189"/>
                </a:lnTo>
                <a:lnTo>
                  <a:pt x="6222844" y="224841"/>
                </a:lnTo>
                <a:lnTo>
                  <a:pt x="6240240" y="265982"/>
                </a:lnTo>
                <a:lnTo>
                  <a:pt x="6253039" y="309309"/>
                </a:lnTo>
                <a:lnTo>
                  <a:pt x="6260939" y="354522"/>
                </a:lnTo>
                <a:lnTo>
                  <a:pt x="6263640" y="401319"/>
                </a:lnTo>
                <a:lnTo>
                  <a:pt x="6260939" y="448117"/>
                </a:lnTo>
                <a:lnTo>
                  <a:pt x="6253039" y="493330"/>
                </a:lnTo>
                <a:lnTo>
                  <a:pt x="6240240" y="536657"/>
                </a:lnTo>
                <a:lnTo>
                  <a:pt x="6222844" y="577798"/>
                </a:lnTo>
                <a:lnTo>
                  <a:pt x="6201152" y="616450"/>
                </a:lnTo>
                <a:lnTo>
                  <a:pt x="6175465" y="652313"/>
                </a:lnTo>
                <a:lnTo>
                  <a:pt x="6146085" y="685085"/>
                </a:lnTo>
                <a:lnTo>
                  <a:pt x="6113313" y="714465"/>
                </a:lnTo>
                <a:lnTo>
                  <a:pt x="6077450" y="740152"/>
                </a:lnTo>
                <a:lnTo>
                  <a:pt x="6038798" y="761844"/>
                </a:lnTo>
                <a:lnTo>
                  <a:pt x="5997657" y="779240"/>
                </a:lnTo>
                <a:lnTo>
                  <a:pt x="5954330" y="792039"/>
                </a:lnTo>
                <a:lnTo>
                  <a:pt x="5909117" y="799939"/>
                </a:lnTo>
                <a:lnTo>
                  <a:pt x="5862320" y="802639"/>
                </a:lnTo>
                <a:lnTo>
                  <a:pt x="401320" y="802639"/>
                </a:lnTo>
                <a:lnTo>
                  <a:pt x="354522" y="799939"/>
                </a:lnTo>
                <a:lnTo>
                  <a:pt x="309309" y="792039"/>
                </a:lnTo>
                <a:lnTo>
                  <a:pt x="265982" y="779240"/>
                </a:lnTo>
                <a:lnTo>
                  <a:pt x="224841" y="761844"/>
                </a:lnTo>
                <a:lnTo>
                  <a:pt x="186189" y="740152"/>
                </a:lnTo>
                <a:lnTo>
                  <a:pt x="150326" y="714465"/>
                </a:lnTo>
                <a:lnTo>
                  <a:pt x="117554" y="685085"/>
                </a:lnTo>
                <a:lnTo>
                  <a:pt x="88174" y="652313"/>
                </a:lnTo>
                <a:lnTo>
                  <a:pt x="62487" y="616450"/>
                </a:lnTo>
                <a:lnTo>
                  <a:pt x="40795" y="577798"/>
                </a:lnTo>
                <a:lnTo>
                  <a:pt x="23399" y="536657"/>
                </a:lnTo>
                <a:lnTo>
                  <a:pt x="10600" y="493330"/>
                </a:lnTo>
                <a:lnTo>
                  <a:pt x="2700" y="448117"/>
                </a:lnTo>
                <a:lnTo>
                  <a:pt x="0" y="401319"/>
                </a:lnTo>
                <a:close/>
              </a:path>
            </a:pathLst>
          </a:custGeom>
          <a:noFill/>
          <a:ln w="25400">
            <a:solidFill>
              <a:srgbClr val="f79546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>
              <a:lnSpc>
                <a:spcPct val="100000"/>
              </a:lnSpc>
            </a:pPr>
            <a:endParaRPr b="0" lang="ru-RU" sz="1800" spc="-1" strike="noStrike">
              <a:solidFill>
                <a:srgbClr val="000000"/>
              </a:solidFill>
              <a:latin typeface="Open Sans"/>
            </a:endParaRPr>
          </a:p>
        </p:txBody>
      </p:sp>
      <p:pic>
        <p:nvPicPr>
          <p:cNvPr id="28" name="bg object 17" descr=""/>
          <p:cNvPicPr/>
          <p:nvPr/>
        </p:nvPicPr>
        <p:blipFill>
          <a:blip r:embed="rId2"/>
          <a:stretch/>
        </p:blipFill>
        <p:spPr>
          <a:xfrm>
            <a:off x="1013040" y="2648520"/>
            <a:ext cx="7119720" cy="4209120"/>
          </a:xfrm>
          <a:prstGeom prst="rect">
            <a:avLst/>
          </a:prstGeom>
          <a:ln w="0">
            <a:noFill/>
          </a:ln>
        </p:spPr>
      </p:pic>
      <p:sp>
        <p:nvSpPr>
          <p:cNvPr id="29" name="PlaceHolder 1"/>
          <p:cNvSpPr>
            <a:spLocks noGrp="1"/>
          </p:cNvSpPr>
          <p:nvPr>
            <p:ph type="ftr" idx="13"/>
          </p:nvPr>
        </p:nvSpPr>
        <p:spPr>
          <a:xfrm>
            <a:off x="3108960" y="6378120"/>
            <a:ext cx="2925720" cy="34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buNone/>
              <a:defRPr b="0" lang="ru-RU" sz="1400" spc="-1" strike="noStrike">
                <a:solidFill>
                  <a:srgbClr val="000000"/>
                </a:solidFill>
                <a:latin typeface="Tempora LGC Uni"/>
              </a:defRPr>
            </a:lvl1pPr>
          </a:lstStyle>
          <a:p>
            <a:pPr indent="0" algn="ctr">
              <a:buNone/>
            </a:pPr>
            <a:r>
              <a:rPr b="0" lang="ru-RU" sz="1400" spc="-1" strike="noStrike">
                <a:solidFill>
                  <a:srgbClr val="000000"/>
                </a:solidFill>
                <a:latin typeface="Tempora LGC Uni"/>
              </a:rPr>
              <a:t>&lt;нижний колонтитул&gt;</a:t>
            </a:r>
            <a:endParaRPr b="0" lang="ru-RU" sz="1400" spc="-1" strike="noStrike">
              <a:solidFill>
                <a:srgbClr val="000000"/>
              </a:solidFill>
              <a:latin typeface="Tempora LGC Uni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dt" idx="14"/>
          </p:nvPr>
        </p:nvSpPr>
        <p:spPr>
          <a:xfrm>
            <a:off x="457200" y="6378120"/>
            <a:ext cx="2102760" cy="34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ru-RU" sz="1400" spc="-1" strike="noStrike">
                <a:solidFill>
                  <a:srgbClr val="000000"/>
                </a:solidFill>
                <a:latin typeface="Tempora LGC Uni"/>
              </a:defRPr>
            </a:lvl1pPr>
          </a:lstStyle>
          <a:p>
            <a:pPr indent="0">
              <a:buNone/>
            </a:pPr>
            <a:r>
              <a:rPr b="0" lang="ru-RU" sz="1400" spc="-1" strike="noStrike">
                <a:solidFill>
                  <a:srgbClr val="000000"/>
                </a:solidFill>
                <a:latin typeface="Tempora LGC Uni"/>
              </a:rPr>
              <a:t>&lt;дата/время&gt;</a:t>
            </a:r>
            <a:endParaRPr b="0" lang="ru-RU" sz="1400" spc="-1" strike="noStrike">
              <a:solidFill>
                <a:srgbClr val="000000"/>
              </a:solidFill>
              <a:latin typeface="Tempora LGC Uni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sldNum" idx="15"/>
          </p:nvPr>
        </p:nvSpPr>
        <p:spPr>
          <a:xfrm>
            <a:off x="6583680" y="6378120"/>
            <a:ext cx="2102760" cy="34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defRPr b="0" lang="ru-RU" sz="1400" spc="-1" strike="noStrike">
                <a:solidFill>
                  <a:schemeClr val="dk1">
                    <a:tint val="75000"/>
                  </a:schemeClr>
                </a:solidFill>
                <a:latin typeface="Tempora LGC Un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93CCD8BE-0F35-453A-9CF7-341E28C98DDA}" type="slidenum">
              <a:rPr b="0" lang="ru-RU" sz="1400" spc="-1" strike="noStrike">
                <a:solidFill>
                  <a:schemeClr val="dk1">
                    <a:tint val="75000"/>
                  </a:schemeClr>
                </a:solidFill>
                <a:latin typeface="Tempora LGC Uni"/>
              </a:rPr>
              <a:t>&lt;номер&gt;</a:t>
            </a:fld>
            <a:endParaRPr b="0" lang="ru-RU" sz="1400" spc="-1" strike="noStrike">
              <a:solidFill>
                <a:srgbClr val="000000"/>
              </a:solidFill>
              <a:latin typeface="Tempora LGC Uni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ru-RU" sz="1800" spc="-1" strike="noStrike">
                <a:solidFill>
                  <a:srgbClr val="000000"/>
                </a:solidFill>
                <a:latin typeface="Calibri"/>
              </a:rPr>
              <a:t>Для правки текста заглавия щёлкните мышью</a:t>
            </a:r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000000"/>
                </a:solidFill>
                <a:latin typeface="Calibri"/>
              </a:rPr>
              <a:t>Для правки структуры щёлкните мышью</a:t>
            </a:r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pc="-1" strike="noStrike">
                <a:solidFill>
                  <a:srgbClr val="000000"/>
                </a:solidFill>
                <a:latin typeface="Calibri"/>
              </a:rPr>
              <a:t>Второй уровень структуры</a:t>
            </a:r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000000"/>
                </a:solidFill>
                <a:latin typeface="Calibri"/>
              </a:rPr>
              <a:t>Третий уровень структуры</a:t>
            </a:r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pc="-1" strike="noStrike">
                <a:solidFill>
                  <a:srgbClr val="000000"/>
                </a:solidFill>
                <a:latin typeface="Calibri"/>
              </a:rPr>
              <a:t>Четвёртый уровень структуры</a:t>
            </a:r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latin typeface="Calibri"/>
              </a:rPr>
              <a:t>Пятый уровень структуры</a:t>
            </a:r>
            <a:endParaRPr b="0" lang="ru-RU" sz="2000" spc="-1" strike="noStrike">
              <a:solidFill>
                <a:srgbClr val="000000"/>
              </a:solidFill>
              <a:latin typeface="Calibri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latin typeface="Calibri"/>
              </a:rPr>
              <a:t>Шестой уровень структуры</a:t>
            </a:r>
            <a:endParaRPr b="0" lang="ru-RU" sz="2000" spc="-1" strike="noStrike">
              <a:solidFill>
                <a:srgbClr val="000000"/>
              </a:solidFill>
              <a:latin typeface="Calibri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latin typeface="Calibri"/>
              </a:rPr>
              <a:t>Седьмой уровень структуры</a:t>
            </a:r>
            <a:endParaRPr b="0" lang="ru-RU" sz="20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7" r:id="rId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2.jpeg"/><Relationship Id="rId2" Type="http://schemas.openxmlformats.org/officeDocument/2006/relationships/slideLayout" Target="../slideLayouts/slideLayout5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3.jpeg"/><Relationship Id="rId2" Type="http://schemas.openxmlformats.org/officeDocument/2006/relationships/slideLayout" Target="../slideLayouts/slideLayout2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4.png"/><Relationship Id="rId2" Type="http://schemas.openxmlformats.org/officeDocument/2006/relationships/slideLayout" Target="../slideLayouts/slideLayout2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image" Target="../media/image6.png"/><Relationship Id="rId3" Type="http://schemas.openxmlformats.org/officeDocument/2006/relationships/image" Target="../media/image7.jpeg"/><Relationship Id="rId4" Type="http://schemas.openxmlformats.org/officeDocument/2006/relationships/image" Target="../media/image8.jpeg"/><Relationship Id="rId5" Type="http://schemas.openxmlformats.org/officeDocument/2006/relationships/image" Target="../media/image9.jpeg"/><Relationship Id="rId6" Type="http://schemas.openxmlformats.org/officeDocument/2006/relationships/slideLayout" Target="../slideLayouts/slideLayout2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image" Target="../media/image6.png"/><Relationship Id="rId3" Type="http://schemas.openxmlformats.org/officeDocument/2006/relationships/image" Target="../media/image10.jpeg"/><Relationship Id="rId4" Type="http://schemas.openxmlformats.org/officeDocument/2006/relationships/image" Target="../media/image11.jpeg"/><Relationship Id="rId5" Type="http://schemas.openxmlformats.org/officeDocument/2006/relationships/image" Target="../media/image12.jpeg"/><Relationship Id="rId6" Type="http://schemas.openxmlformats.org/officeDocument/2006/relationships/slideLayout" Target="../slideLayouts/slideLayout2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image" Target="../media/image6.png"/><Relationship Id="rId3" Type="http://schemas.openxmlformats.org/officeDocument/2006/relationships/image" Target="../media/image13.jpeg"/><Relationship Id="rId4" Type="http://schemas.openxmlformats.org/officeDocument/2006/relationships/image" Target="../media/image14.jpeg"/><Relationship Id="rId5" Type="http://schemas.openxmlformats.org/officeDocument/2006/relationships/image" Target="../media/image15.jpeg"/><Relationship Id="rId6" Type="http://schemas.openxmlformats.org/officeDocument/2006/relationships/slideLayout" Target="../slideLayouts/slideLayout2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16.png"/><Relationship Id="rId2" Type="http://schemas.openxmlformats.org/officeDocument/2006/relationships/image" Target="../media/image17.jpeg"/><Relationship Id="rId3" Type="http://schemas.openxmlformats.org/officeDocument/2006/relationships/image" Target="../media/image18.jpeg"/><Relationship Id="rId4" Type="http://schemas.openxmlformats.org/officeDocument/2006/relationships/image" Target="../media/image19.jpeg"/><Relationship Id="rId5" Type="http://schemas.openxmlformats.org/officeDocument/2006/relationships/slideLayout" Target="../slideLayouts/slideLayout2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20.png"/><Relationship Id="rId2" Type="http://schemas.openxmlformats.org/officeDocument/2006/relationships/image" Target="../media/image21.png"/><Relationship Id="rId3" Type="http://schemas.openxmlformats.org/officeDocument/2006/relationships/image" Target="../media/image6.png"/><Relationship Id="rId4" Type="http://schemas.openxmlformats.org/officeDocument/2006/relationships/image" Target="../media/image6.png"/><Relationship Id="rId5" Type="http://schemas.openxmlformats.org/officeDocument/2006/relationships/slideLayout" Target="../slideLayouts/slideLayout2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object 2"/>
          <p:cNvSpPr/>
          <p:nvPr/>
        </p:nvSpPr>
        <p:spPr>
          <a:xfrm>
            <a:off x="180000" y="180000"/>
            <a:ext cx="8640000" cy="622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2600" bIns="0" anchor="t">
            <a:spAutoFit/>
          </a:bodyPr>
          <a:p>
            <a:pPr algn="ctr">
              <a:lnSpc>
                <a:spcPct val="100000"/>
              </a:lnSpc>
              <a:spcBef>
                <a:spcPts val="99"/>
              </a:spcBef>
            </a:pPr>
            <a:r>
              <a:rPr b="0" lang="ru-RU" sz="2000" spc="-26" strike="noStrike">
                <a:solidFill>
                  <a:srgbClr val="974707"/>
                </a:solidFill>
                <a:latin typeface="Calibri"/>
              </a:rPr>
              <a:t>Государственное</a:t>
            </a:r>
            <a:r>
              <a:rPr b="0" lang="ru-RU" sz="2000" spc="-26" strike="noStrike">
                <a:solidFill>
                  <a:srgbClr val="974707"/>
                </a:solidFill>
                <a:latin typeface="Calibri"/>
              </a:rPr>
              <a:t> бюджетное профессиональное образовательное учреждение</a:t>
            </a:r>
            <a:endParaRPr b="0" lang="ru-RU" sz="2000" spc="-1" strike="noStrike">
              <a:solidFill>
                <a:srgbClr val="000000"/>
              </a:solidFill>
              <a:latin typeface="Open Sans"/>
            </a:endParaRPr>
          </a:p>
          <a:p>
            <a:pPr algn="ctr">
              <a:lnSpc>
                <a:spcPct val="100000"/>
              </a:lnSpc>
            </a:pPr>
            <a:r>
              <a:rPr b="0" lang="ru-RU" sz="2000" spc="-12" strike="noStrike">
                <a:solidFill>
                  <a:srgbClr val="974707"/>
                </a:solidFill>
                <a:latin typeface="Calibri"/>
              </a:rPr>
              <a:t>«Себряковский технологический техникум</a:t>
            </a:r>
            <a:r>
              <a:rPr b="0" lang="ru-RU" sz="2000" spc="-12" strike="noStrike">
                <a:solidFill>
                  <a:srgbClr val="974707"/>
                </a:solidFill>
                <a:latin typeface="Calibri"/>
              </a:rPr>
              <a:t>»</a:t>
            </a:r>
            <a:endParaRPr b="0" lang="ru-RU" sz="2000" spc="-1" strike="noStrike">
              <a:solidFill>
                <a:srgbClr val="000000"/>
              </a:solidFill>
              <a:latin typeface="Open Sans"/>
            </a:endParaRPr>
          </a:p>
        </p:txBody>
      </p:sp>
      <p:sp>
        <p:nvSpPr>
          <p:cNvPr id="37" name="object 3"/>
          <p:cNvSpPr/>
          <p:nvPr/>
        </p:nvSpPr>
        <p:spPr>
          <a:xfrm>
            <a:off x="1657440" y="1254960"/>
            <a:ext cx="5685480" cy="500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2600" bIns="0" anchor="t">
            <a:spAutoFit/>
          </a:bodyPr>
          <a:p>
            <a:pPr marL="12600" algn="ctr">
              <a:lnSpc>
                <a:spcPct val="100000"/>
              </a:lnSpc>
              <a:spcBef>
                <a:spcPts val="99"/>
              </a:spcBef>
            </a:pPr>
            <a:r>
              <a:rPr b="0" lang="ru-RU" sz="3200" spc="-1" strike="noStrike">
                <a:solidFill>
                  <a:srgbClr val="e36c09"/>
                </a:solidFill>
                <a:latin typeface="Calibri"/>
              </a:rPr>
              <a:t>ПРЕОБРАЖЕНИЕ</a:t>
            </a:r>
            <a:endParaRPr b="0" lang="ru-RU" sz="3200" spc="-1" strike="noStrike">
              <a:solidFill>
                <a:srgbClr val="000000"/>
              </a:solidFill>
              <a:latin typeface="Open Sans"/>
            </a:endParaRPr>
          </a:p>
        </p:txBody>
      </p:sp>
      <p:sp>
        <p:nvSpPr>
          <p:cNvPr id="38" name="object 4"/>
          <p:cNvSpPr/>
          <p:nvPr/>
        </p:nvSpPr>
        <p:spPr>
          <a:xfrm>
            <a:off x="271440" y="2112480"/>
            <a:ext cx="8593560" cy="317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2600" bIns="0" anchor="t">
            <a:spAutoFit/>
          </a:bodyPr>
          <a:p>
            <a:pPr marL="12600">
              <a:lnSpc>
                <a:spcPct val="100000"/>
              </a:lnSpc>
              <a:spcBef>
                <a:spcPts val="99"/>
              </a:spcBef>
            </a:pPr>
            <a:endParaRPr b="0" lang="ru-RU" sz="1800" spc="-1" strike="noStrike">
              <a:solidFill>
                <a:srgbClr val="000000"/>
              </a:solidFill>
              <a:latin typeface="Open Sans"/>
            </a:endParaRPr>
          </a:p>
        </p:txBody>
      </p:sp>
      <p:pic>
        <p:nvPicPr>
          <p:cNvPr id="39" name="object 1" descr=""/>
          <p:cNvPicPr/>
          <p:nvPr/>
        </p:nvPicPr>
        <p:blipFill>
          <a:blip r:embed="rId1"/>
          <a:stretch/>
        </p:blipFill>
        <p:spPr>
          <a:xfrm>
            <a:off x="1080000" y="1980000"/>
            <a:ext cx="7020000" cy="48600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object 2"/>
          <p:cNvSpPr/>
          <p:nvPr/>
        </p:nvSpPr>
        <p:spPr>
          <a:xfrm>
            <a:off x="0" y="317520"/>
            <a:ext cx="8577360" cy="1125000"/>
          </a:xfrm>
          <a:custGeom>
            <a:avLst/>
            <a:gdLst>
              <a:gd name="textAreaLeft" fmla="*/ 0 w 8577360"/>
              <a:gd name="textAreaRight" fmla="*/ 8577720 w 8577360"/>
              <a:gd name="textAreaTop" fmla="*/ 0 h 1125000"/>
              <a:gd name="textAreaBottom" fmla="*/ 1125360 h 1125000"/>
            </a:gdLst>
            <a:ahLst/>
            <a:rect l="textAreaLeft" t="textAreaTop" r="textAreaRight" b="textAreaBottom"/>
            <a:pathLst>
              <a:path w="8577580" h="1125220">
                <a:moveTo>
                  <a:pt x="0" y="0"/>
                </a:moveTo>
                <a:lnTo>
                  <a:pt x="8014970" y="0"/>
                </a:lnTo>
                <a:lnTo>
                  <a:pt x="8063520" y="2064"/>
                </a:lnTo>
                <a:lnTo>
                  <a:pt x="8110923" y="8146"/>
                </a:lnTo>
                <a:lnTo>
                  <a:pt x="8157009" y="18076"/>
                </a:lnTo>
                <a:lnTo>
                  <a:pt x="8201609" y="31685"/>
                </a:lnTo>
                <a:lnTo>
                  <a:pt x="8244555" y="48805"/>
                </a:lnTo>
                <a:lnTo>
                  <a:pt x="8285678" y="69267"/>
                </a:lnTo>
                <a:lnTo>
                  <a:pt x="8324808" y="92903"/>
                </a:lnTo>
                <a:lnTo>
                  <a:pt x="8361778" y="119542"/>
                </a:lnTo>
                <a:lnTo>
                  <a:pt x="8396419" y="149018"/>
                </a:lnTo>
                <a:lnTo>
                  <a:pt x="8428561" y="181160"/>
                </a:lnTo>
                <a:lnTo>
                  <a:pt x="8458037" y="215801"/>
                </a:lnTo>
                <a:lnTo>
                  <a:pt x="8484676" y="252771"/>
                </a:lnTo>
                <a:lnTo>
                  <a:pt x="8508312" y="291901"/>
                </a:lnTo>
                <a:lnTo>
                  <a:pt x="8528774" y="333024"/>
                </a:lnTo>
                <a:lnTo>
                  <a:pt x="8545894" y="375970"/>
                </a:lnTo>
                <a:lnTo>
                  <a:pt x="8559503" y="420570"/>
                </a:lnTo>
                <a:lnTo>
                  <a:pt x="8569433" y="466656"/>
                </a:lnTo>
                <a:lnTo>
                  <a:pt x="8575515" y="514059"/>
                </a:lnTo>
                <a:lnTo>
                  <a:pt x="8577580" y="562610"/>
                </a:lnTo>
                <a:lnTo>
                  <a:pt x="8575515" y="611160"/>
                </a:lnTo>
                <a:lnTo>
                  <a:pt x="8569433" y="658563"/>
                </a:lnTo>
                <a:lnTo>
                  <a:pt x="8559503" y="704649"/>
                </a:lnTo>
                <a:lnTo>
                  <a:pt x="8545894" y="749249"/>
                </a:lnTo>
                <a:lnTo>
                  <a:pt x="8528774" y="792195"/>
                </a:lnTo>
                <a:lnTo>
                  <a:pt x="8508312" y="833318"/>
                </a:lnTo>
                <a:lnTo>
                  <a:pt x="8484676" y="872448"/>
                </a:lnTo>
                <a:lnTo>
                  <a:pt x="8458037" y="909418"/>
                </a:lnTo>
                <a:lnTo>
                  <a:pt x="8428561" y="944059"/>
                </a:lnTo>
                <a:lnTo>
                  <a:pt x="8396419" y="976201"/>
                </a:lnTo>
                <a:lnTo>
                  <a:pt x="8361778" y="1005677"/>
                </a:lnTo>
                <a:lnTo>
                  <a:pt x="8324808" y="1032316"/>
                </a:lnTo>
                <a:lnTo>
                  <a:pt x="8285678" y="1055952"/>
                </a:lnTo>
                <a:lnTo>
                  <a:pt x="8244555" y="1076414"/>
                </a:lnTo>
                <a:lnTo>
                  <a:pt x="8201609" y="1093534"/>
                </a:lnTo>
                <a:lnTo>
                  <a:pt x="8157009" y="1107143"/>
                </a:lnTo>
                <a:lnTo>
                  <a:pt x="8110923" y="1117073"/>
                </a:lnTo>
                <a:lnTo>
                  <a:pt x="8063520" y="1123155"/>
                </a:lnTo>
                <a:lnTo>
                  <a:pt x="8014970" y="1125220"/>
                </a:lnTo>
                <a:lnTo>
                  <a:pt x="0" y="1125220"/>
                </a:lnTo>
              </a:path>
            </a:pathLst>
          </a:custGeom>
          <a:noFill/>
          <a:ln w="25399">
            <a:solidFill>
              <a:srgbClr val="f79546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>
              <a:lnSpc>
                <a:spcPct val="100000"/>
              </a:lnSpc>
            </a:pPr>
            <a:endParaRPr b="0" lang="ru-RU" sz="1800" spc="-1" strike="noStrike">
              <a:solidFill>
                <a:srgbClr val="000000"/>
              </a:solidFill>
              <a:latin typeface="Open Sans"/>
            </a:endParaRPr>
          </a:p>
        </p:txBody>
      </p:sp>
      <p:sp>
        <p:nvSpPr>
          <p:cNvPr id="41" name="PlaceHolder 1"/>
          <p:cNvSpPr>
            <a:spLocks noGrp="1"/>
          </p:cNvSpPr>
          <p:nvPr>
            <p:ph type="title"/>
          </p:nvPr>
        </p:nvSpPr>
        <p:spPr>
          <a:xfrm>
            <a:off x="180000" y="180000"/>
            <a:ext cx="7931160" cy="1845720"/>
          </a:xfrm>
          <a:prstGeom prst="rect">
            <a:avLst/>
          </a:prstGeom>
          <a:noFill/>
          <a:ln w="0">
            <a:noFill/>
          </a:ln>
        </p:spPr>
        <p:txBody>
          <a:bodyPr lIns="0" rIns="0" tIns="199440" bIns="0" anchor="t">
            <a:noAutofit/>
          </a:bodyPr>
          <a:p>
            <a:pPr indent="0" algn="just">
              <a:lnSpc>
                <a:spcPct val="150000"/>
              </a:lnSpc>
              <a:buNone/>
            </a:pPr>
            <a:r>
              <a:rPr b="0" lang="ru-RU" sz="1400" spc="-1" strike="noStrike">
                <a:solidFill>
                  <a:srgbClr val="b85c00"/>
                </a:solidFill>
                <a:latin typeface="Tempora LGC Uni"/>
                <a:ea typeface="WenQuanYi Micro Hei"/>
              </a:rPr>
              <a:t>Волонтерство закладывает в сознании молодых людей целительные ростки бескорыстия и честности, доброты и отзывчивости, уважительного отношения к старшим, заботы о младших, уважения к истории своей страны и нравственным ценностям.</a:t>
            </a:r>
            <a:endParaRPr b="0" lang="ru-RU" sz="1400" spc="-1" strike="noStrike">
              <a:solidFill>
                <a:srgbClr val="b85c00"/>
              </a:solidFill>
              <a:latin typeface="Tempora LGC Uni"/>
            </a:endParaRPr>
          </a:p>
        </p:txBody>
      </p:sp>
      <p:sp>
        <p:nvSpPr>
          <p:cNvPr id="42" name="object 5"/>
          <p:cNvSpPr/>
          <p:nvPr/>
        </p:nvSpPr>
        <p:spPr>
          <a:xfrm>
            <a:off x="467280" y="1727280"/>
            <a:ext cx="8676360" cy="1125000"/>
          </a:xfrm>
          <a:custGeom>
            <a:avLst/>
            <a:gdLst>
              <a:gd name="textAreaLeft" fmla="*/ 0 w 8676360"/>
              <a:gd name="textAreaRight" fmla="*/ 8676720 w 8676360"/>
              <a:gd name="textAreaTop" fmla="*/ 0 h 1125000"/>
              <a:gd name="textAreaBottom" fmla="*/ 1125360 h 1125000"/>
            </a:gdLst>
            <a:ahLst/>
            <a:rect l="textAreaLeft" t="textAreaTop" r="textAreaRight" b="textAreaBottom"/>
            <a:pathLst>
              <a:path w="8676640" h="1125220">
                <a:moveTo>
                  <a:pt x="8676640" y="1125220"/>
                </a:moveTo>
                <a:lnTo>
                  <a:pt x="562610" y="1125220"/>
                </a:lnTo>
                <a:lnTo>
                  <a:pt x="514066" y="1123155"/>
                </a:lnTo>
                <a:lnTo>
                  <a:pt x="466669" y="1117073"/>
                </a:lnTo>
                <a:lnTo>
                  <a:pt x="420587" y="1107143"/>
                </a:lnTo>
                <a:lnTo>
                  <a:pt x="375990" y="1093534"/>
                </a:lnTo>
                <a:lnTo>
                  <a:pt x="333046" y="1076414"/>
                </a:lnTo>
                <a:lnTo>
                  <a:pt x="291924" y="1055952"/>
                </a:lnTo>
                <a:lnTo>
                  <a:pt x="252793" y="1032316"/>
                </a:lnTo>
                <a:lnTo>
                  <a:pt x="215822" y="1005677"/>
                </a:lnTo>
                <a:lnTo>
                  <a:pt x="181180" y="976201"/>
                </a:lnTo>
                <a:lnTo>
                  <a:pt x="149036" y="944059"/>
                </a:lnTo>
                <a:lnTo>
                  <a:pt x="119558" y="909418"/>
                </a:lnTo>
                <a:lnTo>
                  <a:pt x="92916" y="872448"/>
                </a:lnTo>
                <a:lnTo>
                  <a:pt x="69278" y="833318"/>
                </a:lnTo>
                <a:lnTo>
                  <a:pt x="48813" y="792195"/>
                </a:lnTo>
                <a:lnTo>
                  <a:pt x="31691" y="749249"/>
                </a:lnTo>
                <a:lnTo>
                  <a:pt x="18079" y="704649"/>
                </a:lnTo>
                <a:lnTo>
                  <a:pt x="8147" y="658563"/>
                </a:lnTo>
                <a:lnTo>
                  <a:pt x="2065" y="611160"/>
                </a:lnTo>
                <a:lnTo>
                  <a:pt x="0" y="562610"/>
                </a:lnTo>
                <a:lnTo>
                  <a:pt x="2065" y="514059"/>
                </a:lnTo>
                <a:lnTo>
                  <a:pt x="8147" y="466656"/>
                </a:lnTo>
                <a:lnTo>
                  <a:pt x="18079" y="420570"/>
                </a:lnTo>
                <a:lnTo>
                  <a:pt x="31691" y="375970"/>
                </a:lnTo>
                <a:lnTo>
                  <a:pt x="48813" y="333024"/>
                </a:lnTo>
                <a:lnTo>
                  <a:pt x="69278" y="291901"/>
                </a:lnTo>
                <a:lnTo>
                  <a:pt x="92916" y="252771"/>
                </a:lnTo>
                <a:lnTo>
                  <a:pt x="119558" y="215801"/>
                </a:lnTo>
                <a:lnTo>
                  <a:pt x="149036" y="181160"/>
                </a:lnTo>
                <a:lnTo>
                  <a:pt x="181180" y="149018"/>
                </a:lnTo>
                <a:lnTo>
                  <a:pt x="215822" y="119542"/>
                </a:lnTo>
                <a:lnTo>
                  <a:pt x="252793" y="92903"/>
                </a:lnTo>
                <a:lnTo>
                  <a:pt x="291924" y="69267"/>
                </a:lnTo>
                <a:lnTo>
                  <a:pt x="333046" y="48805"/>
                </a:lnTo>
                <a:lnTo>
                  <a:pt x="375990" y="31685"/>
                </a:lnTo>
                <a:lnTo>
                  <a:pt x="420587" y="18076"/>
                </a:lnTo>
                <a:lnTo>
                  <a:pt x="466669" y="8146"/>
                </a:lnTo>
                <a:lnTo>
                  <a:pt x="514066" y="2064"/>
                </a:lnTo>
                <a:lnTo>
                  <a:pt x="562610" y="0"/>
                </a:lnTo>
                <a:lnTo>
                  <a:pt x="8676640" y="0"/>
                </a:lnTo>
              </a:path>
            </a:pathLst>
          </a:custGeom>
          <a:noFill/>
          <a:ln w="25400">
            <a:solidFill>
              <a:srgbClr val="f79546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>
              <a:lnSpc>
                <a:spcPct val="100000"/>
              </a:lnSpc>
            </a:pPr>
            <a:endParaRPr b="0" lang="ru-RU" sz="1800" spc="-1" strike="noStrike">
              <a:solidFill>
                <a:srgbClr val="000000"/>
              </a:solidFill>
              <a:latin typeface="Open Sans"/>
            </a:endParaRPr>
          </a:p>
        </p:txBody>
      </p:sp>
      <p:sp>
        <p:nvSpPr>
          <p:cNvPr id="43" name="object 6"/>
          <p:cNvSpPr/>
          <p:nvPr/>
        </p:nvSpPr>
        <p:spPr>
          <a:xfrm>
            <a:off x="986400" y="1838160"/>
            <a:ext cx="8132760" cy="808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2600" bIns="0" anchor="t">
            <a:spAutoFit/>
          </a:bodyPr>
          <a:p>
            <a:pPr marL="12600">
              <a:lnSpc>
                <a:spcPct val="100000"/>
              </a:lnSpc>
              <a:spcBef>
                <a:spcPts val="99"/>
              </a:spcBef>
            </a:pPr>
            <a:endParaRPr b="0" lang="ru-RU" sz="1800" spc="-1" strike="noStrike">
              <a:solidFill>
                <a:srgbClr val="000000"/>
              </a:solidFill>
              <a:latin typeface="Open Sans"/>
            </a:endParaRPr>
          </a:p>
        </p:txBody>
      </p:sp>
      <p:sp>
        <p:nvSpPr>
          <p:cNvPr id="44" name=""/>
          <p:cNvSpPr txBox="1"/>
          <p:nvPr/>
        </p:nvSpPr>
        <p:spPr>
          <a:xfrm>
            <a:off x="900000" y="1746360"/>
            <a:ext cx="8100000" cy="131364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algn="just"/>
            <a:r>
              <a:rPr b="0" lang="ru-RU" sz="1500" spc="-1" strike="noStrike">
                <a:solidFill>
                  <a:srgbClr val="b85c00"/>
                </a:solidFill>
                <a:latin typeface="Times New Roman"/>
                <a:ea typeface="Times New Roman"/>
              </a:rPr>
              <a:t>Православное волонтерское движение «Преображение» - это добровольное объединение  студентов ГБПОУ «СТТ», изъявивших желание бескорыстно (без извлечения прибыли) выполнять работу по благоустройству памятных мест и территории региона, оказывать поддержку различным социальным категориям населения (инвалидам, детям, пенсионерам и т.д.)</a:t>
            </a:r>
            <a:endParaRPr b="0" lang="ru-RU" sz="1500" spc="-1" strike="noStrike">
              <a:solidFill>
                <a:srgbClr val="b85c00"/>
              </a:solidFill>
              <a:latin typeface="Times New Roman"/>
              <a:ea typeface="Times New Roman"/>
            </a:endParaRPr>
          </a:p>
        </p:txBody>
      </p:sp>
      <p:pic>
        <p:nvPicPr>
          <p:cNvPr id="45" name="" descr=""/>
          <p:cNvPicPr/>
          <p:nvPr/>
        </p:nvPicPr>
        <p:blipFill>
          <a:blip r:embed="rId1"/>
          <a:stretch/>
        </p:blipFill>
        <p:spPr>
          <a:xfrm>
            <a:off x="1980000" y="2952000"/>
            <a:ext cx="5040000" cy="377964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5040000" y="360000"/>
            <a:ext cx="3780000" cy="5760000"/>
          </a:xfrm>
          <a:prstGeom prst="rect">
            <a:avLst/>
          </a:prstGeom>
          <a:noFill/>
          <a:ln w="0">
            <a:noFill/>
          </a:ln>
        </p:spPr>
        <p:txBody>
          <a:bodyPr lIns="0" rIns="0" tIns="12600" bIns="0" anchor="t">
            <a:noAutofit/>
          </a:bodyPr>
          <a:p>
            <a:pPr indent="0" algn="just">
              <a:buNone/>
            </a:pPr>
            <a:r>
              <a:rPr b="0" lang="ru-RU" sz="2000" spc="-1" strike="noStrike">
                <a:solidFill>
                  <a:srgbClr val="b85c00"/>
                </a:solidFill>
                <a:latin typeface="Times New Roman"/>
                <a:ea typeface="Times New Roman"/>
              </a:rPr>
              <a:t>Целью волонтерского православного движения является развитие у студентов высоких нравственных качеств путем пропаганды идей добровольческого труда на благо общества и привлечения студентов к решению социально значимых проблем (через участие в социальных, гуманитарных, культурно - образовательных, просветительских и др. проектах и программах).</a:t>
            </a:r>
            <a:endParaRPr b="0" lang="ru-RU" sz="2000" spc="-1" strike="noStrike">
              <a:solidFill>
                <a:srgbClr val="b85c00"/>
              </a:solidFill>
              <a:latin typeface="Times New Roman"/>
              <a:ea typeface="Times New Roman"/>
            </a:endParaRPr>
          </a:p>
        </p:txBody>
      </p:sp>
      <p:sp>
        <p:nvSpPr>
          <p:cNvPr id="47" name="object 3"/>
          <p:cNvSpPr/>
          <p:nvPr/>
        </p:nvSpPr>
        <p:spPr>
          <a:xfrm>
            <a:off x="4414680" y="1968840"/>
            <a:ext cx="4371120" cy="3671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2600" bIns="0" anchor="t">
            <a:spAutoFit/>
          </a:bodyPr>
          <a:p>
            <a:pPr marL="12600">
              <a:lnSpc>
                <a:spcPct val="100000"/>
              </a:lnSpc>
              <a:spcBef>
                <a:spcPts val="99"/>
              </a:spcBef>
            </a:pPr>
            <a:endParaRPr b="0" lang="ru-RU" sz="1800" spc="-1" strike="noStrike">
              <a:solidFill>
                <a:srgbClr val="000000"/>
              </a:solidFill>
              <a:latin typeface="Open Sans"/>
            </a:endParaRPr>
          </a:p>
        </p:txBody>
      </p:sp>
      <p:sp>
        <p:nvSpPr>
          <p:cNvPr id="48" name=""/>
          <p:cNvSpPr/>
          <p:nvPr/>
        </p:nvSpPr>
        <p:spPr>
          <a:xfrm>
            <a:off x="407520" y="360000"/>
            <a:ext cx="4092480" cy="5580000"/>
          </a:xfrm>
          <a:custGeom>
            <a:avLst/>
            <a:gdLst/>
            <a:ahLst/>
            <a:rect l="0" t="0" r="r" b="b"/>
            <a:pathLst>
              <a:path w="11368" h="15500">
                <a:moveTo>
                  <a:pt x="0" y="15500"/>
                </a:moveTo>
                <a:lnTo>
                  <a:pt x="0" y="0"/>
                </a:lnTo>
                <a:lnTo>
                  <a:pt x="11368" y="0"/>
                </a:lnTo>
                <a:lnTo>
                  <a:pt x="11368" y="15500"/>
                </a:lnTo>
                <a:lnTo>
                  <a:pt x="0" y="15500"/>
                </a:lnTo>
                <a:close/>
              </a:path>
            </a:pathLst>
          </a:custGeom>
          <a:blipFill rotWithShape="0">
            <a:blip r:embed="rId1"/>
            <a:stretch/>
          </a:blipFill>
          <a:ln w="0">
            <a:noFill/>
          </a:ln>
        </p:spPr>
        <p:txBody>
          <a:bodyPr lIns="90000" rIns="90000" tIns="45000" bIns="45000" anchor="ctr" anchorCtr="1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Open Sans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" name="object 2"/>
          <p:cNvGrpSpPr/>
          <p:nvPr/>
        </p:nvGrpSpPr>
        <p:grpSpPr>
          <a:xfrm>
            <a:off x="0" y="0"/>
            <a:ext cx="9143640" cy="6857640"/>
            <a:chOff x="0" y="0"/>
            <a:chExt cx="9143640" cy="6857640"/>
          </a:xfrm>
        </p:grpSpPr>
        <p:pic>
          <p:nvPicPr>
            <p:cNvPr id="50" name="object 3" descr=""/>
            <p:cNvPicPr/>
            <p:nvPr/>
          </p:nvPicPr>
          <p:blipFill>
            <a:blip r:embed="rId1"/>
            <a:stretch/>
          </p:blipFill>
          <p:spPr>
            <a:xfrm>
              <a:off x="0" y="0"/>
              <a:ext cx="9143640" cy="685764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51" name="object 4"/>
            <p:cNvSpPr/>
            <p:nvPr/>
          </p:nvSpPr>
          <p:spPr>
            <a:xfrm>
              <a:off x="241200" y="264240"/>
              <a:ext cx="5194080" cy="3096000"/>
            </a:xfrm>
            <a:custGeom>
              <a:avLst/>
              <a:gdLst>
                <a:gd name="textAreaLeft" fmla="*/ 0 w 5194080"/>
                <a:gd name="textAreaRight" fmla="*/ 5194440 w 5194080"/>
                <a:gd name="textAreaTop" fmla="*/ 0 h 3096000"/>
                <a:gd name="textAreaBottom" fmla="*/ 3096360 h 3096000"/>
              </a:gdLst>
              <a:ahLst/>
              <a:rect l="textAreaLeft" t="textAreaTop" r="textAreaRight" b="textAreaBottom"/>
              <a:pathLst>
                <a:path w="5194300" h="3096260">
                  <a:moveTo>
                    <a:pt x="4618228" y="0"/>
                  </a:moveTo>
                  <a:lnTo>
                    <a:pt x="576059" y="0"/>
                  </a:lnTo>
                  <a:lnTo>
                    <a:pt x="528813" y="1909"/>
                  </a:lnTo>
                  <a:lnTo>
                    <a:pt x="482619" y="7540"/>
                  </a:lnTo>
                  <a:lnTo>
                    <a:pt x="437625" y="16743"/>
                  </a:lnTo>
                  <a:lnTo>
                    <a:pt x="393980" y="29370"/>
                  </a:lnTo>
                  <a:lnTo>
                    <a:pt x="351831" y="45273"/>
                  </a:lnTo>
                  <a:lnTo>
                    <a:pt x="311327" y="64304"/>
                  </a:lnTo>
                  <a:lnTo>
                    <a:pt x="272616" y="86313"/>
                  </a:lnTo>
                  <a:lnTo>
                    <a:pt x="235846" y="111154"/>
                  </a:lnTo>
                  <a:lnTo>
                    <a:pt x="201166" y="138677"/>
                  </a:lnTo>
                  <a:lnTo>
                    <a:pt x="168724" y="168735"/>
                  </a:lnTo>
                  <a:lnTo>
                    <a:pt x="138668" y="201179"/>
                  </a:lnTo>
                  <a:lnTo>
                    <a:pt x="111146" y="235860"/>
                  </a:lnTo>
                  <a:lnTo>
                    <a:pt x="86307" y="272631"/>
                  </a:lnTo>
                  <a:lnTo>
                    <a:pt x="64298" y="311342"/>
                  </a:lnTo>
                  <a:lnTo>
                    <a:pt x="45269" y="351847"/>
                  </a:lnTo>
                  <a:lnTo>
                    <a:pt x="29367" y="393996"/>
                  </a:lnTo>
                  <a:lnTo>
                    <a:pt x="16741" y="437641"/>
                  </a:lnTo>
                  <a:lnTo>
                    <a:pt x="7539" y="482635"/>
                  </a:lnTo>
                  <a:lnTo>
                    <a:pt x="1909" y="528827"/>
                  </a:lnTo>
                  <a:lnTo>
                    <a:pt x="0" y="576072"/>
                  </a:lnTo>
                  <a:lnTo>
                    <a:pt x="0" y="2520188"/>
                  </a:lnTo>
                  <a:lnTo>
                    <a:pt x="1909" y="2567432"/>
                  </a:lnTo>
                  <a:lnTo>
                    <a:pt x="7539" y="2613624"/>
                  </a:lnTo>
                  <a:lnTo>
                    <a:pt x="16741" y="2658618"/>
                  </a:lnTo>
                  <a:lnTo>
                    <a:pt x="29367" y="2702263"/>
                  </a:lnTo>
                  <a:lnTo>
                    <a:pt x="45269" y="2744412"/>
                  </a:lnTo>
                  <a:lnTo>
                    <a:pt x="64298" y="2784917"/>
                  </a:lnTo>
                  <a:lnTo>
                    <a:pt x="86307" y="2823628"/>
                  </a:lnTo>
                  <a:lnTo>
                    <a:pt x="111146" y="2860399"/>
                  </a:lnTo>
                  <a:lnTo>
                    <a:pt x="138668" y="2895080"/>
                  </a:lnTo>
                  <a:lnTo>
                    <a:pt x="168724" y="2927524"/>
                  </a:lnTo>
                  <a:lnTo>
                    <a:pt x="201166" y="2957582"/>
                  </a:lnTo>
                  <a:lnTo>
                    <a:pt x="235846" y="2985105"/>
                  </a:lnTo>
                  <a:lnTo>
                    <a:pt x="272616" y="3009946"/>
                  </a:lnTo>
                  <a:lnTo>
                    <a:pt x="311327" y="3031955"/>
                  </a:lnTo>
                  <a:lnTo>
                    <a:pt x="351831" y="3050986"/>
                  </a:lnTo>
                  <a:lnTo>
                    <a:pt x="393980" y="3066889"/>
                  </a:lnTo>
                  <a:lnTo>
                    <a:pt x="437625" y="3079516"/>
                  </a:lnTo>
                  <a:lnTo>
                    <a:pt x="482619" y="3088719"/>
                  </a:lnTo>
                  <a:lnTo>
                    <a:pt x="528813" y="3094350"/>
                  </a:lnTo>
                  <a:lnTo>
                    <a:pt x="576059" y="3096260"/>
                  </a:lnTo>
                  <a:lnTo>
                    <a:pt x="4618228" y="3096260"/>
                  </a:lnTo>
                  <a:lnTo>
                    <a:pt x="4665472" y="3094350"/>
                  </a:lnTo>
                  <a:lnTo>
                    <a:pt x="4711664" y="3088719"/>
                  </a:lnTo>
                  <a:lnTo>
                    <a:pt x="4756658" y="3079516"/>
                  </a:lnTo>
                  <a:lnTo>
                    <a:pt x="4800303" y="3066889"/>
                  </a:lnTo>
                  <a:lnTo>
                    <a:pt x="4842452" y="3050986"/>
                  </a:lnTo>
                  <a:lnTo>
                    <a:pt x="4882957" y="3031955"/>
                  </a:lnTo>
                  <a:lnTo>
                    <a:pt x="4921668" y="3009946"/>
                  </a:lnTo>
                  <a:lnTo>
                    <a:pt x="4958439" y="2985105"/>
                  </a:lnTo>
                  <a:lnTo>
                    <a:pt x="4993120" y="2957582"/>
                  </a:lnTo>
                  <a:lnTo>
                    <a:pt x="5025564" y="2927524"/>
                  </a:lnTo>
                  <a:lnTo>
                    <a:pt x="5055622" y="2895080"/>
                  </a:lnTo>
                  <a:lnTo>
                    <a:pt x="5083145" y="2860399"/>
                  </a:lnTo>
                  <a:lnTo>
                    <a:pt x="5107986" y="2823628"/>
                  </a:lnTo>
                  <a:lnTo>
                    <a:pt x="5129995" y="2784917"/>
                  </a:lnTo>
                  <a:lnTo>
                    <a:pt x="5149026" y="2744412"/>
                  </a:lnTo>
                  <a:lnTo>
                    <a:pt x="5164929" y="2702263"/>
                  </a:lnTo>
                  <a:lnTo>
                    <a:pt x="5177556" y="2658618"/>
                  </a:lnTo>
                  <a:lnTo>
                    <a:pt x="5186759" y="2613624"/>
                  </a:lnTo>
                  <a:lnTo>
                    <a:pt x="5192390" y="2567432"/>
                  </a:lnTo>
                  <a:lnTo>
                    <a:pt x="5194300" y="2520188"/>
                  </a:lnTo>
                  <a:lnTo>
                    <a:pt x="5194300" y="576072"/>
                  </a:lnTo>
                  <a:lnTo>
                    <a:pt x="5192390" y="528827"/>
                  </a:lnTo>
                  <a:lnTo>
                    <a:pt x="5186759" y="482635"/>
                  </a:lnTo>
                  <a:lnTo>
                    <a:pt x="5177556" y="437641"/>
                  </a:lnTo>
                  <a:lnTo>
                    <a:pt x="5164929" y="393996"/>
                  </a:lnTo>
                  <a:lnTo>
                    <a:pt x="5149026" y="351847"/>
                  </a:lnTo>
                  <a:lnTo>
                    <a:pt x="5129995" y="311342"/>
                  </a:lnTo>
                  <a:lnTo>
                    <a:pt x="5107986" y="272631"/>
                  </a:lnTo>
                  <a:lnTo>
                    <a:pt x="5083145" y="235860"/>
                  </a:lnTo>
                  <a:lnTo>
                    <a:pt x="5055622" y="201179"/>
                  </a:lnTo>
                  <a:lnTo>
                    <a:pt x="5025564" y="168735"/>
                  </a:lnTo>
                  <a:lnTo>
                    <a:pt x="4993120" y="138677"/>
                  </a:lnTo>
                  <a:lnTo>
                    <a:pt x="4958439" y="111154"/>
                  </a:lnTo>
                  <a:lnTo>
                    <a:pt x="4921668" y="86313"/>
                  </a:lnTo>
                  <a:lnTo>
                    <a:pt x="4882957" y="64304"/>
                  </a:lnTo>
                  <a:lnTo>
                    <a:pt x="4842452" y="45273"/>
                  </a:lnTo>
                  <a:lnTo>
                    <a:pt x="4800303" y="29370"/>
                  </a:lnTo>
                  <a:lnTo>
                    <a:pt x="4756658" y="16743"/>
                  </a:lnTo>
                  <a:lnTo>
                    <a:pt x="4711664" y="7540"/>
                  </a:lnTo>
                  <a:lnTo>
                    <a:pt x="4665472" y="1909"/>
                  </a:lnTo>
                  <a:lnTo>
                    <a:pt x="4618228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rIns="0" tIns="0" bIns="0" anchor="t">
              <a:noAutofit/>
            </a:bodyPr>
            <a:p>
              <a:pPr>
                <a:lnSpc>
                  <a:spcPct val="100000"/>
                </a:lnSpc>
              </a:pPr>
              <a:endParaRPr b="0" lang="ru-RU" sz="1800" spc="-1" strike="noStrike">
                <a:solidFill>
                  <a:srgbClr val="000000"/>
                </a:solidFill>
                <a:latin typeface="Open Sans"/>
              </a:endParaRPr>
            </a:p>
          </p:txBody>
        </p:sp>
        <p:sp>
          <p:nvSpPr>
            <p:cNvPr id="52" name="object 5"/>
            <p:cNvSpPr/>
            <p:nvPr/>
          </p:nvSpPr>
          <p:spPr>
            <a:xfrm>
              <a:off x="241200" y="264240"/>
              <a:ext cx="5194080" cy="3096000"/>
            </a:xfrm>
            <a:custGeom>
              <a:avLst/>
              <a:gdLst>
                <a:gd name="textAreaLeft" fmla="*/ 0 w 5194080"/>
                <a:gd name="textAreaRight" fmla="*/ 5194440 w 5194080"/>
                <a:gd name="textAreaTop" fmla="*/ 0 h 3096000"/>
                <a:gd name="textAreaBottom" fmla="*/ 3096360 h 3096000"/>
              </a:gdLst>
              <a:ahLst/>
              <a:rect l="textAreaLeft" t="textAreaTop" r="textAreaRight" b="textAreaBottom"/>
              <a:pathLst>
                <a:path w="5194300" h="3096260">
                  <a:moveTo>
                    <a:pt x="0" y="576072"/>
                  </a:moveTo>
                  <a:lnTo>
                    <a:pt x="1909" y="528827"/>
                  </a:lnTo>
                  <a:lnTo>
                    <a:pt x="7539" y="482635"/>
                  </a:lnTo>
                  <a:lnTo>
                    <a:pt x="16741" y="437641"/>
                  </a:lnTo>
                  <a:lnTo>
                    <a:pt x="29367" y="393996"/>
                  </a:lnTo>
                  <a:lnTo>
                    <a:pt x="45269" y="351847"/>
                  </a:lnTo>
                  <a:lnTo>
                    <a:pt x="64298" y="311342"/>
                  </a:lnTo>
                  <a:lnTo>
                    <a:pt x="86307" y="272631"/>
                  </a:lnTo>
                  <a:lnTo>
                    <a:pt x="111146" y="235860"/>
                  </a:lnTo>
                  <a:lnTo>
                    <a:pt x="138668" y="201179"/>
                  </a:lnTo>
                  <a:lnTo>
                    <a:pt x="168724" y="168735"/>
                  </a:lnTo>
                  <a:lnTo>
                    <a:pt x="201166" y="138677"/>
                  </a:lnTo>
                  <a:lnTo>
                    <a:pt x="235846" y="111154"/>
                  </a:lnTo>
                  <a:lnTo>
                    <a:pt x="272616" y="86313"/>
                  </a:lnTo>
                  <a:lnTo>
                    <a:pt x="311327" y="64304"/>
                  </a:lnTo>
                  <a:lnTo>
                    <a:pt x="351831" y="45273"/>
                  </a:lnTo>
                  <a:lnTo>
                    <a:pt x="393980" y="29370"/>
                  </a:lnTo>
                  <a:lnTo>
                    <a:pt x="437625" y="16743"/>
                  </a:lnTo>
                  <a:lnTo>
                    <a:pt x="482619" y="7540"/>
                  </a:lnTo>
                  <a:lnTo>
                    <a:pt x="528813" y="1909"/>
                  </a:lnTo>
                  <a:lnTo>
                    <a:pt x="576059" y="0"/>
                  </a:lnTo>
                  <a:lnTo>
                    <a:pt x="4618228" y="0"/>
                  </a:lnTo>
                  <a:lnTo>
                    <a:pt x="4665472" y="1909"/>
                  </a:lnTo>
                  <a:lnTo>
                    <a:pt x="4711664" y="7540"/>
                  </a:lnTo>
                  <a:lnTo>
                    <a:pt x="4756658" y="16743"/>
                  </a:lnTo>
                  <a:lnTo>
                    <a:pt x="4800303" y="29370"/>
                  </a:lnTo>
                  <a:lnTo>
                    <a:pt x="4842452" y="45273"/>
                  </a:lnTo>
                  <a:lnTo>
                    <a:pt x="4882957" y="64304"/>
                  </a:lnTo>
                  <a:lnTo>
                    <a:pt x="4921668" y="86313"/>
                  </a:lnTo>
                  <a:lnTo>
                    <a:pt x="4958439" y="111154"/>
                  </a:lnTo>
                  <a:lnTo>
                    <a:pt x="4993120" y="138677"/>
                  </a:lnTo>
                  <a:lnTo>
                    <a:pt x="5025564" y="168735"/>
                  </a:lnTo>
                  <a:lnTo>
                    <a:pt x="5055622" y="201179"/>
                  </a:lnTo>
                  <a:lnTo>
                    <a:pt x="5083145" y="235860"/>
                  </a:lnTo>
                  <a:lnTo>
                    <a:pt x="5107986" y="272631"/>
                  </a:lnTo>
                  <a:lnTo>
                    <a:pt x="5129995" y="311342"/>
                  </a:lnTo>
                  <a:lnTo>
                    <a:pt x="5149026" y="351847"/>
                  </a:lnTo>
                  <a:lnTo>
                    <a:pt x="5164929" y="393996"/>
                  </a:lnTo>
                  <a:lnTo>
                    <a:pt x="5177556" y="437641"/>
                  </a:lnTo>
                  <a:lnTo>
                    <a:pt x="5186759" y="482635"/>
                  </a:lnTo>
                  <a:lnTo>
                    <a:pt x="5192390" y="528827"/>
                  </a:lnTo>
                  <a:lnTo>
                    <a:pt x="5194300" y="576072"/>
                  </a:lnTo>
                  <a:lnTo>
                    <a:pt x="5194300" y="2520188"/>
                  </a:lnTo>
                  <a:lnTo>
                    <a:pt x="5192390" y="2567432"/>
                  </a:lnTo>
                  <a:lnTo>
                    <a:pt x="5186759" y="2613624"/>
                  </a:lnTo>
                  <a:lnTo>
                    <a:pt x="5177556" y="2658618"/>
                  </a:lnTo>
                  <a:lnTo>
                    <a:pt x="5164929" y="2702263"/>
                  </a:lnTo>
                  <a:lnTo>
                    <a:pt x="5149026" y="2744412"/>
                  </a:lnTo>
                  <a:lnTo>
                    <a:pt x="5129995" y="2784917"/>
                  </a:lnTo>
                  <a:lnTo>
                    <a:pt x="5107986" y="2823628"/>
                  </a:lnTo>
                  <a:lnTo>
                    <a:pt x="5083145" y="2860399"/>
                  </a:lnTo>
                  <a:lnTo>
                    <a:pt x="5055622" y="2895080"/>
                  </a:lnTo>
                  <a:lnTo>
                    <a:pt x="5025564" y="2927524"/>
                  </a:lnTo>
                  <a:lnTo>
                    <a:pt x="4993120" y="2957582"/>
                  </a:lnTo>
                  <a:lnTo>
                    <a:pt x="4958439" y="2985105"/>
                  </a:lnTo>
                  <a:lnTo>
                    <a:pt x="4921668" y="3009946"/>
                  </a:lnTo>
                  <a:lnTo>
                    <a:pt x="4882957" y="3031955"/>
                  </a:lnTo>
                  <a:lnTo>
                    <a:pt x="4842452" y="3050986"/>
                  </a:lnTo>
                  <a:lnTo>
                    <a:pt x="4800303" y="3066889"/>
                  </a:lnTo>
                  <a:lnTo>
                    <a:pt x="4756658" y="3079516"/>
                  </a:lnTo>
                  <a:lnTo>
                    <a:pt x="4711664" y="3088719"/>
                  </a:lnTo>
                  <a:lnTo>
                    <a:pt x="4665472" y="3094350"/>
                  </a:lnTo>
                  <a:lnTo>
                    <a:pt x="4618228" y="3096260"/>
                  </a:lnTo>
                  <a:lnTo>
                    <a:pt x="576059" y="3096260"/>
                  </a:lnTo>
                  <a:lnTo>
                    <a:pt x="528813" y="3094350"/>
                  </a:lnTo>
                  <a:lnTo>
                    <a:pt x="482619" y="3088719"/>
                  </a:lnTo>
                  <a:lnTo>
                    <a:pt x="437625" y="3079516"/>
                  </a:lnTo>
                  <a:lnTo>
                    <a:pt x="393980" y="3066889"/>
                  </a:lnTo>
                  <a:lnTo>
                    <a:pt x="351831" y="3050986"/>
                  </a:lnTo>
                  <a:lnTo>
                    <a:pt x="311327" y="3031955"/>
                  </a:lnTo>
                  <a:lnTo>
                    <a:pt x="272616" y="3009946"/>
                  </a:lnTo>
                  <a:lnTo>
                    <a:pt x="235846" y="2985105"/>
                  </a:lnTo>
                  <a:lnTo>
                    <a:pt x="201166" y="2957582"/>
                  </a:lnTo>
                  <a:lnTo>
                    <a:pt x="168724" y="2927524"/>
                  </a:lnTo>
                  <a:lnTo>
                    <a:pt x="138668" y="2895080"/>
                  </a:lnTo>
                  <a:lnTo>
                    <a:pt x="111146" y="2860399"/>
                  </a:lnTo>
                  <a:lnTo>
                    <a:pt x="86307" y="2823628"/>
                  </a:lnTo>
                  <a:lnTo>
                    <a:pt x="64298" y="2784917"/>
                  </a:lnTo>
                  <a:lnTo>
                    <a:pt x="45269" y="2744412"/>
                  </a:lnTo>
                  <a:lnTo>
                    <a:pt x="29367" y="2702263"/>
                  </a:lnTo>
                  <a:lnTo>
                    <a:pt x="16741" y="2658618"/>
                  </a:lnTo>
                  <a:lnTo>
                    <a:pt x="7539" y="2613624"/>
                  </a:lnTo>
                  <a:lnTo>
                    <a:pt x="1909" y="2567432"/>
                  </a:lnTo>
                  <a:lnTo>
                    <a:pt x="0" y="2520188"/>
                  </a:lnTo>
                  <a:lnTo>
                    <a:pt x="0" y="576072"/>
                  </a:lnTo>
                  <a:close/>
                </a:path>
              </a:pathLst>
            </a:custGeom>
            <a:noFill/>
            <a:ln w="25400">
              <a:solidFill>
                <a:srgbClr val="f79546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0" rIns="0" tIns="0" bIns="0" anchor="t">
              <a:noAutofit/>
            </a:bodyPr>
            <a:p>
              <a:pPr>
                <a:lnSpc>
                  <a:spcPct val="100000"/>
                </a:lnSpc>
              </a:pPr>
              <a:endParaRPr b="0" lang="ru-RU" sz="1800" spc="-1" strike="noStrike">
                <a:solidFill>
                  <a:srgbClr val="000000"/>
                </a:solidFill>
                <a:latin typeface="Open Sans"/>
              </a:endParaRPr>
            </a:p>
          </p:txBody>
        </p:sp>
      </p:grpSp>
      <p:sp>
        <p:nvSpPr>
          <p:cNvPr id="53" name="object 6"/>
          <p:cNvSpPr/>
          <p:nvPr/>
        </p:nvSpPr>
        <p:spPr>
          <a:xfrm>
            <a:off x="544680" y="884520"/>
            <a:ext cx="4670640" cy="2146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2600" bIns="0" anchor="t">
            <a:spAutoFit/>
          </a:bodyPr>
          <a:p>
            <a:pPr marL="12600">
              <a:lnSpc>
                <a:spcPct val="100000"/>
              </a:lnSpc>
              <a:spcBef>
                <a:spcPts val="99"/>
              </a:spcBef>
            </a:pPr>
            <a:endParaRPr b="0" lang="ru-RU" sz="1800" spc="-1" strike="noStrike">
              <a:solidFill>
                <a:srgbClr val="000000"/>
              </a:solidFill>
              <a:latin typeface="Open Sans"/>
            </a:endParaRPr>
          </a:p>
        </p:txBody>
      </p:sp>
      <p:sp>
        <p:nvSpPr>
          <p:cNvPr id="54" name="PlaceHolder 1"/>
          <p:cNvSpPr>
            <a:spLocks noGrp="1"/>
          </p:cNvSpPr>
          <p:nvPr>
            <p:ph type="title"/>
          </p:nvPr>
        </p:nvSpPr>
        <p:spPr>
          <a:xfrm>
            <a:off x="540000" y="417240"/>
            <a:ext cx="4320000" cy="2102760"/>
          </a:xfrm>
          <a:prstGeom prst="rect">
            <a:avLst/>
          </a:prstGeom>
          <a:noFill/>
          <a:ln w="0">
            <a:noFill/>
          </a:ln>
        </p:spPr>
        <p:txBody>
          <a:bodyPr lIns="0" rIns="0" tIns="12600" bIns="0" anchor="t">
            <a:noAutofit/>
          </a:bodyPr>
          <a:p>
            <a:pPr indent="0" algn="ctr">
              <a:buNone/>
            </a:pPr>
            <a:br>
              <a:rPr sz="2200"/>
            </a:br>
            <a:r>
              <a:rPr b="0" lang="ru-RU" sz="2200" spc="-1" strike="noStrike">
                <a:solidFill>
                  <a:srgbClr val="b85c00"/>
                </a:solidFill>
                <a:latin typeface="Times New Roman Cyr"/>
              </a:rPr>
              <a:t>I блок Православного волонтерского движения </a:t>
            </a:r>
            <a:endParaRPr b="0" lang="ru-RU" sz="2200" spc="-1" strike="noStrike">
              <a:solidFill>
                <a:srgbClr val="b85c00"/>
              </a:solidFill>
              <a:latin typeface="Times New Roman Cyr"/>
            </a:endParaRPr>
          </a:p>
          <a:p>
            <a:pPr indent="0" algn="ctr">
              <a:buNone/>
            </a:pPr>
            <a:r>
              <a:rPr b="0" lang="ru-RU" sz="2200" spc="-1" strike="noStrike">
                <a:solidFill>
                  <a:srgbClr val="b85c00"/>
                </a:solidFill>
                <a:latin typeface="Times New Roman Cyr"/>
              </a:rPr>
              <a:t>«Тропинка к храму»</a:t>
            </a:r>
            <a:endParaRPr b="0" lang="ru-RU" sz="2200" spc="-1" strike="noStrike">
              <a:solidFill>
                <a:srgbClr val="b85c00"/>
              </a:solidFill>
              <a:latin typeface="Times New Roman Cyr"/>
            </a:endParaRPr>
          </a:p>
        </p:txBody>
      </p:sp>
      <p:grpSp>
        <p:nvGrpSpPr>
          <p:cNvPr id="55" name="object 8"/>
          <p:cNvGrpSpPr/>
          <p:nvPr/>
        </p:nvGrpSpPr>
        <p:grpSpPr>
          <a:xfrm>
            <a:off x="595440" y="1028520"/>
            <a:ext cx="8326440" cy="5664600"/>
            <a:chOff x="595440" y="1028520"/>
            <a:chExt cx="8326440" cy="5664600"/>
          </a:xfrm>
        </p:grpSpPr>
        <p:sp>
          <p:nvSpPr>
            <p:cNvPr id="56" name="object 10"/>
            <p:cNvSpPr/>
            <p:nvPr/>
          </p:nvSpPr>
          <p:spPr>
            <a:xfrm>
              <a:off x="4052520" y="3462120"/>
              <a:ext cx="4869360" cy="3231000"/>
            </a:xfrm>
            <a:custGeom>
              <a:avLst/>
              <a:gdLst>
                <a:gd name="textAreaLeft" fmla="*/ 0 w 4869360"/>
                <a:gd name="textAreaRight" fmla="*/ 4869720 w 4869360"/>
                <a:gd name="textAreaTop" fmla="*/ 0 h 3231000"/>
                <a:gd name="textAreaBottom" fmla="*/ 3231360 h 3231000"/>
              </a:gdLst>
              <a:ahLst/>
              <a:rect l="textAreaLeft" t="textAreaTop" r="textAreaRight" b="textAreaBottom"/>
              <a:pathLst>
                <a:path w="4869815" h="3231515">
                  <a:moveTo>
                    <a:pt x="545338" y="0"/>
                  </a:moveTo>
                  <a:lnTo>
                    <a:pt x="4324477" y="0"/>
                  </a:lnTo>
                  <a:lnTo>
                    <a:pt x="4379976" y="2793"/>
                  </a:lnTo>
                  <a:lnTo>
                    <a:pt x="4434205" y="10921"/>
                  </a:lnTo>
                  <a:lnTo>
                    <a:pt x="4486402" y="24637"/>
                  </a:lnTo>
                  <a:lnTo>
                    <a:pt x="4536566" y="42799"/>
                  </a:lnTo>
                  <a:lnTo>
                    <a:pt x="4583810" y="65912"/>
                  </a:lnTo>
                  <a:lnTo>
                    <a:pt x="4628769" y="92963"/>
                  </a:lnTo>
                  <a:lnTo>
                    <a:pt x="4670806" y="124587"/>
                  </a:lnTo>
                  <a:lnTo>
                    <a:pt x="4709668" y="159765"/>
                  </a:lnTo>
                  <a:lnTo>
                    <a:pt x="4744847" y="198500"/>
                  </a:lnTo>
                  <a:lnTo>
                    <a:pt x="4776343" y="240664"/>
                  </a:lnTo>
                  <a:lnTo>
                    <a:pt x="4803394" y="285495"/>
                  </a:lnTo>
                  <a:lnTo>
                    <a:pt x="4826508" y="333247"/>
                  </a:lnTo>
                  <a:lnTo>
                    <a:pt x="4844669" y="383412"/>
                  </a:lnTo>
                  <a:lnTo>
                    <a:pt x="4858384" y="435482"/>
                  </a:lnTo>
                  <a:lnTo>
                    <a:pt x="4866512" y="489711"/>
                  </a:lnTo>
                  <a:lnTo>
                    <a:pt x="4869307" y="545337"/>
                  </a:lnTo>
                  <a:lnTo>
                    <a:pt x="4869307" y="2686151"/>
                  </a:lnTo>
                  <a:lnTo>
                    <a:pt x="4866512" y="2741663"/>
                  </a:lnTo>
                  <a:lnTo>
                    <a:pt x="4858384" y="2795892"/>
                  </a:lnTo>
                  <a:lnTo>
                    <a:pt x="4844669" y="2848076"/>
                  </a:lnTo>
                  <a:lnTo>
                    <a:pt x="4826508" y="2898216"/>
                  </a:lnTo>
                  <a:lnTo>
                    <a:pt x="4803394" y="2945549"/>
                  </a:lnTo>
                  <a:lnTo>
                    <a:pt x="4776343" y="2990430"/>
                  </a:lnTo>
                  <a:lnTo>
                    <a:pt x="4744847" y="3032480"/>
                  </a:lnTo>
                  <a:lnTo>
                    <a:pt x="4709668" y="3071304"/>
                  </a:lnTo>
                  <a:lnTo>
                    <a:pt x="4670806" y="3106483"/>
                  </a:lnTo>
                  <a:lnTo>
                    <a:pt x="4628769" y="3138030"/>
                  </a:lnTo>
                  <a:lnTo>
                    <a:pt x="4583810" y="3165119"/>
                  </a:lnTo>
                  <a:lnTo>
                    <a:pt x="4536566" y="3188182"/>
                  </a:lnTo>
                  <a:lnTo>
                    <a:pt x="4486402" y="3206381"/>
                  </a:lnTo>
                  <a:lnTo>
                    <a:pt x="4434205" y="3220123"/>
                  </a:lnTo>
                  <a:lnTo>
                    <a:pt x="4379976" y="3228225"/>
                  </a:lnTo>
                  <a:lnTo>
                    <a:pt x="4324477" y="3231032"/>
                  </a:lnTo>
                  <a:lnTo>
                    <a:pt x="545338" y="3231032"/>
                  </a:lnTo>
                  <a:lnTo>
                    <a:pt x="489712" y="3228225"/>
                  </a:lnTo>
                  <a:lnTo>
                    <a:pt x="435482" y="3220123"/>
                  </a:lnTo>
                  <a:lnTo>
                    <a:pt x="383413" y="3206381"/>
                  </a:lnTo>
                  <a:lnTo>
                    <a:pt x="333247" y="3188182"/>
                  </a:lnTo>
                  <a:lnTo>
                    <a:pt x="285495" y="3165132"/>
                  </a:lnTo>
                  <a:lnTo>
                    <a:pt x="240664" y="3138030"/>
                  </a:lnTo>
                  <a:lnTo>
                    <a:pt x="198500" y="3106483"/>
                  </a:lnTo>
                  <a:lnTo>
                    <a:pt x="159765" y="3071304"/>
                  </a:lnTo>
                  <a:lnTo>
                    <a:pt x="124587" y="3032480"/>
                  </a:lnTo>
                  <a:lnTo>
                    <a:pt x="92963" y="2990430"/>
                  </a:lnTo>
                  <a:lnTo>
                    <a:pt x="65912" y="2945549"/>
                  </a:lnTo>
                  <a:lnTo>
                    <a:pt x="42799" y="2898216"/>
                  </a:lnTo>
                  <a:lnTo>
                    <a:pt x="24637" y="2848076"/>
                  </a:lnTo>
                  <a:lnTo>
                    <a:pt x="10921" y="2795892"/>
                  </a:lnTo>
                  <a:lnTo>
                    <a:pt x="2793" y="2741663"/>
                  </a:lnTo>
                  <a:lnTo>
                    <a:pt x="0" y="2686151"/>
                  </a:lnTo>
                  <a:lnTo>
                    <a:pt x="0" y="545337"/>
                  </a:lnTo>
                  <a:lnTo>
                    <a:pt x="2793" y="489711"/>
                  </a:lnTo>
                  <a:lnTo>
                    <a:pt x="10921" y="435482"/>
                  </a:lnTo>
                  <a:lnTo>
                    <a:pt x="24637" y="383412"/>
                  </a:lnTo>
                  <a:lnTo>
                    <a:pt x="42799" y="333247"/>
                  </a:lnTo>
                  <a:lnTo>
                    <a:pt x="65912" y="285495"/>
                  </a:lnTo>
                  <a:lnTo>
                    <a:pt x="92963" y="240664"/>
                  </a:lnTo>
                  <a:lnTo>
                    <a:pt x="124587" y="198500"/>
                  </a:lnTo>
                  <a:lnTo>
                    <a:pt x="159765" y="159765"/>
                  </a:lnTo>
                  <a:lnTo>
                    <a:pt x="198500" y="124587"/>
                  </a:lnTo>
                  <a:lnTo>
                    <a:pt x="240664" y="92963"/>
                  </a:lnTo>
                  <a:lnTo>
                    <a:pt x="285495" y="65912"/>
                  </a:lnTo>
                  <a:lnTo>
                    <a:pt x="333247" y="42799"/>
                  </a:lnTo>
                  <a:lnTo>
                    <a:pt x="383413" y="24637"/>
                  </a:lnTo>
                  <a:lnTo>
                    <a:pt x="435482" y="10921"/>
                  </a:lnTo>
                  <a:lnTo>
                    <a:pt x="489712" y="2793"/>
                  </a:lnTo>
                  <a:lnTo>
                    <a:pt x="545338" y="0"/>
                  </a:lnTo>
                  <a:close/>
                </a:path>
              </a:pathLst>
            </a:custGeom>
            <a:noFill/>
            <a:ln w="20320">
              <a:solidFill>
                <a:srgbClr val="f79546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0" rIns="0" tIns="0" bIns="0" anchor="t">
              <a:noAutofit/>
            </a:bodyPr>
            <a:p>
              <a:pPr>
                <a:lnSpc>
                  <a:spcPct val="100000"/>
                </a:lnSpc>
              </a:pPr>
              <a:endParaRPr b="0" lang="ru-RU" sz="1800" spc="-1" strike="noStrike">
                <a:solidFill>
                  <a:srgbClr val="000000"/>
                </a:solidFill>
                <a:latin typeface="Open Sans"/>
              </a:endParaRPr>
            </a:p>
          </p:txBody>
        </p:sp>
        <p:sp>
          <p:nvSpPr>
            <p:cNvPr id="57" name="object 12"/>
            <p:cNvSpPr/>
            <p:nvPr/>
          </p:nvSpPr>
          <p:spPr>
            <a:xfrm>
              <a:off x="5563800" y="1028520"/>
              <a:ext cx="3302280" cy="2265840"/>
            </a:xfrm>
            <a:custGeom>
              <a:avLst/>
              <a:gdLst>
                <a:gd name="textAreaLeft" fmla="*/ 0 w 3302280"/>
                <a:gd name="textAreaRight" fmla="*/ 3302640 w 3302280"/>
                <a:gd name="textAreaTop" fmla="*/ 0 h 2265840"/>
                <a:gd name="textAreaBottom" fmla="*/ 2266200 h 2265840"/>
              </a:gdLst>
              <a:ahLst/>
              <a:rect l="textAreaLeft" t="textAreaTop" r="textAreaRight" b="textAreaBottom"/>
              <a:pathLst>
                <a:path w="3302634" h="2266315">
                  <a:moveTo>
                    <a:pt x="384175" y="0"/>
                  </a:moveTo>
                  <a:lnTo>
                    <a:pt x="2917952" y="0"/>
                  </a:lnTo>
                  <a:lnTo>
                    <a:pt x="2956813" y="2032"/>
                  </a:lnTo>
                  <a:lnTo>
                    <a:pt x="2995040" y="7747"/>
                  </a:lnTo>
                  <a:lnTo>
                    <a:pt x="3067304" y="30225"/>
                  </a:lnTo>
                  <a:lnTo>
                    <a:pt x="3132581" y="65659"/>
                  </a:lnTo>
                  <a:lnTo>
                    <a:pt x="3189604" y="112522"/>
                  </a:lnTo>
                  <a:lnTo>
                    <a:pt x="3236468" y="169545"/>
                  </a:lnTo>
                  <a:lnTo>
                    <a:pt x="3271901" y="234823"/>
                  </a:lnTo>
                  <a:lnTo>
                    <a:pt x="3294379" y="306959"/>
                  </a:lnTo>
                  <a:lnTo>
                    <a:pt x="3300095" y="345313"/>
                  </a:lnTo>
                  <a:lnTo>
                    <a:pt x="3302127" y="384175"/>
                  </a:lnTo>
                  <a:lnTo>
                    <a:pt x="3302127" y="1881632"/>
                  </a:lnTo>
                  <a:lnTo>
                    <a:pt x="3300095" y="1920494"/>
                  </a:lnTo>
                  <a:lnTo>
                    <a:pt x="3294379" y="1958848"/>
                  </a:lnTo>
                  <a:lnTo>
                    <a:pt x="3271901" y="2030984"/>
                  </a:lnTo>
                  <a:lnTo>
                    <a:pt x="3236468" y="2096262"/>
                  </a:lnTo>
                  <a:lnTo>
                    <a:pt x="3189604" y="2153285"/>
                  </a:lnTo>
                  <a:lnTo>
                    <a:pt x="3132454" y="2200275"/>
                  </a:lnTo>
                  <a:lnTo>
                    <a:pt x="3067304" y="2235708"/>
                  </a:lnTo>
                  <a:lnTo>
                    <a:pt x="2995040" y="2258060"/>
                  </a:lnTo>
                  <a:lnTo>
                    <a:pt x="2956813" y="2263775"/>
                  </a:lnTo>
                  <a:lnTo>
                    <a:pt x="2917952" y="2265807"/>
                  </a:lnTo>
                  <a:lnTo>
                    <a:pt x="384175" y="2265807"/>
                  </a:lnTo>
                  <a:lnTo>
                    <a:pt x="345313" y="2263775"/>
                  </a:lnTo>
                  <a:lnTo>
                    <a:pt x="306958" y="2258060"/>
                  </a:lnTo>
                  <a:lnTo>
                    <a:pt x="234822" y="2235708"/>
                  </a:lnTo>
                  <a:lnTo>
                    <a:pt x="169544" y="2200275"/>
                  </a:lnTo>
                  <a:lnTo>
                    <a:pt x="112521" y="2153285"/>
                  </a:lnTo>
                  <a:lnTo>
                    <a:pt x="65658" y="2096262"/>
                  </a:lnTo>
                  <a:lnTo>
                    <a:pt x="30225" y="2030984"/>
                  </a:lnTo>
                  <a:lnTo>
                    <a:pt x="7746" y="1958848"/>
                  </a:lnTo>
                  <a:lnTo>
                    <a:pt x="2031" y="1920494"/>
                  </a:lnTo>
                  <a:lnTo>
                    <a:pt x="0" y="1881632"/>
                  </a:lnTo>
                  <a:lnTo>
                    <a:pt x="0" y="384175"/>
                  </a:lnTo>
                  <a:lnTo>
                    <a:pt x="2031" y="345313"/>
                  </a:lnTo>
                  <a:lnTo>
                    <a:pt x="7746" y="306959"/>
                  </a:lnTo>
                  <a:lnTo>
                    <a:pt x="30225" y="234823"/>
                  </a:lnTo>
                  <a:lnTo>
                    <a:pt x="65658" y="169545"/>
                  </a:lnTo>
                  <a:lnTo>
                    <a:pt x="112521" y="112522"/>
                  </a:lnTo>
                  <a:lnTo>
                    <a:pt x="169544" y="65659"/>
                  </a:lnTo>
                  <a:lnTo>
                    <a:pt x="234822" y="30225"/>
                  </a:lnTo>
                  <a:lnTo>
                    <a:pt x="306958" y="7747"/>
                  </a:lnTo>
                  <a:lnTo>
                    <a:pt x="345313" y="2032"/>
                  </a:lnTo>
                  <a:lnTo>
                    <a:pt x="384175" y="0"/>
                  </a:lnTo>
                  <a:close/>
                </a:path>
              </a:pathLst>
            </a:custGeom>
            <a:noFill/>
            <a:ln w="20320">
              <a:solidFill>
                <a:srgbClr val="f79546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0" rIns="0" tIns="0" bIns="0" anchor="t">
              <a:noAutofit/>
            </a:bodyPr>
            <a:p>
              <a:pPr>
                <a:lnSpc>
                  <a:spcPct val="100000"/>
                </a:lnSpc>
              </a:pPr>
              <a:endParaRPr b="0" lang="ru-RU" sz="1800" spc="-1" strike="noStrike">
                <a:solidFill>
                  <a:srgbClr val="000000"/>
                </a:solidFill>
                <a:latin typeface="Open Sans"/>
              </a:endParaRPr>
            </a:p>
          </p:txBody>
        </p:sp>
        <p:sp>
          <p:nvSpPr>
            <p:cNvPr id="58" name="object 14"/>
            <p:cNvSpPr/>
            <p:nvPr/>
          </p:nvSpPr>
          <p:spPr>
            <a:xfrm>
              <a:off x="595440" y="3489840"/>
              <a:ext cx="3282120" cy="2309040"/>
            </a:xfrm>
            <a:custGeom>
              <a:avLst/>
              <a:gdLst>
                <a:gd name="textAreaLeft" fmla="*/ 0 w 3282120"/>
                <a:gd name="textAreaRight" fmla="*/ 3282480 w 3282120"/>
                <a:gd name="textAreaTop" fmla="*/ 0 h 2309040"/>
                <a:gd name="textAreaBottom" fmla="*/ 2309400 h 2309040"/>
              </a:gdLst>
              <a:ahLst/>
              <a:rect l="textAreaLeft" t="textAreaTop" r="textAreaRight" b="textAreaBottom"/>
              <a:pathLst>
                <a:path w="3282315" h="2309495">
                  <a:moveTo>
                    <a:pt x="455980" y="0"/>
                  </a:moveTo>
                  <a:lnTo>
                    <a:pt x="2825877" y="0"/>
                  </a:lnTo>
                  <a:lnTo>
                    <a:pt x="2872232" y="2412"/>
                  </a:lnTo>
                  <a:lnTo>
                    <a:pt x="2917697" y="9270"/>
                  </a:lnTo>
                  <a:lnTo>
                    <a:pt x="2961132" y="20700"/>
                  </a:lnTo>
                  <a:lnTo>
                    <a:pt x="3003422" y="35687"/>
                  </a:lnTo>
                  <a:lnTo>
                    <a:pt x="3043173" y="55244"/>
                  </a:lnTo>
                  <a:lnTo>
                    <a:pt x="3080893" y="77977"/>
                  </a:lnTo>
                  <a:lnTo>
                    <a:pt x="3115818" y="104393"/>
                  </a:lnTo>
                  <a:lnTo>
                    <a:pt x="3148330" y="133984"/>
                  </a:lnTo>
                  <a:lnTo>
                    <a:pt x="3177540" y="165988"/>
                  </a:lnTo>
                  <a:lnTo>
                    <a:pt x="3203956" y="201294"/>
                  </a:lnTo>
                  <a:lnTo>
                    <a:pt x="3226689" y="239013"/>
                  </a:lnTo>
                  <a:lnTo>
                    <a:pt x="3246120" y="278891"/>
                  </a:lnTo>
                  <a:lnTo>
                    <a:pt x="3261106" y="320675"/>
                  </a:lnTo>
                  <a:lnTo>
                    <a:pt x="3272536" y="364489"/>
                  </a:lnTo>
                  <a:lnTo>
                    <a:pt x="3279394" y="409575"/>
                  </a:lnTo>
                  <a:lnTo>
                    <a:pt x="3281807" y="455929"/>
                  </a:lnTo>
                  <a:lnTo>
                    <a:pt x="3281807" y="1853056"/>
                  </a:lnTo>
                  <a:lnTo>
                    <a:pt x="3279394" y="1899539"/>
                  </a:lnTo>
                  <a:lnTo>
                    <a:pt x="3272536" y="1945004"/>
                  </a:lnTo>
                  <a:lnTo>
                    <a:pt x="3261106" y="1988439"/>
                  </a:lnTo>
                  <a:lnTo>
                    <a:pt x="3246120" y="2030602"/>
                  </a:lnTo>
                  <a:lnTo>
                    <a:pt x="3226689" y="2070480"/>
                  </a:lnTo>
                  <a:lnTo>
                    <a:pt x="3203956" y="2108187"/>
                  </a:lnTo>
                  <a:lnTo>
                    <a:pt x="3177540" y="2143086"/>
                  </a:lnTo>
                  <a:lnTo>
                    <a:pt x="3148330" y="2175560"/>
                  </a:lnTo>
                  <a:lnTo>
                    <a:pt x="3115818" y="2204783"/>
                  </a:lnTo>
                  <a:lnTo>
                    <a:pt x="3080893" y="2231161"/>
                  </a:lnTo>
                  <a:lnTo>
                    <a:pt x="3043173" y="2253894"/>
                  </a:lnTo>
                  <a:lnTo>
                    <a:pt x="3003422" y="2273388"/>
                  </a:lnTo>
                  <a:lnTo>
                    <a:pt x="2961132" y="2288413"/>
                  </a:lnTo>
                  <a:lnTo>
                    <a:pt x="2917697" y="2299779"/>
                  </a:lnTo>
                  <a:lnTo>
                    <a:pt x="2872232" y="2306675"/>
                  </a:lnTo>
                  <a:lnTo>
                    <a:pt x="2825877" y="2309101"/>
                  </a:lnTo>
                  <a:lnTo>
                    <a:pt x="455980" y="2309101"/>
                  </a:lnTo>
                  <a:lnTo>
                    <a:pt x="409575" y="2306675"/>
                  </a:lnTo>
                  <a:lnTo>
                    <a:pt x="364502" y="2299779"/>
                  </a:lnTo>
                  <a:lnTo>
                    <a:pt x="320687" y="2288413"/>
                  </a:lnTo>
                  <a:lnTo>
                    <a:pt x="278853" y="2273388"/>
                  </a:lnTo>
                  <a:lnTo>
                    <a:pt x="239052" y="2253894"/>
                  </a:lnTo>
                  <a:lnTo>
                    <a:pt x="201333" y="2231174"/>
                  </a:lnTo>
                  <a:lnTo>
                    <a:pt x="166001" y="2204783"/>
                  </a:lnTo>
                  <a:lnTo>
                    <a:pt x="133934" y="2175560"/>
                  </a:lnTo>
                  <a:lnTo>
                    <a:pt x="104330" y="2143112"/>
                  </a:lnTo>
                  <a:lnTo>
                    <a:pt x="77927" y="2108187"/>
                  </a:lnTo>
                  <a:lnTo>
                    <a:pt x="55206" y="2070480"/>
                  </a:lnTo>
                  <a:lnTo>
                    <a:pt x="35712" y="2030602"/>
                  </a:lnTo>
                  <a:lnTo>
                    <a:pt x="20688" y="1988439"/>
                  </a:lnTo>
                  <a:lnTo>
                    <a:pt x="9321" y="1945004"/>
                  </a:lnTo>
                  <a:lnTo>
                    <a:pt x="2425" y="1899539"/>
                  </a:lnTo>
                  <a:lnTo>
                    <a:pt x="0" y="1853056"/>
                  </a:lnTo>
                  <a:lnTo>
                    <a:pt x="0" y="455929"/>
                  </a:lnTo>
                  <a:lnTo>
                    <a:pt x="2425" y="409575"/>
                  </a:lnTo>
                  <a:lnTo>
                    <a:pt x="9321" y="364489"/>
                  </a:lnTo>
                  <a:lnTo>
                    <a:pt x="20688" y="320675"/>
                  </a:lnTo>
                  <a:lnTo>
                    <a:pt x="35712" y="278891"/>
                  </a:lnTo>
                  <a:lnTo>
                    <a:pt x="55206" y="239013"/>
                  </a:lnTo>
                  <a:lnTo>
                    <a:pt x="77914" y="201294"/>
                  </a:lnTo>
                  <a:lnTo>
                    <a:pt x="104330" y="165988"/>
                  </a:lnTo>
                  <a:lnTo>
                    <a:pt x="133934" y="133984"/>
                  </a:lnTo>
                  <a:lnTo>
                    <a:pt x="165976" y="104393"/>
                  </a:lnTo>
                  <a:lnTo>
                    <a:pt x="201333" y="77977"/>
                  </a:lnTo>
                  <a:lnTo>
                    <a:pt x="239052" y="55244"/>
                  </a:lnTo>
                  <a:lnTo>
                    <a:pt x="278853" y="35687"/>
                  </a:lnTo>
                  <a:lnTo>
                    <a:pt x="320687" y="20700"/>
                  </a:lnTo>
                  <a:lnTo>
                    <a:pt x="364502" y="9270"/>
                  </a:lnTo>
                  <a:lnTo>
                    <a:pt x="409575" y="2412"/>
                  </a:lnTo>
                  <a:lnTo>
                    <a:pt x="455980" y="0"/>
                  </a:lnTo>
                  <a:close/>
                </a:path>
              </a:pathLst>
            </a:custGeom>
            <a:noFill/>
            <a:ln w="20320">
              <a:solidFill>
                <a:srgbClr val="f79546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0" rIns="0" tIns="0" bIns="0" anchor="t">
              <a:noAutofit/>
            </a:bodyPr>
            <a:p>
              <a:pPr>
                <a:lnSpc>
                  <a:spcPct val="100000"/>
                </a:lnSpc>
              </a:pPr>
              <a:endParaRPr b="0" lang="ru-RU" sz="1800" spc="-1" strike="noStrike">
                <a:solidFill>
                  <a:srgbClr val="000000"/>
                </a:solidFill>
                <a:latin typeface="Open Sans"/>
              </a:endParaRPr>
            </a:p>
          </p:txBody>
        </p:sp>
        <p:pic>
          <p:nvPicPr>
            <p:cNvPr id="59" name="object 15" descr=""/>
            <p:cNvPicPr/>
            <p:nvPr/>
          </p:nvPicPr>
          <p:blipFill>
            <a:blip r:embed="rId2"/>
            <a:stretch/>
          </p:blipFill>
          <p:spPr>
            <a:xfrm>
              <a:off x="4029480" y="2943720"/>
              <a:ext cx="909000" cy="111204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60" name="" descr=""/>
            <p:cNvPicPr/>
            <p:nvPr/>
          </p:nvPicPr>
          <p:blipFill>
            <a:blip r:embed="rId3"/>
            <a:stretch/>
          </p:blipFill>
          <p:spPr>
            <a:xfrm>
              <a:off x="4493520" y="3575160"/>
              <a:ext cx="4113000" cy="308484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61" name="" descr=""/>
            <p:cNvPicPr/>
            <p:nvPr/>
          </p:nvPicPr>
          <p:blipFill>
            <a:blip r:embed="rId4"/>
            <a:stretch/>
          </p:blipFill>
          <p:spPr>
            <a:xfrm>
              <a:off x="1046160" y="3669840"/>
              <a:ext cx="2547360" cy="191016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62" name="" descr=""/>
            <p:cNvPicPr/>
            <p:nvPr/>
          </p:nvPicPr>
          <p:blipFill>
            <a:blip r:embed="rId5"/>
            <a:stretch/>
          </p:blipFill>
          <p:spPr>
            <a:xfrm>
              <a:off x="5921640" y="1152000"/>
              <a:ext cx="2639880" cy="1980000"/>
            </a:xfrm>
            <a:prstGeom prst="rect">
              <a:avLst/>
            </a:prstGeom>
            <a:ln w="0">
              <a:noFill/>
            </a:ln>
          </p:spPr>
        </p:pic>
      </p:grp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object 22"/>
          <p:cNvGrpSpPr/>
          <p:nvPr/>
        </p:nvGrpSpPr>
        <p:grpSpPr>
          <a:xfrm>
            <a:off x="0" y="0"/>
            <a:ext cx="9143640" cy="6857640"/>
            <a:chOff x="0" y="0"/>
            <a:chExt cx="9143640" cy="6857640"/>
          </a:xfrm>
        </p:grpSpPr>
        <p:pic>
          <p:nvPicPr>
            <p:cNvPr id="64" name="object 23" descr=""/>
            <p:cNvPicPr/>
            <p:nvPr/>
          </p:nvPicPr>
          <p:blipFill>
            <a:blip r:embed="rId1"/>
            <a:stretch/>
          </p:blipFill>
          <p:spPr>
            <a:xfrm>
              <a:off x="0" y="0"/>
              <a:ext cx="9143640" cy="685764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65" name="object 24"/>
            <p:cNvSpPr/>
            <p:nvPr/>
          </p:nvSpPr>
          <p:spPr>
            <a:xfrm>
              <a:off x="241200" y="264240"/>
              <a:ext cx="5194080" cy="3096000"/>
            </a:xfrm>
            <a:custGeom>
              <a:avLst/>
              <a:gdLst>
                <a:gd name="textAreaLeft" fmla="*/ 0 w 5194080"/>
                <a:gd name="textAreaRight" fmla="*/ 5194440 w 5194080"/>
                <a:gd name="textAreaTop" fmla="*/ 0 h 3096000"/>
                <a:gd name="textAreaBottom" fmla="*/ 3096360 h 3096000"/>
              </a:gdLst>
              <a:ahLst/>
              <a:rect l="textAreaLeft" t="textAreaTop" r="textAreaRight" b="textAreaBottom"/>
              <a:pathLst>
                <a:path w="5194300" h="3096260">
                  <a:moveTo>
                    <a:pt x="4618228" y="0"/>
                  </a:moveTo>
                  <a:lnTo>
                    <a:pt x="576059" y="0"/>
                  </a:lnTo>
                  <a:lnTo>
                    <a:pt x="528813" y="1909"/>
                  </a:lnTo>
                  <a:lnTo>
                    <a:pt x="482619" y="7540"/>
                  </a:lnTo>
                  <a:lnTo>
                    <a:pt x="437625" y="16743"/>
                  </a:lnTo>
                  <a:lnTo>
                    <a:pt x="393980" y="29370"/>
                  </a:lnTo>
                  <a:lnTo>
                    <a:pt x="351831" y="45273"/>
                  </a:lnTo>
                  <a:lnTo>
                    <a:pt x="311327" y="64304"/>
                  </a:lnTo>
                  <a:lnTo>
                    <a:pt x="272616" y="86313"/>
                  </a:lnTo>
                  <a:lnTo>
                    <a:pt x="235846" y="111154"/>
                  </a:lnTo>
                  <a:lnTo>
                    <a:pt x="201166" y="138677"/>
                  </a:lnTo>
                  <a:lnTo>
                    <a:pt x="168724" y="168735"/>
                  </a:lnTo>
                  <a:lnTo>
                    <a:pt x="138668" y="201179"/>
                  </a:lnTo>
                  <a:lnTo>
                    <a:pt x="111146" y="235860"/>
                  </a:lnTo>
                  <a:lnTo>
                    <a:pt x="86307" y="272631"/>
                  </a:lnTo>
                  <a:lnTo>
                    <a:pt x="64298" y="311342"/>
                  </a:lnTo>
                  <a:lnTo>
                    <a:pt x="45269" y="351847"/>
                  </a:lnTo>
                  <a:lnTo>
                    <a:pt x="29367" y="393996"/>
                  </a:lnTo>
                  <a:lnTo>
                    <a:pt x="16741" y="437641"/>
                  </a:lnTo>
                  <a:lnTo>
                    <a:pt x="7539" y="482635"/>
                  </a:lnTo>
                  <a:lnTo>
                    <a:pt x="1909" y="528827"/>
                  </a:lnTo>
                  <a:lnTo>
                    <a:pt x="0" y="576072"/>
                  </a:lnTo>
                  <a:lnTo>
                    <a:pt x="0" y="2520188"/>
                  </a:lnTo>
                  <a:lnTo>
                    <a:pt x="1909" y="2567432"/>
                  </a:lnTo>
                  <a:lnTo>
                    <a:pt x="7539" y="2613624"/>
                  </a:lnTo>
                  <a:lnTo>
                    <a:pt x="16741" y="2658618"/>
                  </a:lnTo>
                  <a:lnTo>
                    <a:pt x="29367" y="2702263"/>
                  </a:lnTo>
                  <a:lnTo>
                    <a:pt x="45269" y="2744412"/>
                  </a:lnTo>
                  <a:lnTo>
                    <a:pt x="64298" y="2784917"/>
                  </a:lnTo>
                  <a:lnTo>
                    <a:pt x="86307" y="2823628"/>
                  </a:lnTo>
                  <a:lnTo>
                    <a:pt x="111146" y="2860399"/>
                  </a:lnTo>
                  <a:lnTo>
                    <a:pt x="138668" y="2895080"/>
                  </a:lnTo>
                  <a:lnTo>
                    <a:pt x="168724" y="2927524"/>
                  </a:lnTo>
                  <a:lnTo>
                    <a:pt x="201166" y="2957582"/>
                  </a:lnTo>
                  <a:lnTo>
                    <a:pt x="235846" y="2985105"/>
                  </a:lnTo>
                  <a:lnTo>
                    <a:pt x="272616" y="3009946"/>
                  </a:lnTo>
                  <a:lnTo>
                    <a:pt x="311327" y="3031955"/>
                  </a:lnTo>
                  <a:lnTo>
                    <a:pt x="351831" y="3050986"/>
                  </a:lnTo>
                  <a:lnTo>
                    <a:pt x="393980" y="3066889"/>
                  </a:lnTo>
                  <a:lnTo>
                    <a:pt x="437625" y="3079516"/>
                  </a:lnTo>
                  <a:lnTo>
                    <a:pt x="482619" y="3088719"/>
                  </a:lnTo>
                  <a:lnTo>
                    <a:pt x="528813" y="3094350"/>
                  </a:lnTo>
                  <a:lnTo>
                    <a:pt x="576059" y="3096260"/>
                  </a:lnTo>
                  <a:lnTo>
                    <a:pt x="4618228" y="3096260"/>
                  </a:lnTo>
                  <a:lnTo>
                    <a:pt x="4665472" y="3094350"/>
                  </a:lnTo>
                  <a:lnTo>
                    <a:pt x="4711664" y="3088719"/>
                  </a:lnTo>
                  <a:lnTo>
                    <a:pt x="4756658" y="3079516"/>
                  </a:lnTo>
                  <a:lnTo>
                    <a:pt x="4800303" y="3066889"/>
                  </a:lnTo>
                  <a:lnTo>
                    <a:pt x="4842452" y="3050986"/>
                  </a:lnTo>
                  <a:lnTo>
                    <a:pt x="4882957" y="3031955"/>
                  </a:lnTo>
                  <a:lnTo>
                    <a:pt x="4921668" y="3009946"/>
                  </a:lnTo>
                  <a:lnTo>
                    <a:pt x="4958439" y="2985105"/>
                  </a:lnTo>
                  <a:lnTo>
                    <a:pt x="4993120" y="2957582"/>
                  </a:lnTo>
                  <a:lnTo>
                    <a:pt x="5025564" y="2927524"/>
                  </a:lnTo>
                  <a:lnTo>
                    <a:pt x="5055622" y="2895080"/>
                  </a:lnTo>
                  <a:lnTo>
                    <a:pt x="5083145" y="2860399"/>
                  </a:lnTo>
                  <a:lnTo>
                    <a:pt x="5107986" y="2823628"/>
                  </a:lnTo>
                  <a:lnTo>
                    <a:pt x="5129995" y="2784917"/>
                  </a:lnTo>
                  <a:lnTo>
                    <a:pt x="5149026" y="2744412"/>
                  </a:lnTo>
                  <a:lnTo>
                    <a:pt x="5164929" y="2702263"/>
                  </a:lnTo>
                  <a:lnTo>
                    <a:pt x="5177556" y="2658618"/>
                  </a:lnTo>
                  <a:lnTo>
                    <a:pt x="5186759" y="2613624"/>
                  </a:lnTo>
                  <a:lnTo>
                    <a:pt x="5192390" y="2567432"/>
                  </a:lnTo>
                  <a:lnTo>
                    <a:pt x="5194300" y="2520188"/>
                  </a:lnTo>
                  <a:lnTo>
                    <a:pt x="5194300" y="576072"/>
                  </a:lnTo>
                  <a:lnTo>
                    <a:pt x="5192390" y="528827"/>
                  </a:lnTo>
                  <a:lnTo>
                    <a:pt x="5186759" y="482635"/>
                  </a:lnTo>
                  <a:lnTo>
                    <a:pt x="5177556" y="437641"/>
                  </a:lnTo>
                  <a:lnTo>
                    <a:pt x="5164929" y="393996"/>
                  </a:lnTo>
                  <a:lnTo>
                    <a:pt x="5149026" y="351847"/>
                  </a:lnTo>
                  <a:lnTo>
                    <a:pt x="5129995" y="311342"/>
                  </a:lnTo>
                  <a:lnTo>
                    <a:pt x="5107986" y="272631"/>
                  </a:lnTo>
                  <a:lnTo>
                    <a:pt x="5083145" y="235860"/>
                  </a:lnTo>
                  <a:lnTo>
                    <a:pt x="5055622" y="201179"/>
                  </a:lnTo>
                  <a:lnTo>
                    <a:pt x="5025564" y="168735"/>
                  </a:lnTo>
                  <a:lnTo>
                    <a:pt x="4993120" y="138677"/>
                  </a:lnTo>
                  <a:lnTo>
                    <a:pt x="4958439" y="111154"/>
                  </a:lnTo>
                  <a:lnTo>
                    <a:pt x="4921668" y="86313"/>
                  </a:lnTo>
                  <a:lnTo>
                    <a:pt x="4882957" y="64304"/>
                  </a:lnTo>
                  <a:lnTo>
                    <a:pt x="4842452" y="45273"/>
                  </a:lnTo>
                  <a:lnTo>
                    <a:pt x="4800303" y="29370"/>
                  </a:lnTo>
                  <a:lnTo>
                    <a:pt x="4756658" y="16743"/>
                  </a:lnTo>
                  <a:lnTo>
                    <a:pt x="4711664" y="7540"/>
                  </a:lnTo>
                  <a:lnTo>
                    <a:pt x="4665472" y="1909"/>
                  </a:lnTo>
                  <a:lnTo>
                    <a:pt x="4618228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rIns="0" tIns="0" bIns="0" anchor="t">
              <a:noAutofit/>
            </a:bodyPr>
            <a:p>
              <a:endParaRPr b="0" lang="ru-RU" sz="1800" spc="-1" strike="noStrike">
                <a:solidFill>
                  <a:srgbClr val="000000"/>
                </a:solidFill>
                <a:latin typeface="Open Sans"/>
              </a:endParaRPr>
            </a:p>
          </p:txBody>
        </p:sp>
        <p:sp>
          <p:nvSpPr>
            <p:cNvPr id="66" name="object 25"/>
            <p:cNvSpPr/>
            <p:nvPr/>
          </p:nvSpPr>
          <p:spPr>
            <a:xfrm>
              <a:off x="241200" y="264240"/>
              <a:ext cx="5194080" cy="3096000"/>
            </a:xfrm>
            <a:custGeom>
              <a:avLst/>
              <a:gdLst>
                <a:gd name="textAreaLeft" fmla="*/ 0 w 5194080"/>
                <a:gd name="textAreaRight" fmla="*/ 5194440 w 5194080"/>
                <a:gd name="textAreaTop" fmla="*/ 0 h 3096000"/>
                <a:gd name="textAreaBottom" fmla="*/ 3096360 h 3096000"/>
              </a:gdLst>
              <a:ahLst/>
              <a:rect l="textAreaLeft" t="textAreaTop" r="textAreaRight" b="textAreaBottom"/>
              <a:pathLst>
                <a:path w="5194300" h="3096260">
                  <a:moveTo>
                    <a:pt x="0" y="576072"/>
                  </a:moveTo>
                  <a:lnTo>
                    <a:pt x="1909" y="528827"/>
                  </a:lnTo>
                  <a:lnTo>
                    <a:pt x="7539" y="482635"/>
                  </a:lnTo>
                  <a:lnTo>
                    <a:pt x="16741" y="437641"/>
                  </a:lnTo>
                  <a:lnTo>
                    <a:pt x="29367" y="393996"/>
                  </a:lnTo>
                  <a:lnTo>
                    <a:pt x="45269" y="351847"/>
                  </a:lnTo>
                  <a:lnTo>
                    <a:pt x="64298" y="311342"/>
                  </a:lnTo>
                  <a:lnTo>
                    <a:pt x="86307" y="272631"/>
                  </a:lnTo>
                  <a:lnTo>
                    <a:pt x="111146" y="235860"/>
                  </a:lnTo>
                  <a:lnTo>
                    <a:pt x="138668" y="201179"/>
                  </a:lnTo>
                  <a:lnTo>
                    <a:pt x="168724" y="168735"/>
                  </a:lnTo>
                  <a:lnTo>
                    <a:pt x="201166" y="138677"/>
                  </a:lnTo>
                  <a:lnTo>
                    <a:pt x="235846" y="111154"/>
                  </a:lnTo>
                  <a:lnTo>
                    <a:pt x="272616" y="86313"/>
                  </a:lnTo>
                  <a:lnTo>
                    <a:pt x="311327" y="64304"/>
                  </a:lnTo>
                  <a:lnTo>
                    <a:pt x="351831" y="45273"/>
                  </a:lnTo>
                  <a:lnTo>
                    <a:pt x="393980" y="29370"/>
                  </a:lnTo>
                  <a:lnTo>
                    <a:pt x="437625" y="16743"/>
                  </a:lnTo>
                  <a:lnTo>
                    <a:pt x="482619" y="7540"/>
                  </a:lnTo>
                  <a:lnTo>
                    <a:pt x="528813" y="1909"/>
                  </a:lnTo>
                  <a:lnTo>
                    <a:pt x="576059" y="0"/>
                  </a:lnTo>
                  <a:lnTo>
                    <a:pt x="4618228" y="0"/>
                  </a:lnTo>
                  <a:lnTo>
                    <a:pt x="4665472" y="1909"/>
                  </a:lnTo>
                  <a:lnTo>
                    <a:pt x="4711664" y="7540"/>
                  </a:lnTo>
                  <a:lnTo>
                    <a:pt x="4756658" y="16743"/>
                  </a:lnTo>
                  <a:lnTo>
                    <a:pt x="4800303" y="29370"/>
                  </a:lnTo>
                  <a:lnTo>
                    <a:pt x="4842452" y="45273"/>
                  </a:lnTo>
                  <a:lnTo>
                    <a:pt x="4882957" y="64304"/>
                  </a:lnTo>
                  <a:lnTo>
                    <a:pt x="4921668" y="86313"/>
                  </a:lnTo>
                  <a:lnTo>
                    <a:pt x="4958439" y="111154"/>
                  </a:lnTo>
                  <a:lnTo>
                    <a:pt x="4993120" y="138677"/>
                  </a:lnTo>
                  <a:lnTo>
                    <a:pt x="5025564" y="168735"/>
                  </a:lnTo>
                  <a:lnTo>
                    <a:pt x="5055622" y="201179"/>
                  </a:lnTo>
                  <a:lnTo>
                    <a:pt x="5083145" y="235860"/>
                  </a:lnTo>
                  <a:lnTo>
                    <a:pt x="5107986" y="272631"/>
                  </a:lnTo>
                  <a:lnTo>
                    <a:pt x="5129995" y="311342"/>
                  </a:lnTo>
                  <a:lnTo>
                    <a:pt x="5149026" y="351847"/>
                  </a:lnTo>
                  <a:lnTo>
                    <a:pt x="5164929" y="393996"/>
                  </a:lnTo>
                  <a:lnTo>
                    <a:pt x="5177556" y="437641"/>
                  </a:lnTo>
                  <a:lnTo>
                    <a:pt x="5186759" y="482635"/>
                  </a:lnTo>
                  <a:lnTo>
                    <a:pt x="5192390" y="528827"/>
                  </a:lnTo>
                  <a:lnTo>
                    <a:pt x="5194300" y="576072"/>
                  </a:lnTo>
                  <a:lnTo>
                    <a:pt x="5194300" y="2520188"/>
                  </a:lnTo>
                  <a:lnTo>
                    <a:pt x="5192390" y="2567432"/>
                  </a:lnTo>
                  <a:lnTo>
                    <a:pt x="5186759" y="2613624"/>
                  </a:lnTo>
                  <a:lnTo>
                    <a:pt x="5177556" y="2658618"/>
                  </a:lnTo>
                  <a:lnTo>
                    <a:pt x="5164929" y="2702263"/>
                  </a:lnTo>
                  <a:lnTo>
                    <a:pt x="5149026" y="2744412"/>
                  </a:lnTo>
                  <a:lnTo>
                    <a:pt x="5129995" y="2784917"/>
                  </a:lnTo>
                  <a:lnTo>
                    <a:pt x="5107986" y="2823628"/>
                  </a:lnTo>
                  <a:lnTo>
                    <a:pt x="5083145" y="2860399"/>
                  </a:lnTo>
                  <a:lnTo>
                    <a:pt x="5055622" y="2895080"/>
                  </a:lnTo>
                  <a:lnTo>
                    <a:pt x="5025564" y="2927524"/>
                  </a:lnTo>
                  <a:lnTo>
                    <a:pt x="4993120" y="2957582"/>
                  </a:lnTo>
                  <a:lnTo>
                    <a:pt x="4958439" y="2985105"/>
                  </a:lnTo>
                  <a:lnTo>
                    <a:pt x="4921668" y="3009946"/>
                  </a:lnTo>
                  <a:lnTo>
                    <a:pt x="4882957" y="3031955"/>
                  </a:lnTo>
                  <a:lnTo>
                    <a:pt x="4842452" y="3050986"/>
                  </a:lnTo>
                  <a:lnTo>
                    <a:pt x="4800303" y="3066889"/>
                  </a:lnTo>
                  <a:lnTo>
                    <a:pt x="4756658" y="3079516"/>
                  </a:lnTo>
                  <a:lnTo>
                    <a:pt x="4711664" y="3088719"/>
                  </a:lnTo>
                  <a:lnTo>
                    <a:pt x="4665472" y="3094350"/>
                  </a:lnTo>
                  <a:lnTo>
                    <a:pt x="4618228" y="3096260"/>
                  </a:lnTo>
                  <a:lnTo>
                    <a:pt x="576059" y="3096260"/>
                  </a:lnTo>
                  <a:lnTo>
                    <a:pt x="528813" y="3094350"/>
                  </a:lnTo>
                  <a:lnTo>
                    <a:pt x="482619" y="3088719"/>
                  </a:lnTo>
                  <a:lnTo>
                    <a:pt x="437625" y="3079516"/>
                  </a:lnTo>
                  <a:lnTo>
                    <a:pt x="393980" y="3066889"/>
                  </a:lnTo>
                  <a:lnTo>
                    <a:pt x="351831" y="3050986"/>
                  </a:lnTo>
                  <a:lnTo>
                    <a:pt x="311327" y="3031955"/>
                  </a:lnTo>
                  <a:lnTo>
                    <a:pt x="272616" y="3009946"/>
                  </a:lnTo>
                  <a:lnTo>
                    <a:pt x="235846" y="2985105"/>
                  </a:lnTo>
                  <a:lnTo>
                    <a:pt x="201166" y="2957582"/>
                  </a:lnTo>
                  <a:lnTo>
                    <a:pt x="168724" y="2927524"/>
                  </a:lnTo>
                  <a:lnTo>
                    <a:pt x="138668" y="2895080"/>
                  </a:lnTo>
                  <a:lnTo>
                    <a:pt x="111146" y="2860399"/>
                  </a:lnTo>
                  <a:lnTo>
                    <a:pt x="86307" y="2823628"/>
                  </a:lnTo>
                  <a:lnTo>
                    <a:pt x="64298" y="2784917"/>
                  </a:lnTo>
                  <a:lnTo>
                    <a:pt x="45269" y="2744412"/>
                  </a:lnTo>
                  <a:lnTo>
                    <a:pt x="29367" y="2702263"/>
                  </a:lnTo>
                  <a:lnTo>
                    <a:pt x="16741" y="2658618"/>
                  </a:lnTo>
                  <a:lnTo>
                    <a:pt x="7539" y="2613624"/>
                  </a:lnTo>
                  <a:lnTo>
                    <a:pt x="1909" y="2567432"/>
                  </a:lnTo>
                  <a:lnTo>
                    <a:pt x="0" y="2520188"/>
                  </a:lnTo>
                  <a:lnTo>
                    <a:pt x="0" y="576072"/>
                  </a:lnTo>
                  <a:close/>
                </a:path>
              </a:pathLst>
            </a:custGeom>
            <a:noFill/>
            <a:ln w="25400">
              <a:solidFill>
                <a:srgbClr val="f79546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0" rIns="0" tIns="0" bIns="0" anchor="t">
              <a:noAutofit/>
            </a:bodyPr>
            <a:p>
              <a:endParaRPr b="0" lang="ru-RU" sz="1800" spc="-1" strike="noStrike">
                <a:solidFill>
                  <a:srgbClr val="000000"/>
                </a:solidFill>
                <a:latin typeface="Open Sans"/>
              </a:endParaRPr>
            </a:p>
          </p:txBody>
        </p:sp>
      </p:grpSp>
      <p:sp>
        <p:nvSpPr>
          <p:cNvPr id="67" name="object 26"/>
          <p:cNvSpPr/>
          <p:nvPr/>
        </p:nvSpPr>
        <p:spPr>
          <a:xfrm>
            <a:off x="544680" y="884520"/>
            <a:ext cx="4670640" cy="2146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2600" bIns="0" anchor="t">
            <a:spAutoFit/>
          </a:bodyPr>
          <a:p>
            <a:endParaRPr b="0" lang="ru-RU" sz="1800" spc="-1" strike="noStrike">
              <a:solidFill>
                <a:srgbClr val="000000"/>
              </a:solidFill>
              <a:latin typeface="Open Sans"/>
            </a:endParaRPr>
          </a:p>
        </p:txBody>
      </p:sp>
      <p:sp>
        <p:nvSpPr>
          <p:cNvPr id="68" name="PlaceHolder 1"/>
          <p:cNvSpPr>
            <a:spLocks noGrp="1"/>
          </p:cNvSpPr>
          <p:nvPr>
            <p:ph type="title"/>
          </p:nvPr>
        </p:nvSpPr>
        <p:spPr>
          <a:xfrm>
            <a:off x="540000" y="417240"/>
            <a:ext cx="4320000" cy="2102760"/>
          </a:xfrm>
          <a:prstGeom prst="rect">
            <a:avLst/>
          </a:prstGeom>
          <a:noFill/>
          <a:ln w="0">
            <a:noFill/>
          </a:ln>
        </p:spPr>
        <p:txBody>
          <a:bodyPr lIns="0" rIns="0" tIns="12600" bIns="0" anchor="t">
            <a:noAutofit/>
          </a:bodyPr>
          <a:p>
            <a:pPr indent="0" algn="ctr">
              <a:buNone/>
            </a:pPr>
            <a:br>
              <a:rPr sz="2200"/>
            </a:br>
            <a:r>
              <a:rPr b="0" lang="ru-RU" sz="2200" spc="-1" strike="noStrike">
                <a:solidFill>
                  <a:srgbClr val="b85c00"/>
                </a:solidFill>
                <a:latin typeface="Times New Roman Cyr"/>
              </a:rPr>
              <a:t>II блок Православного волонтерского движения </a:t>
            </a:r>
            <a:endParaRPr b="0" lang="ru-RU" sz="2200" spc="-1" strike="noStrike">
              <a:solidFill>
                <a:srgbClr val="b85c00"/>
              </a:solidFill>
              <a:latin typeface="Times New Roman Cyr"/>
            </a:endParaRPr>
          </a:p>
          <a:p>
            <a:pPr indent="0" algn="ctr">
              <a:buNone/>
            </a:pPr>
            <a:r>
              <a:rPr b="0" lang="ru-RU" sz="2200" spc="-1" strike="noStrike">
                <a:solidFill>
                  <a:srgbClr val="b85c00"/>
                </a:solidFill>
                <a:latin typeface="Times New Roman Cyr"/>
              </a:rPr>
              <a:t>«Милосердие»</a:t>
            </a:r>
            <a:endParaRPr b="0" lang="ru-RU" sz="2200" spc="-1" strike="noStrike">
              <a:solidFill>
                <a:srgbClr val="b85c00"/>
              </a:solidFill>
              <a:latin typeface="Times New Roman Cyr"/>
            </a:endParaRPr>
          </a:p>
        </p:txBody>
      </p:sp>
      <p:grpSp>
        <p:nvGrpSpPr>
          <p:cNvPr id="69" name="object 28"/>
          <p:cNvGrpSpPr/>
          <p:nvPr/>
        </p:nvGrpSpPr>
        <p:grpSpPr>
          <a:xfrm>
            <a:off x="595440" y="1028520"/>
            <a:ext cx="8326440" cy="5664600"/>
            <a:chOff x="595440" y="1028520"/>
            <a:chExt cx="8326440" cy="5664600"/>
          </a:xfrm>
        </p:grpSpPr>
        <p:sp>
          <p:nvSpPr>
            <p:cNvPr id="70" name="object 29"/>
            <p:cNvSpPr/>
            <p:nvPr/>
          </p:nvSpPr>
          <p:spPr>
            <a:xfrm>
              <a:off x="4052520" y="3462120"/>
              <a:ext cx="4869360" cy="3231000"/>
            </a:xfrm>
            <a:custGeom>
              <a:avLst/>
              <a:gdLst>
                <a:gd name="textAreaLeft" fmla="*/ 0 w 4869360"/>
                <a:gd name="textAreaRight" fmla="*/ 4869720 w 4869360"/>
                <a:gd name="textAreaTop" fmla="*/ 0 h 3231000"/>
                <a:gd name="textAreaBottom" fmla="*/ 3231360 h 3231000"/>
              </a:gdLst>
              <a:ahLst/>
              <a:rect l="textAreaLeft" t="textAreaTop" r="textAreaRight" b="textAreaBottom"/>
              <a:pathLst>
                <a:path w="4869815" h="3231515">
                  <a:moveTo>
                    <a:pt x="545338" y="0"/>
                  </a:moveTo>
                  <a:lnTo>
                    <a:pt x="4324477" y="0"/>
                  </a:lnTo>
                  <a:lnTo>
                    <a:pt x="4379976" y="2793"/>
                  </a:lnTo>
                  <a:lnTo>
                    <a:pt x="4434205" y="10921"/>
                  </a:lnTo>
                  <a:lnTo>
                    <a:pt x="4486402" y="24637"/>
                  </a:lnTo>
                  <a:lnTo>
                    <a:pt x="4536566" y="42799"/>
                  </a:lnTo>
                  <a:lnTo>
                    <a:pt x="4583810" y="65912"/>
                  </a:lnTo>
                  <a:lnTo>
                    <a:pt x="4628769" y="92963"/>
                  </a:lnTo>
                  <a:lnTo>
                    <a:pt x="4670806" y="124587"/>
                  </a:lnTo>
                  <a:lnTo>
                    <a:pt x="4709668" y="159765"/>
                  </a:lnTo>
                  <a:lnTo>
                    <a:pt x="4744847" y="198500"/>
                  </a:lnTo>
                  <a:lnTo>
                    <a:pt x="4776343" y="240664"/>
                  </a:lnTo>
                  <a:lnTo>
                    <a:pt x="4803394" y="285495"/>
                  </a:lnTo>
                  <a:lnTo>
                    <a:pt x="4826508" y="333247"/>
                  </a:lnTo>
                  <a:lnTo>
                    <a:pt x="4844669" y="383412"/>
                  </a:lnTo>
                  <a:lnTo>
                    <a:pt x="4858384" y="435482"/>
                  </a:lnTo>
                  <a:lnTo>
                    <a:pt x="4866512" y="489711"/>
                  </a:lnTo>
                  <a:lnTo>
                    <a:pt x="4869307" y="545337"/>
                  </a:lnTo>
                  <a:lnTo>
                    <a:pt x="4869307" y="2686151"/>
                  </a:lnTo>
                  <a:lnTo>
                    <a:pt x="4866512" y="2741663"/>
                  </a:lnTo>
                  <a:lnTo>
                    <a:pt x="4858384" y="2795892"/>
                  </a:lnTo>
                  <a:lnTo>
                    <a:pt x="4844669" y="2848076"/>
                  </a:lnTo>
                  <a:lnTo>
                    <a:pt x="4826508" y="2898216"/>
                  </a:lnTo>
                  <a:lnTo>
                    <a:pt x="4803394" y="2945549"/>
                  </a:lnTo>
                  <a:lnTo>
                    <a:pt x="4776343" y="2990430"/>
                  </a:lnTo>
                  <a:lnTo>
                    <a:pt x="4744847" y="3032480"/>
                  </a:lnTo>
                  <a:lnTo>
                    <a:pt x="4709668" y="3071304"/>
                  </a:lnTo>
                  <a:lnTo>
                    <a:pt x="4670806" y="3106483"/>
                  </a:lnTo>
                  <a:lnTo>
                    <a:pt x="4628769" y="3138030"/>
                  </a:lnTo>
                  <a:lnTo>
                    <a:pt x="4583810" y="3165119"/>
                  </a:lnTo>
                  <a:lnTo>
                    <a:pt x="4536566" y="3188182"/>
                  </a:lnTo>
                  <a:lnTo>
                    <a:pt x="4486402" y="3206381"/>
                  </a:lnTo>
                  <a:lnTo>
                    <a:pt x="4434205" y="3220123"/>
                  </a:lnTo>
                  <a:lnTo>
                    <a:pt x="4379976" y="3228225"/>
                  </a:lnTo>
                  <a:lnTo>
                    <a:pt x="4324477" y="3231032"/>
                  </a:lnTo>
                  <a:lnTo>
                    <a:pt x="545338" y="3231032"/>
                  </a:lnTo>
                  <a:lnTo>
                    <a:pt x="489712" y="3228225"/>
                  </a:lnTo>
                  <a:lnTo>
                    <a:pt x="435482" y="3220123"/>
                  </a:lnTo>
                  <a:lnTo>
                    <a:pt x="383413" y="3206381"/>
                  </a:lnTo>
                  <a:lnTo>
                    <a:pt x="333247" y="3188182"/>
                  </a:lnTo>
                  <a:lnTo>
                    <a:pt x="285495" y="3165132"/>
                  </a:lnTo>
                  <a:lnTo>
                    <a:pt x="240664" y="3138030"/>
                  </a:lnTo>
                  <a:lnTo>
                    <a:pt x="198500" y="3106483"/>
                  </a:lnTo>
                  <a:lnTo>
                    <a:pt x="159765" y="3071304"/>
                  </a:lnTo>
                  <a:lnTo>
                    <a:pt x="124587" y="3032480"/>
                  </a:lnTo>
                  <a:lnTo>
                    <a:pt x="92963" y="2990430"/>
                  </a:lnTo>
                  <a:lnTo>
                    <a:pt x="65912" y="2945549"/>
                  </a:lnTo>
                  <a:lnTo>
                    <a:pt x="42799" y="2898216"/>
                  </a:lnTo>
                  <a:lnTo>
                    <a:pt x="24637" y="2848076"/>
                  </a:lnTo>
                  <a:lnTo>
                    <a:pt x="10921" y="2795892"/>
                  </a:lnTo>
                  <a:lnTo>
                    <a:pt x="2793" y="2741663"/>
                  </a:lnTo>
                  <a:lnTo>
                    <a:pt x="0" y="2686151"/>
                  </a:lnTo>
                  <a:lnTo>
                    <a:pt x="0" y="545337"/>
                  </a:lnTo>
                  <a:lnTo>
                    <a:pt x="2793" y="489711"/>
                  </a:lnTo>
                  <a:lnTo>
                    <a:pt x="10921" y="435482"/>
                  </a:lnTo>
                  <a:lnTo>
                    <a:pt x="24637" y="383412"/>
                  </a:lnTo>
                  <a:lnTo>
                    <a:pt x="42799" y="333247"/>
                  </a:lnTo>
                  <a:lnTo>
                    <a:pt x="65912" y="285495"/>
                  </a:lnTo>
                  <a:lnTo>
                    <a:pt x="92963" y="240664"/>
                  </a:lnTo>
                  <a:lnTo>
                    <a:pt x="124587" y="198500"/>
                  </a:lnTo>
                  <a:lnTo>
                    <a:pt x="159765" y="159765"/>
                  </a:lnTo>
                  <a:lnTo>
                    <a:pt x="198500" y="124587"/>
                  </a:lnTo>
                  <a:lnTo>
                    <a:pt x="240664" y="92963"/>
                  </a:lnTo>
                  <a:lnTo>
                    <a:pt x="285495" y="65912"/>
                  </a:lnTo>
                  <a:lnTo>
                    <a:pt x="333247" y="42799"/>
                  </a:lnTo>
                  <a:lnTo>
                    <a:pt x="383413" y="24637"/>
                  </a:lnTo>
                  <a:lnTo>
                    <a:pt x="435482" y="10921"/>
                  </a:lnTo>
                  <a:lnTo>
                    <a:pt x="489712" y="2793"/>
                  </a:lnTo>
                  <a:lnTo>
                    <a:pt x="545338" y="0"/>
                  </a:lnTo>
                  <a:close/>
                </a:path>
              </a:pathLst>
            </a:custGeom>
            <a:noFill/>
            <a:ln w="20320">
              <a:solidFill>
                <a:srgbClr val="f79546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0" rIns="0" tIns="0" bIns="0" anchor="t">
              <a:noAutofit/>
            </a:bodyPr>
            <a:p>
              <a:endParaRPr b="0" lang="ru-RU" sz="1800" spc="-1" strike="noStrike">
                <a:solidFill>
                  <a:srgbClr val="000000"/>
                </a:solidFill>
                <a:latin typeface="Open Sans"/>
              </a:endParaRPr>
            </a:p>
          </p:txBody>
        </p:sp>
        <p:sp>
          <p:nvSpPr>
            <p:cNvPr id="71" name="object 30"/>
            <p:cNvSpPr/>
            <p:nvPr/>
          </p:nvSpPr>
          <p:spPr>
            <a:xfrm>
              <a:off x="5563800" y="1028520"/>
              <a:ext cx="3302280" cy="2265840"/>
            </a:xfrm>
            <a:custGeom>
              <a:avLst/>
              <a:gdLst>
                <a:gd name="textAreaLeft" fmla="*/ 0 w 3302280"/>
                <a:gd name="textAreaRight" fmla="*/ 3302640 w 3302280"/>
                <a:gd name="textAreaTop" fmla="*/ 0 h 2265840"/>
                <a:gd name="textAreaBottom" fmla="*/ 2266200 h 2265840"/>
              </a:gdLst>
              <a:ahLst/>
              <a:rect l="textAreaLeft" t="textAreaTop" r="textAreaRight" b="textAreaBottom"/>
              <a:pathLst>
                <a:path w="3302634" h="2266315">
                  <a:moveTo>
                    <a:pt x="384175" y="0"/>
                  </a:moveTo>
                  <a:lnTo>
                    <a:pt x="2917952" y="0"/>
                  </a:lnTo>
                  <a:lnTo>
                    <a:pt x="2956813" y="2032"/>
                  </a:lnTo>
                  <a:lnTo>
                    <a:pt x="2995040" y="7747"/>
                  </a:lnTo>
                  <a:lnTo>
                    <a:pt x="3067304" y="30225"/>
                  </a:lnTo>
                  <a:lnTo>
                    <a:pt x="3132581" y="65659"/>
                  </a:lnTo>
                  <a:lnTo>
                    <a:pt x="3189604" y="112522"/>
                  </a:lnTo>
                  <a:lnTo>
                    <a:pt x="3236468" y="169545"/>
                  </a:lnTo>
                  <a:lnTo>
                    <a:pt x="3271901" y="234823"/>
                  </a:lnTo>
                  <a:lnTo>
                    <a:pt x="3294379" y="306959"/>
                  </a:lnTo>
                  <a:lnTo>
                    <a:pt x="3300095" y="345313"/>
                  </a:lnTo>
                  <a:lnTo>
                    <a:pt x="3302127" y="384175"/>
                  </a:lnTo>
                  <a:lnTo>
                    <a:pt x="3302127" y="1881632"/>
                  </a:lnTo>
                  <a:lnTo>
                    <a:pt x="3300095" y="1920494"/>
                  </a:lnTo>
                  <a:lnTo>
                    <a:pt x="3294379" y="1958848"/>
                  </a:lnTo>
                  <a:lnTo>
                    <a:pt x="3271901" y="2030984"/>
                  </a:lnTo>
                  <a:lnTo>
                    <a:pt x="3236468" y="2096262"/>
                  </a:lnTo>
                  <a:lnTo>
                    <a:pt x="3189604" y="2153285"/>
                  </a:lnTo>
                  <a:lnTo>
                    <a:pt x="3132454" y="2200275"/>
                  </a:lnTo>
                  <a:lnTo>
                    <a:pt x="3067304" y="2235708"/>
                  </a:lnTo>
                  <a:lnTo>
                    <a:pt x="2995040" y="2258060"/>
                  </a:lnTo>
                  <a:lnTo>
                    <a:pt x="2956813" y="2263775"/>
                  </a:lnTo>
                  <a:lnTo>
                    <a:pt x="2917952" y="2265807"/>
                  </a:lnTo>
                  <a:lnTo>
                    <a:pt x="384175" y="2265807"/>
                  </a:lnTo>
                  <a:lnTo>
                    <a:pt x="345313" y="2263775"/>
                  </a:lnTo>
                  <a:lnTo>
                    <a:pt x="306958" y="2258060"/>
                  </a:lnTo>
                  <a:lnTo>
                    <a:pt x="234822" y="2235708"/>
                  </a:lnTo>
                  <a:lnTo>
                    <a:pt x="169544" y="2200275"/>
                  </a:lnTo>
                  <a:lnTo>
                    <a:pt x="112521" y="2153285"/>
                  </a:lnTo>
                  <a:lnTo>
                    <a:pt x="65658" y="2096262"/>
                  </a:lnTo>
                  <a:lnTo>
                    <a:pt x="30225" y="2030984"/>
                  </a:lnTo>
                  <a:lnTo>
                    <a:pt x="7746" y="1958848"/>
                  </a:lnTo>
                  <a:lnTo>
                    <a:pt x="2031" y="1920494"/>
                  </a:lnTo>
                  <a:lnTo>
                    <a:pt x="0" y="1881632"/>
                  </a:lnTo>
                  <a:lnTo>
                    <a:pt x="0" y="384175"/>
                  </a:lnTo>
                  <a:lnTo>
                    <a:pt x="2031" y="345313"/>
                  </a:lnTo>
                  <a:lnTo>
                    <a:pt x="7746" y="306959"/>
                  </a:lnTo>
                  <a:lnTo>
                    <a:pt x="30225" y="234823"/>
                  </a:lnTo>
                  <a:lnTo>
                    <a:pt x="65658" y="169545"/>
                  </a:lnTo>
                  <a:lnTo>
                    <a:pt x="112521" y="112522"/>
                  </a:lnTo>
                  <a:lnTo>
                    <a:pt x="169544" y="65659"/>
                  </a:lnTo>
                  <a:lnTo>
                    <a:pt x="234822" y="30225"/>
                  </a:lnTo>
                  <a:lnTo>
                    <a:pt x="306958" y="7747"/>
                  </a:lnTo>
                  <a:lnTo>
                    <a:pt x="345313" y="2032"/>
                  </a:lnTo>
                  <a:lnTo>
                    <a:pt x="384175" y="0"/>
                  </a:lnTo>
                  <a:close/>
                </a:path>
              </a:pathLst>
            </a:custGeom>
            <a:noFill/>
            <a:ln w="20320">
              <a:solidFill>
                <a:srgbClr val="f79546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0" rIns="0" tIns="0" bIns="0" anchor="t">
              <a:noAutofit/>
            </a:bodyPr>
            <a:p>
              <a:endParaRPr b="0" lang="ru-RU" sz="1800" spc="-1" strike="noStrike">
                <a:solidFill>
                  <a:srgbClr val="000000"/>
                </a:solidFill>
                <a:latin typeface="Open Sans"/>
              </a:endParaRPr>
            </a:p>
          </p:txBody>
        </p:sp>
        <p:sp>
          <p:nvSpPr>
            <p:cNvPr id="72" name="object 31"/>
            <p:cNvSpPr/>
            <p:nvPr/>
          </p:nvSpPr>
          <p:spPr>
            <a:xfrm>
              <a:off x="595440" y="3489840"/>
              <a:ext cx="3282120" cy="2309040"/>
            </a:xfrm>
            <a:custGeom>
              <a:avLst/>
              <a:gdLst>
                <a:gd name="textAreaLeft" fmla="*/ 0 w 3282120"/>
                <a:gd name="textAreaRight" fmla="*/ 3282480 w 3282120"/>
                <a:gd name="textAreaTop" fmla="*/ 0 h 2309040"/>
                <a:gd name="textAreaBottom" fmla="*/ 2309400 h 2309040"/>
              </a:gdLst>
              <a:ahLst/>
              <a:rect l="textAreaLeft" t="textAreaTop" r="textAreaRight" b="textAreaBottom"/>
              <a:pathLst>
                <a:path w="3282315" h="2309495">
                  <a:moveTo>
                    <a:pt x="455980" y="0"/>
                  </a:moveTo>
                  <a:lnTo>
                    <a:pt x="2825877" y="0"/>
                  </a:lnTo>
                  <a:lnTo>
                    <a:pt x="2872232" y="2412"/>
                  </a:lnTo>
                  <a:lnTo>
                    <a:pt x="2917697" y="9270"/>
                  </a:lnTo>
                  <a:lnTo>
                    <a:pt x="2961132" y="20700"/>
                  </a:lnTo>
                  <a:lnTo>
                    <a:pt x="3003422" y="35687"/>
                  </a:lnTo>
                  <a:lnTo>
                    <a:pt x="3043173" y="55244"/>
                  </a:lnTo>
                  <a:lnTo>
                    <a:pt x="3080893" y="77977"/>
                  </a:lnTo>
                  <a:lnTo>
                    <a:pt x="3115818" y="104393"/>
                  </a:lnTo>
                  <a:lnTo>
                    <a:pt x="3148330" y="133984"/>
                  </a:lnTo>
                  <a:lnTo>
                    <a:pt x="3177540" y="165988"/>
                  </a:lnTo>
                  <a:lnTo>
                    <a:pt x="3203956" y="201294"/>
                  </a:lnTo>
                  <a:lnTo>
                    <a:pt x="3226689" y="239013"/>
                  </a:lnTo>
                  <a:lnTo>
                    <a:pt x="3246120" y="278891"/>
                  </a:lnTo>
                  <a:lnTo>
                    <a:pt x="3261106" y="320675"/>
                  </a:lnTo>
                  <a:lnTo>
                    <a:pt x="3272536" y="364489"/>
                  </a:lnTo>
                  <a:lnTo>
                    <a:pt x="3279394" y="409575"/>
                  </a:lnTo>
                  <a:lnTo>
                    <a:pt x="3281807" y="455929"/>
                  </a:lnTo>
                  <a:lnTo>
                    <a:pt x="3281807" y="1853056"/>
                  </a:lnTo>
                  <a:lnTo>
                    <a:pt x="3279394" y="1899539"/>
                  </a:lnTo>
                  <a:lnTo>
                    <a:pt x="3272536" y="1945004"/>
                  </a:lnTo>
                  <a:lnTo>
                    <a:pt x="3261106" y="1988439"/>
                  </a:lnTo>
                  <a:lnTo>
                    <a:pt x="3246120" y="2030602"/>
                  </a:lnTo>
                  <a:lnTo>
                    <a:pt x="3226689" y="2070480"/>
                  </a:lnTo>
                  <a:lnTo>
                    <a:pt x="3203956" y="2108187"/>
                  </a:lnTo>
                  <a:lnTo>
                    <a:pt x="3177540" y="2143086"/>
                  </a:lnTo>
                  <a:lnTo>
                    <a:pt x="3148330" y="2175560"/>
                  </a:lnTo>
                  <a:lnTo>
                    <a:pt x="3115818" y="2204783"/>
                  </a:lnTo>
                  <a:lnTo>
                    <a:pt x="3080893" y="2231161"/>
                  </a:lnTo>
                  <a:lnTo>
                    <a:pt x="3043173" y="2253894"/>
                  </a:lnTo>
                  <a:lnTo>
                    <a:pt x="3003422" y="2273388"/>
                  </a:lnTo>
                  <a:lnTo>
                    <a:pt x="2961132" y="2288413"/>
                  </a:lnTo>
                  <a:lnTo>
                    <a:pt x="2917697" y="2299779"/>
                  </a:lnTo>
                  <a:lnTo>
                    <a:pt x="2872232" y="2306675"/>
                  </a:lnTo>
                  <a:lnTo>
                    <a:pt x="2825877" y="2309101"/>
                  </a:lnTo>
                  <a:lnTo>
                    <a:pt x="455980" y="2309101"/>
                  </a:lnTo>
                  <a:lnTo>
                    <a:pt x="409575" y="2306675"/>
                  </a:lnTo>
                  <a:lnTo>
                    <a:pt x="364502" y="2299779"/>
                  </a:lnTo>
                  <a:lnTo>
                    <a:pt x="320687" y="2288413"/>
                  </a:lnTo>
                  <a:lnTo>
                    <a:pt x="278853" y="2273388"/>
                  </a:lnTo>
                  <a:lnTo>
                    <a:pt x="239052" y="2253894"/>
                  </a:lnTo>
                  <a:lnTo>
                    <a:pt x="201333" y="2231174"/>
                  </a:lnTo>
                  <a:lnTo>
                    <a:pt x="166001" y="2204783"/>
                  </a:lnTo>
                  <a:lnTo>
                    <a:pt x="133934" y="2175560"/>
                  </a:lnTo>
                  <a:lnTo>
                    <a:pt x="104330" y="2143112"/>
                  </a:lnTo>
                  <a:lnTo>
                    <a:pt x="77927" y="2108187"/>
                  </a:lnTo>
                  <a:lnTo>
                    <a:pt x="55206" y="2070480"/>
                  </a:lnTo>
                  <a:lnTo>
                    <a:pt x="35712" y="2030602"/>
                  </a:lnTo>
                  <a:lnTo>
                    <a:pt x="20688" y="1988439"/>
                  </a:lnTo>
                  <a:lnTo>
                    <a:pt x="9321" y="1945004"/>
                  </a:lnTo>
                  <a:lnTo>
                    <a:pt x="2425" y="1899539"/>
                  </a:lnTo>
                  <a:lnTo>
                    <a:pt x="0" y="1853056"/>
                  </a:lnTo>
                  <a:lnTo>
                    <a:pt x="0" y="455929"/>
                  </a:lnTo>
                  <a:lnTo>
                    <a:pt x="2425" y="409575"/>
                  </a:lnTo>
                  <a:lnTo>
                    <a:pt x="9321" y="364489"/>
                  </a:lnTo>
                  <a:lnTo>
                    <a:pt x="20688" y="320675"/>
                  </a:lnTo>
                  <a:lnTo>
                    <a:pt x="35712" y="278891"/>
                  </a:lnTo>
                  <a:lnTo>
                    <a:pt x="55206" y="239013"/>
                  </a:lnTo>
                  <a:lnTo>
                    <a:pt x="77914" y="201294"/>
                  </a:lnTo>
                  <a:lnTo>
                    <a:pt x="104330" y="165988"/>
                  </a:lnTo>
                  <a:lnTo>
                    <a:pt x="133934" y="133984"/>
                  </a:lnTo>
                  <a:lnTo>
                    <a:pt x="165976" y="104393"/>
                  </a:lnTo>
                  <a:lnTo>
                    <a:pt x="201333" y="77977"/>
                  </a:lnTo>
                  <a:lnTo>
                    <a:pt x="239052" y="55244"/>
                  </a:lnTo>
                  <a:lnTo>
                    <a:pt x="278853" y="35687"/>
                  </a:lnTo>
                  <a:lnTo>
                    <a:pt x="320687" y="20700"/>
                  </a:lnTo>
                  <a:lnTo>
                    <a:pt x="364502" y="9270"/>
                  </a:lnTo>
                  <a:lnTo>
                    <a:pt x="409575" y="2412"/>
                  </a:lnTo>
                  <a:lnTo>
                    <a:pt x="455980" y="0"/>
                  </a:lnTo>
                  <a:close/>
                </a:path>
              </a:pathLst>
            </a:custGeom>
            <a:noFill/>
            <a:ln w="20320">
              <a:solidFill>
                <a:srgbClr val="f79546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0" rIns="0" tIns="0" bIns="0" anchor="t">
              <a:noAutofit/>
            </a:bodyPr>
            <a:p>
              <a:endParaRPr b="0" lang="ru-RU" sz="1800" spc="-1" strike="noStrike">
                <a:solidFill>
                  <a:srgbClr val="000000"/>
                </a:solidFill>
                <a:latin typeface="Open Sans"/>
              </a:endParaRPr>
            </a:p>
          </p:txBody>
        </p:sp>
        <p:pic>
          <p:nvPicPr>
            <p:cNvPr id="73" name="object 32" descr=""/>
            <p:cNvPicPr/>
            <p:nvPr/>
          </p:nvPicPr>
          <p:blipFill>
            <a:blip r:embed="rId2"/>
            <a:stretch/>
          </p:blipFill>
          <p:spPr>
            <a:xfrm>
              <a:off x="4029480" y="2943720"/>
              <a:ext cx="909000" cy="1112040"/>
            </a:xfrm>
            <a:prstGeom prst="rect">
              <a:avLst/>
            </a:prstGeom>
            <a:ln w="0">
              <a:noFill/>
            </a:ln>
          </p:spPr>
        </p:pic>
      </p:grpSp>
      <p:pic>
        <p:nvPicPr>
          <p:cNvPr id="74" name="" descr=""/>
          <p:cNvPicPr/>
          <p:nvPr/>
        </p:nvPicPr>
        <p:blipFill>
          <a:blip r:embed="rId3"/>
          <a:stretch/>
        </p:blipFill>
        <p:spPr>
          <a:xfrm>
            <a:off x="900000" y="3600000"/>
            <a:ext cx="2669400" cy="1980000"/>
          </a:xfrm>
          <a:prstGeom prst="rect">
            <a:avLst/>
          </a:prstGeom>
          <a:ln w="0">
            <a:noFill/>
          </a:ln>
        </p:spPr>
      </p:pic>
      <p:pic>
        <p:nvPicPr>
          <p:cNvPr id="75" name="" descr=""/>
          <p:cNvPicPr/>
          <p:nvPr/>
        </p:nvPicPr>
        <p:blipFill>
          <a:blip r:embed="rId4"/>
          <a:stretch/>
        </p:blipFill>
        <p:spPr>
          <a:xfrm>
            <a:off x="4680000" y="3641040"/>
            <a:ext cx="3960000" cy="2893320"/>
          </a:xfrm>
          <a:prstGeom prst="rect">
            <a:avLst/>
          </a:prstGeom>
          <a:ln w="0">
            <a:noFill/>
          </a:ln>
        </p:spPr>
      </p:pic>
      <p:pic>
        <p:nvPicPr>
          <p:cNvPr id="76" name="" descr=""/>
          <p:cNvPicPr/>
          <p:nvPr/>
        </p:nvPicPr>
        <p:blipFill>
          <a:blip r:embed="rId5"/>
          <a:stretch/>
        </p:blipFill>
        <p:spPr>
          <a:xfrm>
            <a:off x="5906520" y="1166760"/>
            <a:ext cx="2661480" cy="200124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7" name="object 33"/>
          <p:cNvGrpSpPr/>
          <p:nvPr/>
        </p:nvGrpSpPr>
        <p:grpSpPr>
          <a:xfrm>
            <a:off x="0" y="0"/>
            <a:ext cx="9143640" cy="6857640"/>
            <a:chOff x="0" y="0"/>
            <a:chExt cx="9143640" cy="6857640"/>
          </a:xfrm>
        </p:grpSpPr>
        <p:pic>
          <p:nvPicPr>
            <p:cNvPr id="78" name="object 34" descr=""/>
            <p:cNvPicPr/>
            <p:nvPr/>
          </p:nvPicPr>
          <p:blipFill>
            <a:blip r:embed="rId1"/>
            <a:stretch/>
          </p:blipFill>
          <p:spPr>
            <a:xfrm>
              <a:off x="0" y="0"/>
              <a:ext cx="9143640" cy="685764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79" name="object 35"/>
            <p:cNvSpPr/>
            <p:nvPr/>
          </p:nvSpPr>
          <p:spPr>
            <a:xfrm>
              <a:off x="241200" y="264240"/>
              <a:ext cx="5194080" cy="3096000"/>
            </a:xfrm>
            <a:custGeom>
              <a:avLst/>
              <a:gdLst>
                <a:gd name="textAreaLeft" fmla="*/ 0 w 5194080"/>
                <a:gd name="textAreaRight" fmla="*/ 5194440 w 5194080"/>
                <a:gd name="textAreaTop" fmla="*/ 0 h 3096000"/>
                <a:gd name="textAreaBottom" fmla="*/ 3096360 h 3096000"/>
              </a:gdLst>
              <a:ahLst/>
              <a:rect l="textAreaLeft" t="textAreaTop" r="textAreaRight" b="textAreaBottom"/>
              <a:pathLst>
                <a:path w="5194300" h="3096260">
                  <a:moveTo>
                    <a:pt x="4618228" y="0"/>
                  </a:moveTo>
                  <a:lnTo>
                    <a:pt x="576059" y="0"/>
                  </a:lnTo>
                  <a:lnTo>
                    <a:pt x="528813" y="1909"/>
                  </a:lnTo>
                  <a:lnTo>
                    <a:pt x="482619" y="7540"/>
                  </a:lnTo>
                  <a:lnTo>
                    <a:pt x="437625" y="16743"/>
                  </a:lnTo>
                  <a:lnTo>
                    <a:pt x="393980" y="29370"/>
                  </a:lnTo>
                  <a:lnTo>
                    <a:pt x="351831" y="45273"/>
                  </a:lnTo>
                  <a:lnTo>
                    <a:pt x="311327" y="64304"/>
                  </a:lnTo>
                  <a:lnTo>
                    <a:pt x="272616" y="86313"/>
                  </a:lnTo>
                  <a:lnTo>
                    <a:pt x="235846" y="111154"/>
                  </a:lnTo>
                  <a:lnTo>
                    <a:pt x="201166" y="138677"/>
                  </a:lnTo>
                  <a:lnTo>
                    <a:pt x="168724" y="168735"/>
                  </a:lnTo>
                  <a:lnTo>
                    <a:pt x="138668" y="201179"/>
                  </a:lnTo>
                  <a:lnTo>
                    <a:pt x="111146" y="235860"/>
                  </a:lnTo>
                  <a:lnTo>
                    <a:pt x="86307" y="272631"/>
                  </a:lnTo>
                  <a:lnTo>
                    <a:pt x="64298" y="311342"/>
                  </a:lnTo>
                  <a:lnTo>
                    <a:pt x="45269" y="351847"/>
                  </a:lnTo>
                  <a:lnTo>
                    <a:pt x="29367" y="393996"/>
                  </a:lnTo>
                  <a:lnTo>
                    <a:pt x="16741" y="437641"/>
                  </a:lnTo>
                  <a:lnTo>
                    <a:pt x="7539" y="482635"/>
                  </a:lnTo>
                  <a:lnTo>
                    <a:pt x="1909" y="528827"/>
                  </a:lnTo>
                  <a:lnTo>
                    <a:pt x="0" y="576072"/>
                  </a:lnTo>
                  <a:lnTo>
                    <a:pt x="0" y="2520188"/>
                  </a:lnTo>
                  <a:lnTo>
                    <a:pt x="1909" y="2567432"/>
                  </a:lnTo>
                  <a:lnTo>
                    <a:pt x="7539" y="2613624"/>
                  </a:lnTo>
                  <a:lnTo>
                    <a:pt x="16741" y="2658618"/>
                  </a:lnTo>
                  <a:lnTo>
                    <a:pt x="29367" y="2702263"/>
                  </a:lnTo>
                  <a:lnTo>
                    <a:pt x="45269" y="2744412"/>
                  </a:lnTo>
                  <a:lnTo>
                    <a:pt x="64298" y="2784917"/>
                  </a:lnTo>
                  <a:lnTo>
                    <a:pt x="86307" y="2823628"/>
                  </a:lnTo>
                  <a:lnTo>
                    <a:pt x="111146" y="2860399"/>
                  </a:lnTo>
                  <a:lnTo>
                    <a:pt x="138668" y="2895080"/>
                  </a:lnTo>
                  <a:lnTo>
                    <a:pt x="168724" y="2927524"/>
                  </a:lnTo>
                  <a:lnTo>
                    <a:pt x="201166" y="2957582"/>
                  </a:lnTo>
                  <a:lnTo>
                    <a:pt x="235846" y="2985105"/>
                  </a:lnTo>
                  <a:lnTo>
                    <a:pt x="272616" y="3009946"/>
                  </a:lnTo>
                  <a:lnTo>
                    <a:pt x="311327" y="3031955"/>
                  </a:lnTo>
                  <a:lnTo>
                    <a:pt x="351831" y="3050986"/>
                  </a:lnTo>
                  <a:lnTo>
                    <a:pt x="393980" y="3066889"/>
                  </a:lnTo>
                  <a:lnTo>
                    <a:pt x="437625" y="3079516"/>
                  </a:lnTo>
                  <a:lnTo>
                    <a:pt x="482619" y="3088719"/>
                  </a:lnTo>
                  <a:lnTo>
                    <a:pt x="528813" y="3094350"/>
                  </a:lnTo>
                  <a:lnTo>
                    <a:pt x="576059" y="3096260"/>
                  </a:lnTo>
                  <a:lnTo>
                    <a:pt x="4618228" y="3096260"/>
                  </a:lnTo>
                  <a:lnTo>
                    <a:pt x="4665472" y="3094350"/>
                  </a:lnTo>
                  <a:lnTo>
                    <a:pt x="4711664" y="3088719"/>
                  </a:lnTo>
                  <a:lnTo>
                    <a:pt x="4756658" y="3079516"/>
                  </a:lnTo>
                  <a:lnTo>
                    <a:pt x="4800303" y="3066889"/>
                  </a:lnTo>
                  <a:lnTo>
                    <a:pt x="4842452" y="3050986"/>
                  </a:lnTo>
                  <a:lnTo>
                    <a:pt x="4882957" y="3031955"/>
                  </a:lnTo>
                  <a:lnTo>
                    <a:pt x="4921668" y="3009946"/>
                  </a:lnTo>
                  <a:lnTo>
                    <a:pt x="4958439" y="2985105"/>
                  </a:lnTo>
                  <a:lnTo>
                    <a:pt x="4993120" y="2957582"/>
                  </a:lnTo>
                  <a:lnTo>
                    <a:pt x="5025564" y="2927524"/>
                  </a:lnTo>
                  <a:lnTo>
                    <a:pt x="5055622" y="2895080"/>
                  </a:lnTo>
                  <a:lnTo>
                    <a:pt x="5083145" y="2860399"/>
                  </a:lnTo>
                  <a:lnTo>
                    <a:pt x="5107986" y="2823628"/>
                  </a:lnTo>
                  <a:lnTo>
                    <a:pt x="5129995" y="2784917"/>
                  </a:lnTo>
                  <a:lnTo>
                    <a:pt x="5149026" y="2744412"/>
                  </a:lnTo>
                  <a:lnTo>
                    <a:pt x="5164929" y="2702263"/>
                  </a:lnTo>
                  <a:lnTo>
                    <a:pt x="5177556" y="2658618"/>
                  </a:lnTo>
                  <a:lnTo>
                    <a:pt x="5186759" y="2613624"/>
                  </a:lnTo>
                  <a:lnTo>
                    <a:pt x="5192390" y="2567432"/>
                  </a:lnTo>
                  <a:lnTo>
                    <a:pt x="5194300" y="2520188"/>
                  </a:lnTo>
                  <a:lnTo>
                    <a:pt x="5194300" y="576072"/>
                  </a:lnTo>
                  <a:lnTo>
                    <a:pt x="5192390" y="528827"/>
                  </a:lnTo>
                  <a:lnTo>
                    <a:pt x="5186759" y="482635"/>
                  </a:lnTo>
                  <a:lnTo>
                    <a:pt x="5177556" y="437641"/>
                  </a:lnTo>
                  <a:lnTo>
                    <a:pt x="5164929" y="393996"/>
                  </a:lnTo>
                  <a:lnTo>
                    <a:pt x="5149026" y="351847"/>
                  </a:lnTo>
                  <a:lnTo>
                    <a:pt x="5129995" y="311342"/>
                  </a:lnTo>
                  <a:lnTo>
                    <a:pt x="5107986" y="272631"/>
                  </a:lnTo>
                  <a:lnTo>
                    <a:pt x="5083145" y="235860"/>
                  </a:lnTo>
                  <a:lnTo>
                    <a:pt x="5055622" y="201179"/>
                  </a:lnTo>
                  <a:lnTo>
                    <a:pt x="5025564" y="168735"/>
                  </a:lnTo>
                  <a:lnTo>
                    <a:pt x="4993120" y="138677"/>
                  </a:lnTo>
                  <a:lnTo>
                    <a:pt x="4958439" y="111154"/>
                  </a:lnTo>
                  <a:lnTo>
                    <a:pt x="4921668" y="86313"/>
                  </a:lnTo>
                  <a:lnTo>
                    <a:pt x="4882957" y="64304"/>
                  </a:lnTo>
                  <a:lnTo>
                    <a:pt x="4842452" y="45273"/>
                  </a:lnTo>
                  <a:lnTo>
                    <a:pt x="4800303" y="29370"/>
                  </a:lnTo>
                  <a:lnTo>
                    <a:pt x="4756658" y="16743"/>
                  </a:lnTo>
                  <a:lnTo>
                    <a:pt x="4711664" y="7540"/>
                  </a:lnTo>
                  <a:lnTo>
                    <a:pt x="4665472" y="1909"/>
                  </a:lnTo>
                  <a:lnTo>
                    <a:pt x="4618228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rIns="0" tIns="0" bIns="0" anchor="t">
              <a:noAutofit/>
            </a:bodyPr>
            <a:p>
              <a:endParaRPr b="0" lang="ru-RU" sz="1800" spc="-1" strike="noStrike">
                <a:solidFill>
                  <a:srgbClr val="000000"/>
                </a:solidFill>
                <a:latin typeface="Open Sans"/>
              </a:endParaRPr>
            </a:p>
          </p:txBody>
        </p:sp>
        <p:sp>
          <p:nvSpPr>
            <p:cNvPr id="80" name="object 36"/>
            <p:cNvSpPr/>
            <p:nvPr/>
          </p:nvSpPr>
          <p:spPr>
            <a:xfrm>
              <a:off x="241200" y="264240"/>
              <a:ext cx="5194080" cy="3096000"/>
            </a:xfrm>
            <a:custGeom>
              <a:avLst/>
              <a:gdLst>
                <a:gd name="textAreaLeft" fmla="*/ 0 w 5194080"/>
                <a:gd name="textAreaRight" fmla="*/ 5194440 w 5194080"/>
                <a:gd name="textAreaTop" fmla="*/ 0 h 3096000"/>
                <a:gd name="textAreaBottom" fmla="*/ 3096360 h 3096000"/>
              </a:gdLst>
              <a:ahLst/>
              <a:rect l="textAreaLeft" t="textAreaTop" r="textAreaRight" b="textAreaBottom"/>
              <a:pathLst>
                <a:path w="5194300" h="3096260">
                  <a:moveTo>
                    <a:pt x="0" y="576072"/>
                  </a:moveTo>
                  <a:lnTo>
                    <a:pt x="1909" y="528827"/>
                  </a:lnTo>
                  <a:lnTo>
                    <a:pt x="7539" y="482635"/>
                  </a:lnTo>
                  <a:lnTo>
                    <a:pt x="16741" y="437641"/>
                  </a:lnTo>
                  <a:lnTo>
                    <a:pt x="29367" y="393996"/>
                  </a:lnTo>
                  <a:lnTo>
                    <a:pt x="45269" y="351847"/>
                  </a:lnTo>
                  <a:lnTo>
                    <a:pt x="64298" y="311342"/>
                  </a:lnTo>
                  <a:lnTo>
                    <a:pt x="86307" y="272631"/>
                  </a:lnTo>
                  <a:lnTo>
                    <a:pt x="111146" y="235860"/>
                  </a:lnTo>
                  <a:lnTo>
                    <a:pt x="138668" y="201179"/>
                  </a:lnTo>
                  <a:lnTo>
                    <a:pt x="168724" y="168735"/>
                  </a:lnTo>
                  <a:lnTo>
                    <a:pt x="201166" y="138677"/>
                  </a:lnTo>
                  <a:lnTo>
                    <a:pt x="235846" y="111154"/>
                  </a:lnTo>
                  <a:lnTo>
                    <a:pt x="272616" y="86313"/>
                  </a:lnTo>
                  <a:lnTo>
                    <a:pt x="311327" y="64304"/>
                  </a:lnTo>
                  <a:lnTo>
                    <a:pt x="351831" y="45273"/>
                  </a:lnTo>
                  <a:lnTo>
                    <a:pt x="393980" y="29370"/>
                  </a:lnTo>
                  <a:lnTo>
                    <a:pt x="437625" y="16743"/>
                  </a:lnTo>
                  <a:lnTo>
                    <a:pt x="482619" y="7540"/>
                  </a:lnTo>
                  <a:lnTo>
                    <a:pt x="528813" y="1909"/>
                  </a:lnTo>
                  <a:lnTo>
                    <a:pt x="576059" y="0"/>
                  </a:lnTo>
                  <a:lnTo>
                    <a:pt x="4618228" y="0"/>
                  </a:lnTo>
                  <a:lnTo>
                    <a:pt x="4665472" y="1909"/>
                  </a:lnTo>
                  <a:lnTo>
                    <a:pt x="4711664" y="7540"/>
                  </a:lnTo>
                  <a:lnTo>
                    <a:pt x="4756658" y="16743"/>
                  </a:lnTo>
                  <a:lnTo>
                    <a:pt x="4800303" y="29370"/>
                  </a:lnTo>
                  <a:lnTo>
                    <a:pt x="4842452" y="45273"/>
                  </a:lnTo>
                  <a:lnTo>
                    <a:pt x="4882957" y="64304"/>
                  </a:lnTo>
                  <a:lnTo>
                    <a:pt x="4921668" y="86313"/>
                  </a:lnTo>
                  <a:lnTo>
                    <a:pt x="4958439" y="111154"/>
                  </a:lnTo>
                  <a:lnTo>
                    <a:pt x="4993120" y="138677"/>
                  </a:lnTo>
                  <a:lnTo>
                    <a:pt x="5025564" y="168735"/>
                  </a:lnTo>
                  <a:lnTo>
                    <a:pt x="5055622" y="201179"/>
                  </a:lnTo>
                  <a:lnTo>
                    <a:pt x="5083145" y="235860"/>
                  </a:lnTo>
                  <a:lnTo>
                    <a:pt x="5107986" y="272631"/>
                  </a:lnTo>
                  <a:lnTo>
                    <a:pt x="5129995" y="311342"/>
                  </a:lnTo>
                  <a:lnTo>
                    <a:pt x="5149026" y="351847"/>
                  </a:lnTo>
                  <a:lnTo>
                    <a:pt x="5164929" y="393996"/>
                  </a:lnTo>
                  <a:lnTo>
                    <a:pt x="5177556" y="437641"/>
                  </a:lnTo>
                  <a:lnTo>
                    <a:pt x="5186759" y="482635"/>
                  </a:lnTo>
                  <a:lnTo>
                    <a:pt x="5192390" y="528827"/>
                  </a:lnTo>
                  <a:lnTo>
                    <a:pt x="5194300" y="576072"/>
                  </a:lnTo>
                  <a:lnTo>
                    <a:pt x="5194300" y="2520188"/>
                  </a:lnTo>
                  <a:lnTo>
                    <a:pt x="5192390" y="2567432"/>
                  </a:lnTo>
                  <a:lnTo>
                    <a:pt x="5186759" y="2613624"/>
                  </a:lnTo>
                  <a:lnTo>
                    <a:pt x="5177556" y="2658618"/>
                  </a:lnTo>
                  <a:lnTo>
                    <a:pt x="5164929" y="2702263"/>
                  </a:lnTo>
                  <a:lnTo>
                    <a:pt x="5149026" y="2744412"/>
                  </a:lnTo>
                  <a:lnTo>
                    <a:pt x="5129995" y="2784917"/>
                  </a:lnTo>
                  <a:lnTo>
                    <a:pt x="5107986" y="2823628"/>
                  </a:lnTo>
                  <a:lnTo>
                    <a:pt x="5083145" y="2860399"/>
                  </a:lnTo>
                  <a:lnTo>
                    <a:pt x="5055622" y="2895080"/>
                  </a:lnTo>
                  <a:lnTo>
                    <a:pt x="5025564" y="2927524"/>
                  </a:lnTo>
                  <a:lnTo>
                    <a:pt x="4993120" y="2957582"/>
                  </a:lnTo>
                  <a:lnTo>
                    <a:pt x="4958439" y="2985105"/>
                  </a:lnTo>
                  <a:lnTo>
                    <a:pt x="4921668" y="3009946"/>
                  </a:lnTo>
                  <a:lnTo>
                    <a:pt x="4882957" y="3031955"/>
                  </a:lnTo>
                  <a:lnTo>
                    <a:pt x="4842452" y="3050986"/>
                  </a:lnTo>
                  <a:lnTo>
                    <a:pt x="4800303" y="3066889"/>
                  </a:lnTo>
                  <a:lnTo>
                    <a:pt x="4756658" y="3079516"/>
                  </a:lnTo>
                  <a:lnTo>
                    <a:pt x="4711664" y="3088719"/>
                  </a:lnTo>
                  <a:lnTo>
                    <a:pt x="4665472" y="3094350"/>
                  </a:lnTo>
                  <a:lnTo>
                    <a:pt x="4618228" y="3096260"/>
                  </a:lnTo>
                  <a:lnTo>
                    <a:pt x="576059" y="3096260"/>
                  </a:lnTo>
                  <a:lnTo>
                    <a:pt x="528813" y="3094350"/>
                  </a:lnTo>
                  <a:lnTo>
                    <a:pt x="482619" y="3088719"/>
                  </a:lnTo>
                  <a:lnTo>
                    <a:pt x="437625" y="3079516"/>
                  </a:lnTo>
                  <a:lnTo>
                    <a:pt x="393980" y="3066889"/>
                  </a:lnTo>
                  <a:lnTo>
                    <a:pt x="351831" y="3050986"/>
                  </a:lnTo>
                  <a:lnTo>
                    <a:pt x="311327" y="3031955"/>
                  </a:lnTo>
                  <a:lnTo>
                    <a:pt x="272616" y="3009946"/>
                  </a:lnTo>
                  <a:lnTo>
                    <a:pt x="235846" y="2985105"/>
                  </a:lnTo>
                  <a:lnTo>
                    <a:pt x="201166" y="2957582"/>
                  </a:lnTo>
                  <a:lnTo>
                    <a:pt x="168724" y="2927524"/>
                  </a:lnTo>
                  <a:lnTo>
                    <a:pt x="138668" y="2895080"/>
                  </a:lnTo>
                  <a:lnTo>
                    <a:pt x="111146" y="2860399"/>
                  </a:lnTo>
                  <a:lnTo>
                    <a:pt x="86307" y="2823628"/>
                  </a:lnTo>
                  <a:lnTo>
                    <a:pt x="64298" y="2784917"/>
                  </a:lnTo>
                  <a:lnTo>
                    <a:pt x="45269" y="2744412"/>
                  </a:lnTo>
                  <a:lnTo>
                    <a:pt x="29367" y="2702263"/>
                  </a:lnTo>
                  <a:lnTo>
                    <a:pt x="16741" y="2658618"/>
                  </a:lnTo>
                  <a:lnTo>
                    <a:pt x="7539" y="2613624"/>
                  </a:lnTo>
                  <a:lnTo>
                    <a:pt x="1909" y="2567432"/>
                  </a:lnTo>
                  <a:lnTo>
                    <a:pt x="0" y="2520188"/>
                  </a:lnTo>
                  <a:lnTo>
                    <a:pt x="0" y="576072"/>
                  </a:lnTo>
                  <a:close/>
                </a:path>
              </a:pathLst>
            </a:custGeom>
            <a:noFill/>
            <a:ln w="25400">
              <a:solidFill>
                <a:srgbClr val="f79546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0" rIns="0" tIns="0" bIns="0" anchor="t">
              <a:noAutofit/>
            </a:bodyPr>
            <a:p>
              <a:endParaRPr b="0" lang="ru-RU" sz="1800" spc="-1" strike="noStrike">
                <a:solidFill>
                  <a:srgbClr val="000000"/>
                </a:solidFill>
                <a:latin typeface="Open Sans"/>
              </a:endParaRPr>
            </a:p>
          </p:txBody>
        </p:sp>
      </p:grpSp>
      <p:sp>
        <p:nvSpPr>
          <p:cNvPr id="81" name="object 37"/>
          <p:cNvSpPr/>
          <p:nvPr/>
        </p:nvSpPr>
        <p:spPr>
          <a:xfrm>
            <a:off x="544680" y="884520"/>
            <a:ext cx="4670640" cy="2146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2600" bIns="0" anchor="t">
            <a:spAutoFit/>
          </a:bodyPr>
          <a:p>
            <a:endParaRPr b="0" lang="ru-RU" sz="1800" spc="-1" strike="noStrike">
              <a:solidFill>
                <a:srgbClr val="000000"/>
              </a:solidFill>
              <a:latin typeface="Open Sans"/>
            </a:endParaRPr>
          </a:p>
        </p:txBody>
      </p:sp>
      <p:sp>
        <p:nvSpPr>
          <p:cNvPr id="82" name="PlaceHolder 1"/>
          <p:cNvSpPr>
            <a:spLocks noGrp="1"/>
          </p:cNvSpPr>
          <p:nvPr>
            <p:ph type="title"/>
          </p:nvPr>
        </p:nvSpPr>
        <p:spPr>
          <a:xfrm>
            <a:off x="540000" y="417240"/>
            <a:ext cx="4320000" cy="2102760"/>
          </a:xfrm>
          <a:prstGeom prst="rect">
            <a:avLst/>
          </a:prstGeom>
          <a:noFill/>
          <a:ln w="0">
            <a:noFill/>
          </a:ln>
        </p:spPr>
        <p:txBody>
          <a:bodyPr lIns="0" rIns="0" tIns="12600" bIns="0" anchor="t">
            <a:noAutofit/>
          </a:bodyPr>
          <a:p>
            <a:pPr indent="0" algn="ctr">
              <a:buNone/>
            </a:pPr>
            <a:br>
              <a:rPr sz="2200"/>
            </a:br>
            <a:r>
              <a:rPr b="0" lang="ru-RU" sz="2200" spc="-1" strike="noStrike">
                <a:solidFill>
                  <a:srgbClr val="b85c00"/>
                </a:solidFill>
                <a:latin typeface="Times New Roman Cyr"/>
              </a:rPr>
              <a:t>III блок Православного волонтерского движения </a:t>
            </a:r>
            <a:endParaRPr b="0" lang="ru-RU" sz="2200" spc="-1" strike="noStrike">
              <a:solidFill>
                <a:srgbClr val="b85c00"/>
              </a:solidFill>
              <a:latin typeface="Times New Roman Cyr"/>
            </a:endParaRPr>
          </a:p>
          <a:p>
            <a:pPr indent="0" algn="ctr">
              <a:buNone/>
            </a:pPr>
            <a:r>
              <a:rPr b="0" lang="ru-RU" sz="2200" spc="-1" strike="noStrike">
                <a:solidFill>
                  <a:srgbClr val="b85c00"/>
                </a:solidFill>
                <a:latin typeface="Times New Roman Cyr"/>
              </a:rPr>
              <a:t>«Помощь СВО»</a:t>
            </a:r>
            <a:endParaRPr b="0" lang="ru-RU" sz="2200" spc="-1" strike="noStrike">
              <a:solidFill>
                <a:srgbClr val="b85c00"/>
              </a:solidFill>
              <a:latin typeface="Times New Roman Cyr"/>
            </a:endParaRPr>
          </a:p>
        </p:txBody>
      </p:sp>
      <p:grpSp>
        <p:nvGrpSpPr>
          <p:cNvPr id="83" name="object 39"/>
          <p:cNvGrpSpPr/>
          <p:nvPr/>
        </p:nvGrpSpPr>
        <p:grpSpPr>
          <a:xfrm>
            <a:off x="595440" y="1028520"/>
            <a:ext cx="8326440" cy="5664600"/>
            <a:chOff x="595440" y="1028520"/>
            <a:chExt cx="8326440" cy="5664600"/>
          </a:xfrm>
        </p:grpSpPr>
        <p:sp>
          <p:nvSpPr>
            <p:cNvPr id="84" name="object 40"/>
            <p:cNvSpPr/>
            <p:nvPr/>
          </p:nvSpPr>
          <p:spPr>
            <a:xfrm>
              <a:off x="4052520" y="3462120"/>
              <a:ext cx="4869360" cy="3231000"/>
            </a:xfrm>
            <a:custGeom>
              <a:avLst/>
              <a:gdLst>
                <a:gd name="textAreaLeft" fmla="*/ 0 w 4869360"/>
                <a:gd name="textAreaRight" fmla="*/ 4869720 w 4869360"/>
                <a:gd name="textAreaTop" fmla="*/ 0 h 3231000"/>
                <a:gd name="textAreaBottom" fmla="*/ 3231360 h 3231000"/>
              </a:gdLst>
              <a:ahLst/>
              <a:rect l="textAreaLeft" t="textAreaTop" r="textAreaRight" b="textAreaBottom"/>
              <a:pathLst>
                <a:path w="4869815" h="3231515">
                  <a:moveTo>
                    <a:pt x="545338" y="0"/>
                  </a:moveTo>
                  <a:lnTo>
                    <a:pt x="4324477" y="0"/>
                  </a:lnTo>
                  <a:lnTo>
                    <a:pt x="4379976" y="2793"/>
                  </a:lnTo>
                  <a:lnTo>
                    <a:pt x="4434205" y="10921"/>
                  </a:lnTo>
                  <a:lnTo>
                    <a:pt x="4486402" y="24637"/>
                  </a:lnTo>
                  <a:lnTo>
                    <a:pt x="4536566" y="42799"/>
                  </a:lnTo>
                  <a:lnTo>
                    <a:pt x="4583810" y="65912"/>
                  </a:lnTo>
                  <a:lnTo>
                    <a:pt x="4628769" y="92963"/>
                  </a:lnTo>
                  <a:lnTo>
                    <a:pt x="4670806" y="124587"/>
                  </a:lnTo>
                  <a:lnTo>
                    <a:pt x="4709668" y="159765"/>
                  </a:lnTo>
                  <a:lnTo>
                    <a:pt x="4744847" y="198500"/>
                  </a:lnTo>
                  <a:lnTo>
                    <a:pt x="4776343" y="240664"/>
                  </a:lnTo>
                  <a:lnTo>
                    <a:pt x="4803394" y="285495"/>
                  </a:lnTo>
                  <a:lnTo>
                    <a:pt x="4826508" y="333247"/>
                  </a:lnTo>
                  <a:lnTo>
                    <a:pt x="4844669" y="383412"/>
                  </a:lnTo>
                  <a:lnTo>
                    <a:pt x="4858384" y="435482"/>
                  </a:lnTo>
                  <a:lnTo>
                    <a:pt x="4866512" y="489711"/>
                  </a:lnTo>
                  <a:lnTo>
                    <a:pt x="4869307" y="545337"/>
                  </a:lnTo>
                  <a:lnTo>
                    <a:pt x="4869307" y="2686151"/>
                  </a:lnTo>
                  <a:lnTo>
                    <a:pt x="4866512" y="2741663"/>
                  </a:lnTo>
                  <a:lnTo>
                    <a:pt x="4858384" y="2795892"/>
                  </a:lnTo>
                  <a:lnTo>
                    <a:pt x="4844669" y="2848076"/>
                  </a:lnTo>
                  <a:lnTo>
                    <a:pt x="4826508" y="2898216"/>
                  </a:lnTo>
                  <a:lnTo>
                    <a:pt x="4803394" y="2945549"/>
                  </a:lnTo>
                  <a:lnTo>
                    <a:pt x="4776343" y="2990430"/>
                  </a:lnTo>
                  <a:lnTo>
                    <a:pt x="4744847" y="3032480"/>
                  </a:lnTo>
                  <a:lnTo>
                    <a:pt x="4709668" y="3071304"/>
                  </a:lnTo>
                  <a:lnTo>
                    <a:pt x="4670806" y="3106483"/>
                  </a:lnTo>
                  <a:lnTo>
                    <a:pt x="4628769" y="3138030"/>
                  </a:lnTo>
                  <a:lnTo>
                    <a:pt x="4583810" y="3165119"/>
                  </a:lnTo>
                  <a:lnTo>
                    <a:pt x="4536566" y="3188182"/>
                  </a:lnTo>
                  <a:lnTo>
                    <a:pt x="4486402" y="3206381"/>
                  </a:lnTo>
                  <a:lnTo>
                    <a:pt x="4434205" y="3220123"/>
                  </a:lnTo>
                  <a:lnTo>
                    <a:pt x="4379976" y="3228225"/>
                  </a:lnTo>
                  <a:lnTo>
                    <a:pt x="4324477" y="3231032"/>
                  </a:lnTo>
                  <a:lnTo>
                    <a:pt x="545338" y="3231032"/>
                  </a:lnTo>
                  <a:lnTo>
                    <a:pt x="489712" y="3228225"/>
                  </a:lnTo>
                  <a:lnTo>
                    <a:pt x="435482" y="3220123"/>
                  </a:lnTo>
                  <a:lnTo>
                    <a:pt x="383413" y="3206381"/>
                  </a:lnTo>
                  <a:lnTo>
                    <a:pt x="333247" y="3188182"/>
                  </a:lnTo>
                  <a:lnTo>
                    <a:pt x="285495" y="3165132"/>
                  </a:lnTo>
                  <a:lnTo>
                    <a:pt x="240664" y="3138030"/>
                  </a:lnTo>
                  <a:lnTo>
                    <a:pt x="198500" y="3106483"/>
                  </a:lnTo>
                  <a:lnTo>
                    <a:pt x="159765" y="3071304"/>
                  </a:lnTo>
                  <a:lnTo>
                    <a:pt x="124587" y="3032480"/>
                  </a:lnTo>
                  <a:lnTo>
                    <a:pt x="92963" y="2990430"/>
                  </a:lnTo>
                  <a:lnTo>
                    <a:pt x="65912" y="2945549"/>
                  </a:lnTo>
                  <a:lnTo>
                    <a:pt x="42799" y="2898216"/>
                  </a:lnTo>
                  <a:lnTo>
                    <a:pt x="24637" y="2848076"/>
                  </a:lnTo>
                  <a:lnTo>
                    <a:pt x="10921" y="2795892"/>
                  </a:lnTo>
                  <a:lnTo>
                    <a:pt x="2793" y="2741663"/>
                  </a:lnTo>
                  <a:lnTo>
                    <a:pt x="0" y="2686151"/>
                  </a:lnTo>
                  <a:lnTo>
                    <a:pt x="0" y="545337"/>
                  </a:lnTo>
                  <a:lnTo>
                    <a:pt x="2793" y="489711"/>
                  </a:lnTo>
                  <a:lnTo>
                    <a:pt x="10921" y="435482"/>
                  </a:lnTo>
                  <a:lnTo>
                    <a:pt x="24637" y="383412"/>
                  </a:lnTo>
                  <a:lnTo>
                    <a:pt x="42799" y="333247"/>
                  </a:lnTo>
                  <a:lnTo>
                    <a:pt x="65912" y="285495"/>
                  </a:lnTo>
                  <a:lnTo>
                    <a:pt x="92963" y="240664"/>
                  </a:lnTo>
                  <a:lnTo>
                    <a:pt x="124587" y="198500"/>
                  </a:lnTo>
                  <a:lnTo>
                    <a:pt x="159765" y="159765"/>
                  </a:lnTo>
                  <a:lnTo>
                    <a:pt x="198500" y="124587"/>
                  </a:lnTo>
                  <a:lnTo>
                    <a:pt x="240664" y="92963"/>
                  </a:lnTo>
                  <a:lnTo>
                    <a:pt x="285495" y="65912"/>
                  </a:lnTo>
                  <a:lnTo>
                    <a:pt x="333247" y="42799"/>
                  </a:lnTo>
                  <a:lnTo>
                    <a:pt x="383413" y="24637"/>
                  </a:lnTo>
                  <a:lnTo>
                    <a:pt x="435482" y="10921"/>
                  </a:lnTo>
                  <a:lnTo>
                    <a:pt x="489712" y="2793"/>
                  </a:lnTo>
                  <a:lnTo>
                    <a:pt x="545338" y="0"/>
                  </a:lnTo>
                  <a:close/>
                </a:path>
              </a:pathLst>
            </a:custGeom>
            <a:noFill/>
            <a:ln w="20320">
              <a:solidFill>
                <a:srgbClr val="f79546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0" rIns="0" tIns="0" bIns="0" anchor="t">
              <a:noAutofit/>
            </a:bodyPr>
            <a:p>
              <a:endParaRPr b="0" lang="ru-RU" sz="1800" spc="-1" strike="noStrike">
                <a:solidFill>
                  <a:srgbClr val="000000"/>
                </a:solidFill>
                <a:latin typeface="Open Sans"/>
              </a:endParaRPr>
            </a:p>
          </p:txBody>
        </p:sp>
        <p:sp>
          <p:nvSpPr>
            <p:cNvPr id="85" name="object 41"/>
            <p:cNvSpPr/>
            <p:nvPr/>
          </p:nvSpPr>
          <p:spPr>
            <a:xfrm>
              <a:off x="5563800" y="1028520"/>
              <a:ext cx="3302280" cy="2265840"/>
            </a:xfrm>
            <a:custGeom>
              <a:avLst/>
              <a:gdLst>
                <a:gd name="textAreaLeft" fmla="*/ 0 w 3302280"/>
                <a:gd name="textAreaRight" fmla="*/ 3302640 w 3302280"/>
                <a:gd name="textAreaTop" fmla="*/ 0 h 2265840"/>
                <a:gd name="textAreaBottom" fmla="*/ 2266200 h 2265840"/>
              </a:gdLst>
              <a:ahLst/>
              <a:rect l="textAreaLeft" t="textAreaTop" r="textAreaRight" b="textAreaBottom"/>
              <a:pathLst>
                <a:path w="3302634" h="2266315">
                  <a:moveTo>
                    <a:pt x="384175" y="0"/>
                  </a:moveTo>
                  <a:lnTo>
                    <a:pt x="2917952" y="0"/>
                  </a:lnTo>
                  <a:lnTo>
                    <a:pt x="2956813" y="2032"/>
                  </a:lnTo>
                  <a:lnTo>
                    <a:pt x="2995040" y="7747"/>
                  </a:lnTo>
                  <a:lnTo>
                    <a:pt x="3067304" y="30225"/>
                  </a:lnTo>
                  <a:lnTo>
                    <a:pt x="3132581" y="65659"/>
                  </a:lnTo>
                  <a:lnTo>
                    <a:pt x="3189604" y="112522"/>
                  </a:lnTo>
                  <a:lnTo>
                    <a:pt x="3236468" y="169545"/>
                  </a:lnTo>
                  <a:lnTo>
                    <a:pt x="3271901" y="234823"/>
                  </a:lnTo>
                  <a:lnTo>
                    <a:pt x="3294379" y="306959"/>
                  </a:lnTo>
                  <a:lnTo>
                    <a:pt x="3300095" y="345313"/>
                  </a:lnTo>
                  <a:lnTo>
                    <a:pt x="3302127" y="384175"/>
                  </a:lnTo>
                  <a:lnTo>
                    <a:pt x="3302127" y="1881632"/>
                  </a:lnTo>
                  <a:lnTo>
                    <a:pt x="3300095" y="1920494"/>
                  </a:lnTo>
                  <a:lnTo>
                    <a:pt x="3294379" y="1958848"/>
                  </a:lnTo>
                  <a:lnTo>
                    <a:pt x="3271901" y="2030984"/>
                  </a:lnTo>
                  <a:lnTo>
                    <a:pt x="3236468" y="2096262"/>
                  </a:lnTo>
                  <a:lnTo>
                    <a:pt x="3189604" y="2153285"/>
                  </a:lnTo>
                  <a:lnTo>
                    <a:pt x="3132454" y="2200275"/>
                  </a:lnTo>
                  <a:lnTo>
                    <a:pt x="3067304" y="2235708"/>
                  </a:lnTo>
                  <a:lnTo>
                    <a:pt x="2995040" y="2258060"/>
                  </a:lnTo>
                  <a:lnTo>
                    <a:pt x="2956813" y="2263775"/>
                  </a:lnTo>
                  <a:lnTo>
                    <a:pt x="2917952" y="2265807"/>
                  </a:lnTo>
                  <a:lnTo>
                    <a:pt x="384175" y="2265807"/>
                  </a:lnTo>
                  <a:lnTo>
                    <a:pt x="345313" y="2263775"/>
                  </a:lnTo>
                  <a:lnTo>
                    <a:pt x="306958" y="2258060"/>
                  </a:lnTo>
                  <a:lnTo>
                    <a:pt x="234822" y="2235708"/>
                  </a:lnTo>
                  <a:lnTo>
                    <a:pt x="169544" y="2200275"/>
                  </a:lnTo>
                  <a:lnTo>
                    <a:pt x="112521" y="2153285"/>
                  </a:lnTo>
                  <a:lnTo>
                    <a:pt x="65658" y="2096262"/>
                  </a:lnTo>
                  <a:lnTo>
                    <a:pt x="30225" y="2030984"/>
                  </a:lnTo>
                  <a:lnTo>
                    <a:pt x="7746" y="1958848"/>
                  </a:lnTo>
                  <a:lnTo>
                    <a:pt x="2031" y="1920494"/>
                  </a:lnTo>
                  <a:lnTo>
                    <a:pt x="0" y="1881632"/>
                  </a:lnTo>
                  <a:lnTo>
                    <a:pt x="0" y="384175"/>
                  </a:lnTo>
                  <a:lnTo>
                    <a:pt x="2031" y="345313"/>
                  </a:lnTo>
                  <a:lnTo>
                    <a:pt x="7746" y="306959"/>
                  </a:lnTo>
                  <a:lnTo>
                    <a:pt x="30225" y="234823"/>
                  </a:lnTo>
                  <a:lnTo>
                    <a:pt x="65658" y="169545"/>
                  </a:lnTo>
                  <a:lnTo>
                    <a:pt x="112521" y="112522"/>
                  </a:lnTo>
                  <a:lnTo>
                    <a:pt x="169544" y="65659"/>
                  </a:lnTo>
                  <a:lnTo>
                    <a:pt x="234822" y="30225"/>
                  </a:lnTo>
                  <a:lnTo>
                    <a:pt x="306958" y="7747"/>
                  </a:lnTo>
                  <a:lnTo>
                    <a:pt x="345313" y="2032"/>
                  </a:lnTo>
                  <a:lnTo>
                    <a:pt x="384175" y="0"/>
                  </a:lnTo>
                  <a:close/>
                </a:path>
              </a:pathLst>
            </a:custGeom>
            <a:noFill/>
            <a:ln w="20320">
              <a:solidFill>
                <a:srgbClr val="f79546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0" rIns="0" tIns="0" bIns="0" anchor="t">
              <a:noAutofit/>
            </a:bodyPr>
            <a:p>
              <a:endParaRPr b="0" lang="ru-RU" sz="1800" spc="-1" strike="noStrike">
                <a:solidFill>
                  <a:srgbClr val="000000"/>
                </a:solidFill>
                <a:latin typeface="Open Sans"/>
              </a:endParaRPr>
            </a:p>
          </p:txBody>
        </p:sp>
        <p:sp>
          <p:nvSpPr>
            <p:cNvPr id="86" name="object 42"/>
            <p:cNvSpPr/>
            <p:nvPr/>
          </p:nvSpPr>
          <p:spPr>
            <a:xfrm>
              <a:off x="595440" y="3489840"/>
              <a:ext cx="3282120" cy="2309040"/>
            </a:xfrm>
            <a:custGeom>
              <a:avLst/>
              <a:gdLst>
                <a:gd name="textAreaLeft" fmla="*/ 0 w 3282120"/>
                <a:gd name="textAreaRight" fmla="*/ 3282480 w 3282120"/>
                <a:gd name="textAreaTop" fmla="*/ 0 h 2309040"/>
                <a:gd name="textAreaBottom" fmla="*/ 2309400 h 2309040"/>
              </a:gdLst>
              <a:ahLst/>
              <a:rect l="textAreaLeft" t="textAreaTop" r="textAreaRight" b="textAreaBottom"/>
              <a:pathLst>
                <a:path w="3282315" h="2309495">
                  <a:moveTo>
                    <a:pt x="455980" y="0"/>
                  </a:moveTo>
                  <a:lnTo>
                    <a:pt x="2825877" y="0"/>
                  </a:lnTo>
                  <a:lnTo>
                    <a:pt x="2872232" y="2412"/>
                  </a:lnTo>
                  <a:lnTo>
                    <a:pt x="2917697" y="9270"/>
                  </a:lnTo>
                  <a:lnTo>
                    <a:pt x="2961132" y="20700"/>
                  </a:lnTo>
                  <a:lnTo>
                    <a:pt x="3003422" y="35687"/>
                  </a:lnTo>
                  <a:lnTo>
                    <a:pt x="3043173" y="55244"/>
                  </a:lnTo>
                  <a:lnTo>
                    <a:pt x="3080893" y="77977"/>
                  </a:lnTo>
                  <a:lnTo>
                    <a:pt x="3115818" y="104393"/>
                  </a:lnTo>
                  <a:lnTo>
                    <a:pt x="3148330" y="133984"/>
                  </a:lnTo>
                  <a:lnTo>
                    <a:pt x="3177540" y="165988"/>
                  </a:lnTo>
                  <a:lnTo>
                    <a:pt x="3203956" y="201294"/>
                  </a:lnTo>
                  <a:lnTo>
                    <a:pt x="3226689" y="239013"/>
                  </a:lnTo>
                  <a:lnTo>
                    <a:pt x="3246120" y="278891"/>
                  </a:lnTo>
                  <a:lnTo>
                    <a:pt x="3261106" y="320675"/>
                  </a:lnTo>
                  <a:lnTo>
                    <a:pt x="3272536" y="364489"/>
                  </a:lnTo>
                  <a:lnTo>
                    <a:pt x="3279394" y="409575"/>
                  </a:lnTo>
                  <a:lnTo>
                    <a:pt x="3281807" y="455929"/>
                  </a:lnTo>
                  <a:lnTo>
                    <a:pt x="3281807" y="1853056"/>
                  </a:lnTo>
                  <a:lnTo>
                    <a:pt x="3279394" y="1899539"/>
                  </a:lnTo>
                  <a:lnTo>
                    <a:pt x="3272536" y="1945004"/>
                  </a:lnTo>
                  <a:lnTo>
                    <a:pt x="3261106" y="1988439"/>
                  </a:lnTo>
                  <a:lnTo>
                    <a:pt x="3246120" y="2030602"/>
                  </a:lnTo>
                  <a:lnTo>
                    <a:pt x="3226689" y="2070480"/>
                  </a:lnTo>
                  <a:lnTo>
                    <a:pt x="3203956" y="2108187"/>
                  </a:lnTo>
                  <a:lnTo>
                    <a:pt x="3177540" y="2143086"/>
                  </a:lnTo>
                  <a:lnTo>
                    <a:pt x="3148330" y="2175560"/>
                  </a:lnTo>
                  <a:lnTo>
                    <a:pt x="3115818" y="2204783"/>
                  </a:lnTo>
                  <a:lnTo>
                    <a:pt x="3080893" y="2231161"/>
                  </a:lnTo>
                  <a:lnTo>
                    <a:pt x="3043173" y="2253894"/>
                  </a:lnTo>
                  <a:lnTo>
                    <a:pt x="3003422" y="2273388"/>
                  </a:lnTo>
                  <a:lnTo>
                    <a:pt x="2961132" y="2288413"/>
                  </a:lnTo>
                  <a:lnTo>
                    <a:pt x="2917697" y="2299779"/>
                  </a:lnTo>
                  <a:lnTo>
                    <a:pt x="2872232" y="2306675"/>
                  </a:lnTo>
                  <a:lnTo>
                    <a:pt x="2825877" y="2309101"/>
                  </a:lnTo>
                  <a:lnTo>
                    <a:pt x="455980" y="2309101"/>
                  </a:lnTo>
                  <a:lnTo>
                    <a:pt x="409575" y="2306675"/>
                  </a:lnTo>
                  <a:lnTo>
                    <a:pt x="364502" y="2299779"/>
                  </a:lnTo>
                  <a:lnTo>
                    <a:pt x="320687" y="2288413"/>
                  </a:lnTo>
                  <a:lnTo>
                    <a:pt x="278853" y="2273388"/>
                  </a:lnTo>
                  <a:lnTo>
                    <a:pt x="239052" y="2253894"/>
                  </a:lnTo>
                  <a:lnTo>
                    <a:pt x="201333" y="2231174"/>
                  </a:lnTo>
                  <a:lnTo>
                    <a:pt x="166001" y="2204783"/>
                  </a:lnTo>
                  <a:lnTo>
                    <a:pt x="133934" y="2175560"/>
                  </a:lnTo>
                  <a:lnTo>
                    <a:pt x="104330" y="2143112"/>
                  </a:lnTo>
                  <a:lnTo>
                    <a:pt x="77927" y="2108187"/>
                  </a:lnTo>
                  <a:lnTo>
                    <a:pt x="55206" y="2070480"/>
                  </a:lnTo>
                  <a:lnTo>
                    <a:pt x="35712" y="2030602"/>
                  </a:lnTo>
                  <a:lnTo>
                    <a:pt x="20688" y="1988439"/>
                  </a:lnTo>
                  <a:lnTo>
                    <a:pt x="9321" y="1945004"/>
                  </a:lnTo>
                  <a:lnTo>
                    <a:pt x="2425" y="1899539"/>
                  </a:lnTo>
                  <a:lnTo>
                    <a:pt x="0" y="1853056"/>
                  </a:lnTo>
                  <a:lnTo>
                    <a:pt x="0" y="455929"/>
                  </a:lnTo>
                  <a:lnTo>
                    <a:pt x="2425" y="409575"/>
                  </a:lnTo>
                  <a:lnTo>
                    <a:pt x="9321" y="364489"/>
                  </a:lnTo>
                  <a:lnTo>
                    <a:pt x="20688" y="320675"/>
                  </a:lnTo>
                  <a:lnTo>
                    <a:pt x="35712" y="278891"/>
                  </a:lnTo>
                  <a:lnTo>
                    <a:pt x="55206" y="239013"/>
                  </a:lnTo>
                  <a:lnTo>
                    <a:pt x="77914" y="201294"/>
                  </a:lnTo>
                  <a:lnTo>
                    <a:pt x="104330" y="165988"/>
                  </a:lnTo>
                  <a:lnTo>
                    <a:pt x="133934" y="133984"/>
                  </a:lnTo>
                  <a:lnTo>
                    <a:pt x="165976" y="104393"/>
                  </a:lnTo>
                  <a:lnTo>
                    <a:pt x="201333" y="77977"/>
                  </a:lnTo>
                  <a:lnTo>
                    <a:pt x="239052" y="55244"/>
                  </a:lnTo>
                  <a:lnTo>
                    <a:pt x="278853" y="35687"/>
                  </a:lnTo>
                  <a:lnTo>
                    <a:pt x="320687" y="20700"/>
                  </a:lnTo>
                  <a:lnTo>
                    <a:pt x="364502" y="9270"/>
                  </a:lnTo>
                  <a:lnTo>
                    <a:pt x="409575" y="2412"/>
                  </a:lnTo>
                  <a:lnTo>
                    <a:pt x="455980" y="0"/>
                  </a:lnTo>
                  <a:close/>
                </a:path>
              </a:pathLst>
            </a:custGeom>
            <a:noFill/>
            <a:ln w="20320">
              <a:solidFill>
                <a:srgbClr val="f79546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0" rIns="0" tIns="0" bIns="0" anchor="t">
              <a:noAutofit/>
            </a:bodyPr>
            <a:p>
              <a:endParaRPr b="0" lang="ru-RU" sz="1800" spc="-1" strike="noStrike">
                <a:solidFill>
                  <a:srgbClr val="000000"/>
                </a:solidFill>
                <a:latin typeface="Open Sans"/>
              </a:endParaRPr>
            </a:p>
          </p:txBody>
        </p:sp>
        <p:pic>
          <p:nvPicPr>
            <p:cNvPr id="87" name="object 43" descr=""/>
            <p:cNvPicPr/>
            <p:nvPr/>
          </p:nvPicPr>
          <p:blipFill>
            <a:blip r:embed="rId2"/>
            <a:stretch/>
          </p:blipFill>
          <p:spPr>
            <a:xfrm>
              <a:off x="4029480" y="2943720"/>
              <a:ext cx="909000" cy="1112040"/>
            </a:xfrm>
            <a:prstGeom prst="rect">
              <a:avLst/>
            </a:prstGeom>
            <a:ln w="0">
              <a:noFill/>
            </a:ln>
          </p:spPr>
        </p:pic>
      </p:grpSp>
      <p:pic>
        <p:nvPicPr>
          <p:cNvPr id="88" name="" descr=""/>
          <p:cNvPicPr/>
          <p:nvPr/>
        </p:nvPicPr>
        <p:blipFill>
          <a:blip r:embed="rId3"/>
          <a:stretch/>
        </p:blipFill>
        <p:spPr>
          <a:xfrm>
            <a:off x="936000" y="3636000"/>
            <a:ext cx="2640240" cy="1980000"/>
          </a:xfrm>
          <a:prstGeom prst="rect">
            <a:avLst/>
          </a:prstGeom>
          <a:ln w="0">
            <a:noFill/>
          </a:ln>
        </p:spPr>
      </p:pic>
      <p:pic>
        <p:nvPicPr>
          <p:cNvPr id="89" name="" descr=""/>
          <p:cNvPicPr/>
          <p:nvPr/>
        </p:nvPicPr>
        <p:blipFill>
          <a:blip r:embed="rId4"/>
          <a:stretch/>
        </p:blipFill>
        <p:spPr>
          <a:xfrm>
            <a:off x="4210920" y="3888000"/>
            <a:ext cx="4501080" cy="2244240"/>
          </a:xfrm>
          <a:prstGeom prst="rect">
            <a:avLst/>
          </a:prstGeom>
          <a:ln w="0">
            <a:noFill/>
          </a:ln>
        </p:spPr>
      </p:pic>
      <p:pic>
        <p:nvPicPr>
          <p:cNvPr id="90" name="" descr=""/>
          <p:cNvPicPr/>
          <p:nvPr/>
        </p:nvPicPr>
        <p:blipFill>
          <a:blip r:embed="rId5"/>
          <a:stretch/>
        </p:blipFill>
        <p:spPr>
          <a:xfrm>
            <a:off x="5976000" y="1206720"/>
            <a:ext cx="2518920" cy="188928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1" name="object 2"/>
          <p:cNvGrpSpPr/>
          <p:nvPr/>
        </p:nvGrpSpPr>
        <p:grpSpPr>
          <a:xfrm>
            <a:off x="0" y="271800"/>
            <a:ext cx="9143640" cy="6093360"/>
            <a:chOff x="0" y="271800"/>
            <a:chExt cx="9143640" cy="6093360"/>
          </a:xfrm>
        </p:grpSpPr>
        <p:pic>
          <p:nvPicPr>
            <p:cNvPr id="92" name="object 3" descr=""/>
            <p:cNvPicPr/>
            <p:nvPr/>
          </p:nvPicPr>
          <p:blipFill>
            <a:blip r:embed="rId1"/>
            <a:stretch/>
          </p:blipFill>
          <p:spPr>
            <a:xfrm>
              <a:off x="5290920" y="576720"/>
              <a:ext cx="3852720" cy="578844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93" name="object 4"/>
            <p:cNvSpPr/>
            <p:nvPr/>
          </p:nvSpPr>
          <p:spPr>
            <a:xfrm>
              <a:off x="0" y="271800"/>
              <a:ext cx="5402160" cy="647280"/>
            </a:xfrm>
            <a:custGeom>
              <a:avLst/>
              <a:gdLst>
                <a:gd name="textAreaLeft" fmla="*/ 0 w 5402160"/>
                <a:gd name="textAreaRight" fmla="*/ 5402520 w 5402160"/>
                <a:gd name="textAreaTop" fmla="*/ 0 h 647280"/>
                <a:gd name="textAreaBottom" fmla="*/ 647640 h 647280"/>
              </a:gdLst>
              <a:ahLst/>
              <a:rect l="textAreaLeft" t="textAreaTop" r="textAreaRight" b="textAreaBottom"/>
              <a:pathLst>
                <a:path w="5402580" h="647700">
                  <a:moveTo>
                    <a:pt x="5078730" y="0"/>
                  </a:moveTo>
                  <a:lnTo>
                    <a:pt x="0" y="0"/>
                  </a:lnTo>
                  <a:lnTo>
                    <a:pt x="0" y="647700"/>
                  </a:lnTo>
                  <a:lnTo>
                    <a:pt x="5078730" y="647700"/>
                  </a:lnTo>
                  <a:lnTo>
                    <a:pt x="5126576" y="644187"/>
                  </a:lnTo>
                  <a:lnTo>
                    <a:pt x="5172247" y="633985"/>
                  </a:lnTo>
                  <a:lnTo>
                    <a:pt x="5215239" y="617593"/>
                  </a:lnTo>
                  <a:lnTo>
                    <a:pt x="5255051" y="595515"/>
                  </a:lnTo>
                  <a:lnTo>
                    <a:pt x="5291182" y="568251"/>
                  </a:lnTo>
                  <a:lnTo>
                    <a:pt x="5323131" y="536302"/>
                  </a:lnTo>
                  <a:lnTo>
                    <a:pt x="5350395" y="500171"/>
                  </a:lnTo>
                  <a:lnTo>
                    <a:pt x="5372473" y="460359"/>
                  </a:lnTo>
                  <a:lnTo>
                    <a:pt x="5388865" y="417367"/>
                  </a:lnTo>
                  <a:lnTo>
                    <a:pt x="5399067" y="371696"/>
                  </a:lnTo>
                  <a:lnTo>
                    <a:pt x="5402580" y="323850"/>
                  </a:lnTo>
                  <a:lnTo>
                    <a:pt x="5399067" y="276003"/>
                  </a:lnTo>
                  <a:lnTo>
                    <a:pt x="5388865" y="230332"/>
                  </a:lnTo>
                  <a:lnTo>
                    <a:pt x="5372473" y="187340"/>
                  </a:lnTo>
                  <a:lnTo>
                    <a:pt x="5350395" y="147528"/>
                  </a:lnTo>
                  <a:lnTo>
                    <a:pt x="5323131" y="111397"/>
                  </a:lnTo>
                  <a:lnTo>
                    <a:pt x="5291182" y="79448"/>
                  </a:lnTo>
                  <a:lnTo>
                    <a:pt x="5255051" y="52184"/>
                  </a:lnTo>
                  <a:lnTo>
                    <a:pt x="5215239" y="30106"/>
                  </a:lnTo>
                  <a:lnTo>
                    <a:pt x="5172247" y="13714"/>
                  </a:lnTo>
                  <a:lnTo>
                    <a:pt x="5126576" y="3512"/>
                  </a:lnTo>
                  <a:lnTo>
                    <a:pt x="5078730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rIns="0" tIns="0" bIns="0" anchor="t">
              <a:noAutofit/>
            </a:bodyPr>
            <a:p>
              <a:pPr>
                <a:lnSpc>
                  <a:spcPct val="100000"/>
                </a:lnSpc>
              </a:pPr>
              <a:endParaRPr b="0" lang="ru-RU" sz="1800" spc="-1" strike="noStrike">
                <a:solidFill>
                  <a:srgbClr val="000000"/>
                </a:solidFill>
                <a:latin typeface="Open Sans"/>
              </a:endParaRPr>
            </a:p>
          </p:txBody>
        </p:sp>
        <p:sp>
          <p:nvSpPr>
            <p:cNvPr id="94" name="object 5"/>
            <p:cNvSpPr/>
            <p:nvPr/>
          </p:nvSpPr>
          <p:spPr>
            <a:xfrm>
              <a:off x="0" y="271800"/>
              <a:ext cx="5402160" cy="647280"/>
            </a:xfrm>
            <a:custGeom>
              <a:avLst/>
              <a:gdLst>
                <a:gd name="textAreaLeft" fmla="*/ 0 w 5402160"/>
                <a:gd name="textAreaRight" fmla="*/ 5402520 w 5402160"/>
                <a:gd name="textAreaTop" fmla="*/ 0 h 647280"/>
                <a:gd name="textAreaBottom" fmla="*/ 647640 h 647280"/>
              </a:gdLst>
              <a:ahLst/>
              <a:rect l="textAreaLeft" t="textAreaTop" r="textAreaRight" b="textAreaBottom"/>
              <a:pathLst>
                <a:path w="5402580" h="647700">
                  <a:moveTo>
                    <a:pt x="0" y="0"/>
                  </a:moveTo>
                  <a:lnTo>
                    <a:pt x="5078730" y="0"/>
                  </a:lnTo>
                  <a:lnTo>
                    <a:pt x="5126576" y="3512"/>
                  </a:lnTo>
                  <a:lnTo>
                    <a:pt x="5172247" y="13714"/>
                  </a:lnTo>
                  <a:lnTo>
                    <a:pt x="5215239" y="30106"/>
                  </a:lnTo>
                  <a:lnTo>
                    <a:pt x="5255051" y="52184"/>
                  </a:lnTo>
                  <a:lnTo>
                    <a:pt x="5291182" y="79448"/>
                  </a:lnTo>
                  <a:lnTo>
                    <a:pt x="5323131" y="111397"/>
                  </a:lnTo>
                  <a:lnTo>
                    <a:pt x="5350395" y="147528"/>
                  </a:lnTo>
                  <a:lnTo>
                    <a:pt x="5372473" y="187340"/>
                  </a:lnTo>
                  <a:lnTo>
                    <a:pt x="5388865" y="230332"/>
                  </a:lnTo>
                  <a:lnTo>
                    <a:pt x="5399067" y="276003"/>
                  </a:lnTo>
                  <a:lnTo>
                    <a:pt x="5402580" y="323850"/>
                  </a:lnTo>
                  <a:lnTo>
                    <a:pt x="5399067" y="371696"/>
                  </a:lnTo>
                  <a:lnTo>
                    <a:pt x="5388865" y="417367"/>
                  </a:lnTo>
                  <a:lnTo>
                    <a:pt x="5372473" y="460359"/>
                  </a:lnTo>
                  <a:lnTo>
                    <a:pt x="5350395" y="500171"/>
                  </a:lnTo>
                  <a:lnTo>
                    <a:pt x="5323131" y="536302"/>
                  </a:lnTo>
                  <a:lnTo>
                    <a:pt x="5291182" y="568251"/>
                  </a:lnTo>
                  <a:lnTo>
                    <a:pt x="5255051" y="595515"/>
                  </a:lnTo>
                  <a:lnTo>
                    <a:pt x="5215239" y="617593"/>
                  </a:lnTo>
                  <a:lnTo>
                    <a:pt x="5172247" y="633985"/>
                  </a:lnTo>
                  <a:lnTo>
                    <a:pt x="5126576" y="644187"/>
                  </a:lnTo>
                  <a:lnTo>
                    <a:pt x="5078730" y="647700"/>
                  </a:lnTo>
                  <a:lnTo>
                    <a:pt x="0" y="647700"/>
                  </a:lnTo>
                </a:path>
              </a:pathLst>
            </a:custGeom>
            <a:noFill/>
            <a:ln w="25400">
              <a:solidFill>
                <a:srgbClr val="f79546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0" rIns="0" tIns="0" bIns="0" anchor="t">
              <a:noAutofit/>
            </a:bodyPr>
            <a:p>
              <a:pPr>
                <a:lnSpc>
                  <a:spcPct val="100000"/>
                </a:lnSpc>
              </a:pPr>
              <a:endParaRPr b="0" lang="ru-RU" sz="1800" spc="-1" strike="noStrike">
                <a:solidFill>
                  <a:srgbClr val="000000"/>
                </a:solidFill>
                <a:latin typeface="Open Sans"/>
              </a:endParaRPr>
            </a:p>
          </p:txBody>
        </p:sp>
      </p:grpSp>
      <p:sp>
        <p:nvSpPr>
          <p:cNvPr id="95" name="object 6"/>
          <p:cNvSpPr/>
          <p:nvPr/>
        </p:nvSpPr>
        <p:spPr>
          <a:xfrm>
            <a:off x="461160" y="1287000"/>
            <a:ext cx="4513320" cy="287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2600" bIns="0" anchor="t">
            <a:spAutoFit/>
          </a:bodyPr>
          <a:p>
            <a:pPr marL="12600" indent="-5040">
              <a:lnSpc>
                <a:spcPct val="100000"/>
              </a:lnSpc>
              <a:spcBef>
                <a:spcPts val="99"/>
              </a:spcBef>
              <a:buClr>
                <a:srgbClr val="974707"/>
              </a:buClr>
              <a:buSzPct val="94000"/>
              <a:buFont typeface="OpenSymbol"/>
              <a:buAutoNum type="arabicPeriod"/>
              <a:tabLst>
                <a:tab algn="l" pos="186840"/>
              </a:tabLst>
            </a:pPr>
            <a:endParaRPr b="0" lang="ru-RU" sz="1800" spc="-1" strike="noStrike">
              <a:solidFill>
                <a:srgbClr val="000000"/>
              </a:solidFill>
              <a:latin typeface="Open Sans"/>
            </a:endParaRPr>
          </a:p>
        </p:txBody>
      </p:sp>
      <p:sp>
        <p:nvSpPr>
          <p:cNvPr id="96" name="PlaceHolder 1"/>
          <p:cNvSpPr>
            <a:spLocks noGrp="1"/>
          </p:cNvSpPr>
          <p:nvPr>
            <p:ph type="title"/>
          </p:nvPr>
        </p:nvSpPr>
        <p:spPr>
          <a:xfrm>
            <a:off x="408240" y="282240"/>
            <a:ext cx="4451760" cy="1157760"/>
          </a:xfrm>
          <a:prstGeom prst="rect">
            <a:avLst/>
          </a:prstGeom>
          <a:noFill/>
          <a:ln w="0">
            <a:noFill/>
          </a:ln>
        </p:spPr>
        <p:txBody>
          <a:bodyPr lIns="0" rIns="0" tIns="12600" bIns="0" anchor="t">
            <a:noAutofit/>
          </a:bodyPr>
          <a:p>
            <a:pPr indent="0" algn="ctr">
              <a:buNone/>
            </a:pPr>
            <a:r>
              <a:rPr b="0" lang="ru-RU" sz="1800" spc="-1" strike="noStrike">
                <a:solidFill>
                  <a:srgbClr val="b85c00"/>
                </a:solidFill>
                <a:latin typeface="Calibri"/>
              </a:rPr>
              <a:t>Боча </a:t>
            </a:r>
            <a:br>
              <a:rPr sz="1800"/>
            </a:br>
            <a:r>
              <a:rPr b="0" lang="ru-RU" sz="1800" spc="-1" strike="noStrike">
                <a:solidFill>
                  <a:srgbClr val="b85c00"/>
                </a:solidFill>
                <a:latin typeface="Calibri"/>
              </a:rPr>
              <a:t>Турнир ко Дню Защитника Отечества</a:t>
            </a:r>
            <a:endParaRPr b="0" lang="ru-RU" sz="1800" spc="-1" strike="noStrike">
              <a:solidFill>
                <a:srgbClr val="b85c00"/>
              </a:solidFill>
              <a:latin typeface="Calibri"/>
            </a:endParaRPr>
          </a:p>
        </p:txBody>
      </p:sp>
      <p:pic>
        <p:nvPicPr>
          <p:cNvPr id="97" name="" descr=""/>
          <p:cNvPicPr/>
          <p:nvPr/>
        </p:nvPicPr>
        <p:blipFill>
          <a:blip r:embed="rId2"/>
          <a:stretch/>
        </p:blipFill>
        <p:spPr>
          <a:xfrm>
            <a:off x="360000" y="1080000"/>
            <a:ext cx="4749840" cy="2140920"/>
          </a:xfrm>
          <a:prstGeom prst="rect">
            <a:avLst/>
          </a:prstGeom>
          <a:ln w="0">
            <a:noFill/>
          </a:ln>
        </p:spPr>
      </p:pic>
      <p:pic>
        <p:nvPicPr>
          <p:cNvPr id="98" name="" descr=""/>
          <p:cNvPicPr/>
          <p:nvPr/>
        </p:nvPicPr>
        <p:blipFill>
          <a:blip r:embed="rId3"/>
          <a:stretch/>
        </p:blipFill>
        <p:spPr>
          <a:xfrm>
            <a:off x="360000" y="3631320"/>
            <a:ext cx="4722840" cy="2128680"/>
          </a:xfrm>
          <a:prstGeom prst="rect">
            <a:avLst/>
          </a:prstGeom>
          <a:ln w="0">
            <a:noFill/>
          </a:ln>
        </p:spPr>
      </p:pic>
      <p:pic>
        <p:nvPicPr>
          <p:cNvPr id="99" name="" descr=""/>
          <p:cNvPicPr/>
          <p:nvPr/>
        </p:nvPicPr>
        <p:blipFill>
          <a:blip r:embed="rId4"/>
          <a:stretch/>
        </p:blipFill>
        <p:spPr>
          <a:xfrm>
            <a:off x="5427000" y="2415240"/>
            <a:ext cx="3393000" cy="226476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" name="object 2"/>
          <p:cNvGrpSpPr/>
          <p:nvPr/>
        </p:nvGrpSpPr>
        <p:grpSpPr>
          <a:xfrm>
            <a:off x="0" y="0"/>
            <a:ext cx="9143640" cy="6857640"/>
            <a:chOff x="0" y="0"/>
            <a:chExt cx="9143640" cy="6857640"/>
          </a:xfrm>
        </p:grpSpPr>
        <p:pic>
          <p:nvPicPr>
            <p:cNvPr id="101" name="object 3" descr=""/>
            <p:cNvPicPr/>
            <p:nvPr/>
          </p:nvPicPr>
          <p:blipFill>
            <a:blip r:embed="rId1"/>
            <a:stretch/>
          </p:blipFill>
          <p:spPr>
            <a:xfrm>
              <a:off x="0" y="0"/>
              <a:ext cx="9143640" cy="685764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102" name="object 4"/>
            <p:cNvSpPr/>
            <p:nvPr/>
          </p:nvSpPr>
          <p:spPr>
            <a:xfrm>
              <a:off x="1930320" y="1181160"/>
              <a:ext cx="7213320" cy="647280"/>
            </a:xfrm>
            <a:custGeom>
              <a:avLst/>
              <a:gdLst>
                <a:gd name="textAreaLeft" fmla="*/ 0 w 7213320"/>
                <a:gd name="textAreaRight" fmla="*/ 7213680 w 7213320"/>
                <a:gd name="textAreaTop" fmla="*/ 0 h 647280"/>
                <a:gd name="textAreaBottom" fmla="*/ 647640 h 647280"/>
              </a:gdLst>
              <a:ahLst/>
              <a:rect l="textAreaLeft" t="textAreaTop" r="textAreaRight" b="textAreaBottom"/>
              <a:pathLst>
                <a:path w="7213600" h="647700">
                  <a:moveTo>
                    <a:pt x="7213600" y="0"/>
                  </a:moveTo>
                  <a:lnTo>
                    <a:pt x="323850" y="0"/>
                  </a:lnTo>
                  <a:lnTo>
                    <a:pt x="276003" y="3512"/>
                  </a:lnTo>
                  <a:lnTo>
                    <a:pt x="230332" y="13714"/>
                  </a:lnTo>
                  <a:lnTo>
                    <a:pt x="187340" y="30106"/>
                  </a:lnTo>
                  <a:lnTo>
                    <a:pt x="147528" y="52184"/>
                  </a:lnTo>
                  <a:lnTo>
                    <a:pt x="111397" y="79448"/>
                  </a:lnTo>
                  <a:lnTo>
                    <a:pt x="79448" y="111397"/>
                  </a:lnTo>
                  <a:lnTo>
                    <a:pt x="52184" y="147528"/>
                  </a:lnTo>
                  <a:lnTo>
                    <a:pt x="30106" y="187340"/>
                  </a:lnTo>
                  <a:lnTo>
                    <a:pt x="13714" y="230332"/>
                  </a:lnTo>
                  <a:lnTo>
                    <a:pt x="3512" y="276003"/>
                  </a:lnTo>
                  <a:lnTo>
                    <a:pt x="0" y="323850"/>
                  </a:lnTo>
                  <a:lnTo>
                    <a:pt x="3512" y="371696"/>
                  </a:lnTo>
                  <a:lnTo>
                    <a:pt x="13714" y="417367"/>
                  </a:lnTo>
                  <a:lnTo>
                    <a:pt x="30106" y="460359"/>
                  </a:lnTo>
                  <a:lnTo>
                    <a:pt x="52184" y="500171"/>
                  </a:lnTo>
                  <a:lnTo>
                    <a:pt x="79448" y="536302"/>
                  </a:lnTo>
                  <a:lnTo>
                    <a:pt x="111397" y="568251"/>
                  </a:lnTo>
                  <a:lnTo>
                    <a:pt x="147528" y="595515"/>
                  </a:lnTo>
                  <a:lnTo>
                    <a:pt x="187340" y="617593"/>
                  </a:lnTo>
                  <a:lnTo>
                    <a:pt x="230332" y="633985"/>
                  </a:lnTo>
                  <a:lnTo>
                    <a:pt x="276003" y="644187"/>
                  </a:lnTo>
                  <a:lnTo>
                    <a:pt x="323850" y="647700"/>
                  </a:lnTo>
                  <a:lnTo>
                    <a:pt x="7213600" y="647700"/>
                  </a:lnTo>
                  <a:lnTo>
                    <a:pt x="7213600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rIns="0" tIns="0" bIns="0" anchor="t">
              <a:noAutofit/>
            </a:bodyPr>
            <a:p>
              <a:pPr>
                <a:lnSpc>
                  <a:spcPct val="100000"/>
                </a:lnSpc>
              </a:pPr>
              <a:endParaRPr b="0" lang="ru-RU" sz="1800" spc="-1" strike="noStrike">
                <a:solidFill>
                  <a:srgbClr val="000000"/>
                </a:solidFill>
                <a:latin typeface="Open Sans"/>
              </a:endParaRPr>
            </a:p>
          </p:txBody>
        </p:sp>
        <p:sp>
          <p:nvSpPr>
            <p:cNvPr id="103" name="object 5"/>
            <p:cNvSpPr/>
            <p:nvPr/>
          </p:nvSpPr>
          <p:spPr>
            <a:xfrm>
              <a:off x="1930320" y="1181160"/>
              <a:ext cx="7213320" cy="647280"/>
            </a:xfrm>
            <a:custGeom>
              <a:avLst/>
              <a:gdLst>
                <a:gd name="textAreaLeft" fmla="*/ 0 w 7213320"/>
                <a:gd name="textAreaRight" fmla="*/ 7213680 w 7213320"/>
                <a:gd name="textAreaTop" fmla="*/ 0 h 647280"/>
                <a:gd name="textAreaBottom" fmla="*/ 647640 h 647280"/>
              </a:gdLst>
              <a:ahLst/>
              <a:rect l="textAreaLeft" t="textAreaTop" r="textAreaRight" b="textAreaBottom"/>
              <a:pathLst>
                <a:path w="7213600" h="647700">
                  <a:moveTo>
                    <a:pt x="7213600" y="647700"/>
                  </a:moveTo>
                  <a:lnTo>
                    <a:pt x="323850" y="647700"/>
                  </a:lnTo>
                  <a:lnTo>
                    <a:pt x="276003" y="644187"/>
                  </a:lnTo>
                  <a:lnTo>
                    <a:pt x="230332" y="633985"/>
                  </a:lnTo>
                  <a:lnTo>
                    <a:pt x="187340" y="617593"/>
                  </a:lnTo>
                  <a:lnTo>
                    <a:pt x="147528" y="595515"/>
                  </a:lnTo>
                  <a:lnTo>
                    <a:pt x="111397" y="568251"/>
                  </a:lnTo>
                  <a:lnTo>
                    <a:pt x="79448" y="536302"/>
                  </a:lnTo>
                  <a:lnTo>
                    <a:pt x="52184" y="500171"/>
                  </a:lnTo>
                  <a:lnTo>
                    <a:pt x="30106" y="460359"/>
                  </a:lnTo>
                  <a:lnTo>
                    <a:pt x="13714" y="417367"/>
                  </a:lnTo>
                  <a:lnTo>
                    <a:pt x="3512" y="371696"/>
                  </a:lnTo>
                  <a:lnTo>
                    <a:pt x="0" y="323850"/>
                  </a:lnTo>
                  <a:lnTo>
                    <a:pt x="3512" y="276003"/>
                  </a:lnTo>
                  <a:lnTo>
                    <a:pt x="13714" y="230332"/>
                  </a:lnTo>
                  <a:lnTo>
                    <a:pt x="30106" y="187340"/>
                  </a:lnTo>
                  <a:lnTo>
                    <a:pt x="52184" y="147528"/>
                  </a:lnTo>
                  <a:lnTo>
                    <a:pt x="79448" y="111397"/>
                  </a:lnTo>
                  <a:lnTo>
                    <a:pt x="111397" y="79448"/>
                  </a:lnTo>
                  <a:lnTo>
                    <a:pt x="147528" y="52184"/>
                  </a:lnTo>
                  <a:lnTo>
                    <a:pt x="187340" y="30106"/>
                  </a:lnTo>
                  <a:lnTo>
                    <a:pt x="230332" y="13714"/>
                  </a:lnTo>
                  <a:lnTo>
                    <a:pt x="276003" y="3512"/>
                  </a:lnTo>
                  <a:lnTo>
                    <a:pt x="323850" y="0"/>
                  </a:lnTo>
                  <a:lnTo>
                    <a:pt x="7213600" y="0"/>
                  </a:lnTo>
                </a:path>
              </a:pathLst>
            </a:custGeom>
            <a:noFill/>
            <a:ln w="25400">
              <a:solidFill>
                <a:srgbClr val="f79546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0" rIns="0" tIns="0" bIns="0" anchor="t">
              <a:noAutofit/>
            </a:bodyPr>
            <a:p>
              <a:pPr>
                <a:lnSpc>
                  <a:spcPct val="100000"/>
                </a:lnSpc>
              </a:pPr>
              <a:endParaRPr b="0" lang="ru-RU" sz="1800" spc="-1" strike="noStrike">
                <a:solidFill>
                  <a:srgbClr val="000000"/>
                </a:solidFill>
                <a:latin typeface="Open Sans"/>
              </a:endParaRPr>
            </a:p>
          </p:txBody>
        </p:sp>
        <p:sp>
          <p:nvSpPr>
            <p:cNvPr id="104" name="object 6"/>
            <p:cNvSpPr/>
            <p:nvPr/>
          </p:nvSpPr>
          <p:spPr>
            <a:xfrm>
              <a:off x="0" y="271800"/>
              <a:ext cx="4970520" cy="647280"/>
            </a:xfrm>
            <a:custGeom>
              <a:avLst/>
              <a:gdLst>
                <a:gd name="textAreaLeft" fmla="*/ 0 w 4970520"/>
                <a:gd name="textAreaRight" fmla="*/ 4970880 w 4970520"/>
                <a:gd name="textAreaTop" fmla="*/ 0 h 647280"/>
                <a:gd name="textAreaBottom" fmla="*/ 647640 h 647280"/>
              </a:gdLst>
              <a:ahLst/>
              <a:rect l="textAreaLeft" t="textAreaTop" r="textAreaRight" b="textAreaBottom"/>
              <a:pathLst>
                <a:path w="4970780" h="647700">
                  <a:moveTo>
                    <a:pt x="4646930" y="0"/>
                  </a:moveTo>
                  <a:lnTo>
                    <a:pt x="0" y="0"/>
                  </a:lnTo>
                  <a:lnTo>
                    <a:pt x="0" y="647700"/>
                  </a:lnTo>
                  <a:lnTo>
                    <a:pt x="4646930" y="647700"/>
                  </a:lnTo>
                  <a:lnTo>
                    <a:pt x="4694776" y="644187"/>
                  </a:lnTo>
                  <a:lnTo>
                    <a:pt x="4740447" y="633985"/>
                  </a:lnTo>
                  <a:lnTo>
                    <a:pt x="4783439" y="617593"/>
                  </a:lnTo>
                  <a:lnTo>
                    <a:pt x="4823251" y="595515"/>
                  </a:lnTo>
                  <a:lnTo>
                    <a:pt x="4859382" y="568251"/>
                  </a:lnTo>
                  <a:lnTo>
                    <a:pt x="4891331" y="536302"/>
                  </a:lnTo>
                  <a:lnTo>
                    <a:pt x="4918595" y="500171"/>
                  </a:lnTo>
                  <a:lnTo>
                    <a:pt x="4940673" y="460359"/>
                  </a:lnTo>
                  <a:lnTo>
                    <a:pt x="4957065" y="417367"/>
                  </a:lnTo>
                  <a:lnTo>
                    <a:pt x="4967267" y="371696"/>
                  </a:lnTo>
                  <a:lnTo>
                    <a:pt x="4970780" y="323850"/>
                  </a:lnTo>
                  <a:lnTo>
                    <a:pt x="4967267" y="276003"/>
                  </a:lnTo>
                  <a:lnTo>
                    <a:pt x="4957065" y="230332"/>
                  </a:lnTo>
                  <a:lnTo>
                    <a:pt x="4940673" y="187340"/>
                  </a:lnTo>
                  <a:lnTo>
                    <a:pt x="4918595" y="147528"/>
                  </a:lnTo>
                  <a:lnTo>
                    <a:pt x="4891331" y="111397"/>
                  </a:lnTo>
                  <a:lnTo>
                    <a:pt x="4859382" y="79448"/>
                  </a:lnTo>
                  <a:lnTo>
                    <a:pt x="4823251" y="52184"/>
                  </a:lnTo>
                  <a:lnTo>
                    <a:pt x="4783439" y="30106"/>
                  </a:lnTo>
                  <a:lnTo>
                    <a:pt x="4740447" y="13714"/>
                  </a:lnTo>
                  <a:lnTo>
                    <a:pt x="4694776" y="3512"/>
                  </a:lnTo>
                  <a:lnTo>
                    <a:pt x="4646930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rIns="0" tIns="0" bIns="0" anchor="t">
              <a:noAutofit/>
            </a:bodyPr>
            <a:p>
              <a:pPr>
                <a:lnSpc>
                  <a:spcPct val="100000"/>
                </a:lnSpc>
              </a:pPr>
              <a:endParaRPr b="0" lang="ru-RU" sz="1800" spc="-1" strike="noStrike">
                <a:solidFill>
                  <a:srgbClr val="000000"/>
                </a:solidFill>
                <a:latin typeface="Open Sans"/>
              </a:endParaRPr>
            </a:p>
          </p:txBody>
        </p:sp>
        <p:sp>
          <p:nvSpPr>
            <p:cNvPr id="105" name="object 7"/>
            <p:cNvSpPr/>
            <p:nvPr/>
          </p:nvSpPr>
          <p:spPr>
            <a:xfrm>
              <a:off x="0" y="271800"/>
              <a:ext cx="4970520" cy="647280"/>
            </a:xfrm>
            <a:custGeom>
              <a:avLst/>
              <a:gdLst>
                <a:gd name="textAreaLeft" fmla="*/ 0 w 4970520"/>
                <a:gd name="textAreaRight" fmla="*/ 4970880 w 4970520"/>
                <a:gd name="textAreaTop" fmla="*/ 0 h 647280"/>
                <a:gd name="textAreaBottom" fmla="*/ 647640 h 647280"/>
              </a:gdLst>
              <a:ahLst/>
              <a:rect l="textAreaLeft" t="textAreaTop" r="textAreaRight" b="textAreaBottom"/>
              <a:pathLst>
                <a:path w="4970780" h="647700">
                  <a:moveTo>
                    <a:pt x="0" y="0"/>
                  </a:moveTo>
                  <a:lnTo>
                    <a:pt x="4646930" y="0"/>
                  </a:lnTo>
                  <a:lnTo>
                    <a:pt x="4694776" y="3512"/>
                  </a:lnTo>
                  <a:lnTo>
                    <a:pt x="4740447" y="13714"/>
                  </a:lnTo>
                  <a:lnTo>
                    <a:pt x="4783439" y="30106"/>
                  </a:lnTo>
                  <a:lnTo>
                    <a:pt x="4823251" y="52184"/>
                  </a:lnTo>
                  <a:lnTo>
                    <a:pt x="4859382" y="79448"/>
                  </a:lnTo>
                  <a:lnTo>
                    <a:pt x="4891331" y="111397"/>
                  </a:lnTo>
                  <a:lnTo>
                    <a:pt x="4918595" y="147528"/>
                  </a:lnTo>
                  <a:lnTo>
                    <a:pt x="4940673" y="187340"/>
                  </a:lnTo>
                  <a:lnTo>
                    <a:pt x="4957065" y="230332"/>
                  </a:lnTo>
                  <a:lnTo>
                    <a:pt x="4967267" y="276003"/>
                  </a:lnTo>
                  <a:lnTo>
                    <a:pt x="4970780" y="323850"/>
                  </a:lnTo>
                  <a:lnTo>
                    <a:pt x="4967267" y="371696"/>
                  </a:lnTo>
                  <a:lnTo>
                    <a:pt x="4957065" y="417367"/>
                  </a:lnTo>
                  <a:lnTo>
                    <a:pt x="4940673" y="460359"/>
                  </a:lnTo>
                  <a:lnTo>
                    <a:pt x="4918595" y="500171"/>
                  </a:lnTo>
                  <a:lnTo>
                    <a:pt x="4891331" y="536302"/>
                  </a:lnTo>
                  <a:lnTo>
                    <a:pt x="4859382" y="568251"/>
                  </a:lnTo>
                  <a:lnTo>
                    <a:pt x="4823251" y="595515"/>
                  </a:lnTo>
                  <a:lnTo>
                    <a:pt x="4783439" y="617593"/>
                  </a:lnTo>
                  <a:lnTo>
                    <a:pt x="4740447" y="633985"/>
                  </a:lnTo>
                  <a:lnTo>
                    <a:pt x="4694776" y="644187"/>
                  </a:lnTo>
                  <a:lnTo>
                    <a:pt x="4646930" y="647700"/>
                  </a:lnTo>
                  <a:lnTo>
                    <a:pt x="0" y="647700"/>
                  </a:lnTo>
                </a:path>
              </a:pathLst>
            </a:custGeom>
            <a:noFill/>
            <a:ln w="25400">
              <a:solidFill>
                <a:srgbClr val="f79546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0" rIns="0" tIns="0" bIns="0" anchor="t">
              <a:noAutofit/>
            </a:bodyPr>
            <a:p>
              <a:pPr>
                <a:lnSpc>
                  <a:spcPct val="100000"/>
                </a:lnSpc>
              </a:pPr>
              <a:endParaRPr b="0" lang="ru-RU" sz="1800" spc="-1" strike="noStrike">
                <a:solidFill>
                  <a:srgbClr val="000000"/>
                </a:solidFill>
                <a:latin typeface="Open Sans"/>
              </a:endParaRPr>
            </a:p>
          </p:txBody>
        </p:sp>
      </p:grpSp>
      <p:sp>
        <p:nvSpPr>
          <p:cNvPr id="106" name="PlaceHolder 1"/>
          <p:cNvSpPr>
            <a:spLocks noGrp="1"/>
          </p:cNvSpPr>
          <p:nvPr>
            <p:ph type="title"/>
          </p:nvPr>
        </p:nvSpPr>
        <p:spPr>
          <a:xfrm>
            <a:off x="398160" y="364320"/>
            <a:ext cx="3966480" cy="1157760"/>
          </a:xfrm>
          <a:prstGeom prst="rect">
            <a:avLst/>
          </a:prstGeom>
          <a:noFill/>
          <a:ln w="0">
            <a:noFill/>
          </a:ln>
        </p:spPr>
        <p:txBody>
          <a:bodyPr lIns="0" rIns="0" tIns="12600" bIns="0" anchor="t">
            <a:noAutofit/>
          </a:bodyPr>
          <a:p>
            <a:pPr marL="12600" indent="0">
              <a:lnSpc>
                <a:spcPct val="100000"/>
              </a:lnSpc>
              <a:spcBef>
                <a:spcPts val="99"/>
              </a:spcBef>
              <a:buNone/>
            </a:pPr>
            <a:r>
              <a:rPr b="1" lang="ru-RU" sz="2400" spc="-1" strike="noStrike">
                <a:solidFill>
                  <a:srgbClr val="f79546"/>
                </a:solidFill>
                <a:latin typeface="Calibri"/>
              </a:rPr>
              <a:t>Кто</a:t>
            </a:r>
            <a:r>
              <a:rPr b="1" lang="ru-RU" sz="2400" spc="-120" strike="noStrike">
                <a:solidFill>
                  <a:srgbClr val="f79546"/>
                </a:solidFill>
                <a:latin typeface="Calibri"/>
              </a:rPr>
              <a:t> </a:t>
            </a:r>
            <a:r>
              <a:rPr b="1" lang="ru-RU" sz="2400" spc="-1" strike="noStrike">
                <a:solidFill>
                  <a:srgbClr val="f79546"/>
                </a:solidFill>
                <a:latin typeface="Calibri"/>
              </a:rPr>
              <a:t>может</a:t>
            </a:r>
            <a:r>
              <a:rPr b="1" lang="ru-RU" sz="2400" spc="-86" strike="noStrike">
                <a:solidFill>
                  <a:srgbClr val="f79546"/>
                </a:solidFill>
                <a:latin typeface="Calibri"/>
              </a:rPr>
              <a:t> </a:t>
            </a:r>
            <a:r>
              <a:rPr b="1" lang="ru-RU" sz="2400" spc="-1" strike="noStrike">
                <a:solidFill>
                  <a:srgbClr val="f79546"/>
                </a:solidFill>
                <a:latin typeface="Calibri"/>
              </a:rPr>
              <a:t>стать</a:t>
            </a:r>
            <a:r>
              <a:rPr b="1" lang="ru-RU" sz="2400" spc="-97" strike="noStrike">
                <a:solidFill>
                  <a:srgbClr val="f79546"/>
                </a:solidFill>
                <a:latin typeface="Calibri"/>
              </a:rPr>
              <a:t> </a:t>
            </a:r>
            <a:r>
              <a:rPr b="1" lang="ru-RU" sz="2400" spc="-12" strike="noStrike">
                <a:solidFill>
                  <a:srgbClr val="f79546"/>
                </a:solidFill>
                <a:latin typeface="Calibri"/>
              </a:rPr>
              <a:t>волонтером?</a:t>
            </a:r>
            <a:endParaRPr b="0" lang="ru-RU" sz="2400" spc="-1" strike="noStrike">
              <a:solidFill>
                <a:srgbClr val="000000"/>
              </a:solidFill>
              <a:latin typeface="Calibri"/>
            </a:endParaRPr>
          </a:p>
        </p:txBody>
      </p:sp>
      <p:grpSp>
        <p:nvGrpSpPr>
          <p:cNvPr id="107" name="object 9"/>
          <p:cNvGrpSpPr/>
          <p:nvPr/>
        </p:nvGrpSpPr>
        <p:grpSpPr>
          <a:xfrm>
            <a:off x="0" y="2204640"/>
            <a:ext cx="6712920" cy="3312000"/>
            <a:chOff x="0" y="2204640"/>
            <a:chExt cx="6712920" cy="3312000"/>
          </a:xfrm>
        </p:grpSpPr>
        <p:sp>
          <p:nvSpPr>
            <p:cNvPr id="108" name="object 10"/>
            <p:cNvSpPr/>
            <p:nvPr/>
          </p:nvSpPr>
          <p:spPr>
            <a:xfrm>
              <a:off x="0" y="2204640"/>
              <a:ext cx="5132880" cy="647280"/>
            </a:xfrm>
            <a:custGeom>
              <a:avLst/>
              <a:gdLst>
                <a:gd name="textAreaLeft" fmla="*/ 0 w 5132880"/>
                <a:gd name="textAreaRight" fmla="*/ 5133240 w 5132880"/>
                <a:gd name="textAreaTop" fmla="*/ 0 h 647280"/>
                <a:gd name="textAreaBottom" fmla="*/ 647640 h 647280"/>
              </a:gdLst>
              <a:ahLst/>
              <a:rect l="textAreaLeft" t="textAreaTop" r="textAreaRight" b="textAreaBottom"/>
              <a:pathLst>
                <a:path w="5133340" h="647700">
                  <a:moveTo>
                    <a:pt x="4809490" y="0"/>
                  </a:moveTo>
                  <a:lnTo>
                    <a:pt x="0" y="0"/>
                  </a:lnTo>
                  <a:lnTo>
                    <a:pt x="0" y="647700"/>
                  </a:lnTo>
                  <a:lnTo>
                    <a:pt x="4809490" y="647700"/>
                  </a:lnTo>
                  <a:lnTo>
                    <a:pt x="4857336" y="644187"/>
                  </a:lnTo>
                  <a:lnTo>
                    <a:pt x="4903007" y="633985"/>
                  </a:lnTo>
                  <a:lnTo>
                    <a:pt x="4945999" y="617593"/>
                  </a:lnTo>
                  <a:lnTo>
                    <a:pt x="4985811" y="595515"/>
                  </a:lnTo>
                  <a:lnTo>
                    <a:pt x="5021942" y="568251"/>
                  </a:lnTo>
                  <a:lnTo>
                    <a:pt x="5053891" y="536302"/>
                  </a:lnTo>
                  <a:lnTo>
                    <a:pt x="5081155" y="500171"/>
                  </a:lnTo>
                  <a:lnTo>
                    <a:pt x="5103233" y="460359"/>
                  </a:lnTo>
                  <a:lnTo>
                    <a:pt x="5119625" y="417367"/>
                  </a:lnTo>
                  <a:lnTo>
                    <a:pt x="5129827" y="371696"/>
                  </a:lnTo>
                  <a:lnTo>
                    <a:pt x="5133340" y="323850"/>
                  </a:lnTo>
                  <a:lnTo>
                    <a:pt x="5129827" y="276003"/>
                  </a:lnTo>
                  <a:lnTo>
                    <a:pt x="5119625" y="230332"/>
                  </a:lnTo>
                  <a:lnTo>
                    <a:pt x="5103233" y="187340"/>
                  </a:lnTo>
                  <a:lnTo>
                    <a:pt x="5081155" y="147528"/>
                  </a:lnTo>
                  <a:lnTo>
                    <a:pt x="5053891" y="111397"/>
                  </a:lnTo>
                  <a:lnTo>
                    <a:pt x="5021942" y="79448"/>
                  </a:lnTo>
                  <a:lnTo>
                    <a:pt x="4985811" y="52184"/>
                  </a:lnTo>
                  <a:lnTo>
                    <a:pt x="4945999" y="30106"/>
                  </a:lnTo>
                  <a:lnTo>
                    <a:pt x="4903007" y="13714"/>
                  </a:lnTo>
                  <a:lnTo>
                    <a:pt x="4857336" y="3512"/>
                  </a:lnTo>
                  <a:lnTo>
                    <a:pt x="4809490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rIns="0" tIns="0" bIns="0" anchor="t">
              <a:noAutofit/>
            </a:bodyPr>
            <a:p>
              <a:pPr>
                <a:lnSpc>
                  <a:spcPct val="100000"/>
                </a:lnSpc>
              </a:pPr>
              <a:endParaRPr b="0" lang="ru-RU" sz="1800" spc="-1" strike="noStrike">
                <a:solidFill>
                  <a:srgbClr val="000000"/>
                </a:solidFill>
                <a:latin typeface="Open Sans"/>
              </a:endParaRPr>
            </a:p>
          </p:txBody>
        </p:sp>
        <p:sp>
          <p:nvSpPr>
            <p:cNvPr id="109" name="object 11"/>
            <p:cNvSpPr/>
            <p:nvPr/>
          </p:nvSpPr>
          <p:spPr>
            <a:xfrm>
              <a:off x="0" y="2204640"/>
              <a:ext cx="5132880" cy="647280"/>
            </a:xfrm>
            <a:custGeom>
              <a:avLst/>
              <a:gdLst>
                <a:gd name="textAreaLeft" fmla="*/ 0 w 5132880"/>
                <a:gd name="textAreaRight" fmla="*/ 5133240 w 5132880"/>
                <a:gd name="textAreaTop" fmla="*/ 0 h 647280"/>
                <a:gd name="textAreaBottom" fmla="*/ 647640 h 647280"/>
              </a:gdLst>
              <a:ahLst/>
              <a:rect l="textAreaLeft" t="textAreaTop" r="textAreaRight" b="textAreaBottom"/>
              <a:pathLst>
                <a:path w="5133340" h="647700">
                  <a:moveTo>
                    <a:pt x="0" y="0"/>
                  </a:moveTo>
                  <a:lnTo>
                    <a:pt x="4809490" y="0"/>
                  </a:lnTo>
                  <a:lnTo>
                    <a:pt x="4857336" y="3512"/>
                  </a:lnTo>
                  <a:lnTo>
                    <a:pt x="4903007" y="13714"/>
                  </a:lnTo>
                  <a:lnTo>
                    <a:pt x="4945999" y="30106"/>
                  </a:lnTo>
                  <a:lnTo>
                    <a:pt x="4985811" y="52184"/>
                  </a:lnTo>
                  <a:lnTo>
                    <a:pt x="5021942" y="79448"/>
                  </a:lnTo>
                  <a:lnTo>
                    <a:pt x="5053891" y="111397"/>
                  </a:lnTo>
                  <a:lnTo>
                    <a:pt x="5081155" y="147528"/>
                  </a:lnTo>
                  <a:lnTo>
                    <a:pt x="5103233" y="187340"/>
                  </a:lnTo>
                  <a:lnTo>
                    <a:pt x="5119625" y="230332"/>
                  </a:lnTo>
                  <a:lnTo>
                    <a:pt x="5129827" y="276003"/>
                  </a:lnTo>
                  <a:lnTo>
                    <a:pt x="5133340" y="323850"/>
                  </a:lnTo>
                  <a:lnTo>
                    <a:pt x="5129827" y="371696"/>
                  </a:lnTo>
                  <a:lnTo>
                    <a:pt x="5119625" y="417367"/>
                  </a:lnTo>
                  <a:lnTo>
                    <a:pt x="5103233" y="460359"/>
                  </a:lnTo>
                  <a:lnTo>
                    <a:pt x="5081155" y="500171"/>
                  </a:lnTo>
                  <a:lnTo>
                    <a:pt x="5053891" y="536302"/>
                  </a:lnTo>
                  <a:lnTo>
                    <a:pt x="5021942" y="568251"/>
                  </a:lnTo>
                  <a:lnTo>
                    <a:pt x="4985811" y="595515"/>
                  </a:lnTo>
                  <a:lnTo>
                    <a:pt x="4945999" y="617593"/>
                  </a:lnTo>
                  <a:lnTo>
                    <a:pt x="4903007" y="633985"/>
                  </a:lnTo>
                  <a:lnTo>
                    <a:pt x="4857336" y="644187"/>
                  </a:lnTo>
                  <a:lnTo>
                    <a:pt x="4809490" y="647700"/>
                  </a:lnTo>
                  <a:lnTo>
                    <a:pt x="0" y="647700"/>
                  </a:lnTo>
                </a:path>
              </a:pathLst>
            </a:custGeom>
            <a:noFill/>
            <a:ln w="25400">
              <a:solidFill>
                <a:srgbClr val="f79546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0" rIns="0" tIns="0" bIns="0" anchor="t">
              <a:noAutofit/>
            </a:bodyPr>
            <a:p>
              <a:pPr>
                <a:lnSpc>
                  <a:spcPct val="100000"/>
                </a:lnSpc>
              </a:pPr>
              <a:endParaRPr b="0" lang="ru-RU" sz="1800" spc="-1" strike="noStrike">
                <a:solidFill>
                  <a:srgbClr val="000000"/>
                </a:solidFill>
                <a:latin typeface="Open Sans"/>
              </a:endParaRPr>
            </a:p>
          </p:txBody>
        </p:sp>
        <p:sp>
          <p:nvSpPr>
            <p:cNvPr id="110" name="object 12"/>
            <p:cNvSpPr/>
            <p:nvPr/>
          </p:nvSpPr>
          <p:spPr>
            <a:xfrm>
              <a:off x="0" y="3103920"/>
              <a:ext cx="2526840" cy="649800"/>
            </a:xfrm>
            <a:custGeom>
              <a:avLst/>
              <a:gdLst>
                <a:gd name="textAreaLeft" fmla="*/ 0 w 2526840"/>
                <a:gd name="textAreaRight" fmla="*/ 2527200 w 2526840"/>
                <a:gd name="textAreaTop" fmla="*/ 0 h 649800"/>
                <a:gd name="textAreaBottom" fmla="*/ 650160 h 649800"/>
              </a:gdLst>
              <a:ahLst/>
              <a:rect l="textAreaLeft" t="textAreaTop" r="textAreaRight" b="textAreaBottom"/>
              <a:pathLst>
                <a:path w="2527300" h="650239">
                  <a:moveTo>
                    <a:pt x="2202180" y="0"/>
                  </a:moveTo>
                  <a:lnTo>
                    <a:pt x="0" y="0"/>
                  </a:lnTo>
                  <a:lnTo>
                    <a:pt x="0" y="650240"/>
                  </a:lnTo>
                  <a:lnTo>
                    <a:pt x="2202180" y="650240"/>
                  </a:lnTo>
                  <a:lnTo>
                    <a:pt x="2250228" y="646715"/>
                  </a:lnTo>
                  <a:lnTo>
                    <a:pt x="2296085" y="636476"/>
                  </a:lnTo>
                  <a:lnTo>
                    <a:pt x="2339250" y="620025"/>
                  </a:lnTo>
                  <a:lnTo>
                    <a:pt x="2379219" y="597866"/>
                  </a:lnTo>
                  <a:lnTo>
                    <a:pt x="2415490" y="570500"/>
                  </a:lnTo>
                  <a:lnTo>
                    <a:pt x="2447560" y="538430"/>
                  </a:lnTo>
                  <a:lnTo>
                    <a:pt x="2474926" y="502159"/>
                  </a:lnTo>
                  <a:lnTo>
                    <a:pt x="2497085" y="462190"/>
                  </a:lnTo>
                  <a:lnTo>
                    <a:pt x="2513536" y="419025"/>
                  </a:lnTo>
                  <a:lnTo>
                    <a:pt x="2523775" y="373168"/>
                  </a:lnTo>
                  <a:lnTo>
                    <a:pt x="2527300" y="325120"/>
                  </a:lnTo>
                  <a:lnTo>
                    <a:pt x="2523775" y="277071"/>
                  </a:lnTo>
                  <a:lnTo>
                    <a:pt x="2513536" y="231214"/>
                  </a:lnTo>
                  <a:lnTo>
                    <a:pt x="2497085" y="188049"/>
                  </a:lnTo>
                  <a:lnTo>
                    <a:pt x="2474926" y="148080"/>
                  </a:lnTo>
                  <a:lnTo>
                    <a:pt x="2447560" y="111809"/>
                  </a:lnTo>
                  <a:lnTo>
                    <a:pt x="2415490" y="79739"/>
                  </a:lnTo>
                  <a:lnTo>
                    <a:pt x="2379219" y="52373"/>
                  </a:lnTo>
                  <a:lnTo>
                    <a:pt x="2339250" y="30214"/>
                  </a:lnTo>
                  <a:lnTo>
                    <a:pt x="2296085" y="13763"/>
                  </a:lnTo>
                  <a:lnTo>
                    <a:pt x="2250228" y="3524"/>
                  </a:lnTo>
                  <a:lnTo>
                    <a:pt x="2202180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rIns="0" tIns="0" bIns="0" anchor="t">
              <a:noAutofit/>
            </a:bodyPr>
            <a:p>
              <a:pPr>
                <a:lnSpc>
                  <a:spcPct val="100000"/>
                </a:lnSpc>
              </a:pPr>
              <a:endParaRPr b="0" lang="ru-RU" sz="1800" spc="-1" strike="noStrike">
                <a:solidFill>
                  <a:srgbClr val="000000"/>
                </a:solidFill>
                <a:latin typeface="Open Sans"/>
              </a:endParaRPr>
            </a:p>
          </p:txBody>
        </p:sp>
        <p:sp>
          <p:nvSpPr>
            <p:cNvPr id="111" name="object 13"/>
            <p:cNvSpPr/>
            <p:nvPr/>
          </p:nvSpPr>
          <p:spPr>
            <a:xfrm>
              <a:off x="0" y="3103920"/>
              <a:ext cx="2526840" cy="649800"/>
            </a:xfrm>
            <a:custGeom>
              <a:avLst/>
              <a:gdLst>
                <a:gd name="textAreaLeft" fmla="*/ 0 w 2526840"/>
                <a:gd name="textAreaRight" fmla="*/ 2527200 w 2526840"/>
                <a:gd name="textAreaTop" fmla="*/ 0 h 649800"/>
                <a:gd name="textAreaBottom" fmla="*/ 650160 h 649800"/>
              </a:gdLst>
              <a:ahLst/>
              <a:rect l="textAreaLeft" t="textAreaTop" r="textAreaRight" b="textAreaBottom"/>
              <a:pathLst>
                <a:path w="2527300" h="650239">
                  <a:moveTo>
                    <a:pt x="0" y="0"/>
                  </a:moveTo>
                  <a:lnTo>
                    <a:pt x="2202180" y="0"/>
                  </a:lnTo>
                  <a:lnTo>
                    <a:pt x="2250228" y="3524"/>
                  </a:lnTo>
                  <a:lnTo>
                    <a:pt x="2296085" y="13763"/>
                  </a:lnTo>
                  <a:lnTo>
                    <a:pt x="2339250" y="30214"/>
                  </a:lnTo>
                  <a:lnTo>
                    <a:pt x="2379219" y="52373"/>
                  </a:lnTo>
                  <a:lnTo>
                    <a:pt x="2415490" y="79739"/>
                  </a:lnTo>
                  <a:lnTo>
                    <a:pt x="2447560" y="111809"/>
                  </a:lnTo>
                  <a:lnTo>
                    <a:pt x="2474926" y="148080"/>
                  </a:lnTo>
                  <a:lnTo>
                    <a:pt x="2497085" y="188049"/>
                  </a:lnTo>
                  <a:lnTo>
                    <a:pt x="2513536" y="231214"/>
                  </a:lnTo>
                  <a:lnTo>
                    <a:pt x="2523775" y="277071"/>
                  </a:lnTo>
                  <a:lnTo>
                    <a:pt x="2527300" y="325120"/>
                  </a:lnTo>
                  <a:lnTo>
                    <a:pt x="2523775" y="373168"/>
                  </a:lnTo>
                  <a:lnTo>
                    <a:pt x="2513536" y="419025"/>
                  </a:lnTo>
                  <a:lnTo>
                    <a:pt x="2497085" y="462190"/>
                  </a:lnTo>
                  <a:lnTo>
                    <a:pt x="2474926" y="502159"/>
                  </a:lnTo>
                  <a:lnTo>
                    <a:pt x="2447560" y="538430"/>
                  </a:lnTo>
                  <a:lnTo>
                    <a:pt x="2415490" y="570500"/>
                  </a:lnTo>
                  <a:lnTo>
                    <a:pt x="2379219" y="597866"/>
                  </a:lnTo>
                  <a:lnTo>
                    <a:pt x="2339250" y="620025"/>
                  </a:lnTo>
                  <a:lnTo>
                    <a:pt x="2296085" y="636476"/>
                  </a:lnTo>
                  <a:lnTo>
                    <a:pt x="2250228" y="646715"/>
                  </a:lnTo>
                  <a:lnTo>
                    <a:pt x="2202180" y="650240"/>
                  </a:lnTo>
                  <a:lnTo>
                    <a:pt x="0" y="650240"/>
                  </a:lnTo>
                </a:path>
              </a:pathLst>
            </a:custGeom>
            <a:noFill/>
            <a:ln w="25400">
              <a:solidFill>
                <a:srgbClr val="f79546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0" rIns="0" tIns="0" bIns="0" anchor="t">
              <a:noAutofit/>
            </a:bodyPr>
            <a:p>
              <a:pPr>
                <a:lnSpc>
                  <a:spcPct val="100000"/>
                </a:lnSpc>
              </a:pPr>
              <a:endParaRPr b="0" lang="ru-RU" sz="1800" spc="-1" strike="noStrike">
                <a:solidFill>
                  <a:srgbClr val="000000"/>
                </a:solidFill>
                <a:latin typeface="Open Sans"/>
              </a:endParaRPr>
            </a:p>
          </p:txBody>
        </p:sp>
        <p:sp>
          <p:nvSpPr>
            <p:cNvPr id="112" name="object 14"/>
            <p:cNvSpPr/>
            <p:nvPr/>
          </p:nvSpPr>
          <p:spPr>
            <a:xfrm>
              <a:off x="0" y="4005720"/>
              <a:ext cx="5427720" cy="647280"/>
            </a:xfrm>
            <a:custGeom>
              <a:avLst/>
              <a:gdLst>
                <a:gd name="textAreaLeft" fmla="*/ 0 w 5427720"/>
                <a:gd name="textAreaRight" fmla="*/ 5428080 w 5427720"/>
                <a:gd name="textAreaTop" fmla="*/ 0 h 647280"/>
                <a:gd name="textAreaBottom" fmla="*/ 647640 h 647280"/>
              </a:gdLst>
              <a:ahLst/>
              <a:rect l="textAreaLeft" t="textAreaTop" r="textAreaRight" b="textAreaBottom"/>
              <a:pathLst>
                <a:path w="5427980" h="647700">
                  <a:moveTo>
                    <a:pt x="5104130" y="0"/>
                  </a:moveTo>
                  <a:lnTo>
                    <a:pt x="0" y="0"/>
                  </a:lnTo>
                  <a:lnTo>
                    <a:pt x="0" y="647700"/>
                  </a:lnTo>
                  <a:lnTo>
                    <a:pt x="5104130" y="647700"/>
                  </a:lnTo>
                  <a:lnTo>
                    <a:pt x="5151976" y="644187"/>
                  </a:lnTo>
                  <a:lnTo>
                    <a:pt x="5197647" y="633985"/>
                  </a:lnTo>
                  <a:lnTo>
                    <a:pt x="5240639" y="617593"/>
                  </a:lnTo>
                  <a:lnTo>
                    <a:pt x="5280451" y="595515"/>
                  </a:lnTo>
                  <a:lnTo>
                    <a:pt x="5316582" y="568251"/>
                  </a:lnTo>
                  <a:lnTo>
                    <a:pt x="5348531" y="536302"/>
                  </a:lnTo>
                  <a:lnTo>
                    <a:pt x="5375795" y="500171"/>
                  </a:lnTo>
                  <a:lnTo>
                    <a:pt x="5397873" y="460359"/>
                  </a:lnTo>
                  <a:lnTo>
                    <a:pt x="5414265" y="417367"/>
                  </a:lnTo>
                  <a:lnTo>
                    <a:pt x="5424467" y="371696"/>
                  </a:lnTo>
                  <a:lnTo>
                    <a:pt x="5427980" y="323850"/>
                  </a:lnTo>
                  <a:lnTo>
                    <a:pt x="5424467" y="276003"/>
                  </a:lnTo>
                  <a:lnTo>
                    <a:pt x="5414265" y="230332"/>
                  </a:lnTo>
                  <a:lnTo>
                    <a:pt x="5397873" y="187340"/>
                  </a:lnTo>
                  <a:lnTo>
                    <a:pt x="5375795" y="147528"/>
                  </a:lnTo>
                  <a:lnTo>
                    <a:pt x="5348531" y="111397"/>
                  </a:lnTo>
                  <a:lnTo>
                    <a:pt x="5316582" y="79448"/>
                  </a:lnTo>
                  <a:lnTo>
                    <a:pt x="5280451" y="52184"/>
                  </a:lnTo>
                  <a:lnTo>
                    <a:pt x="5240639" y="30106"/>
                  </a:lnTo>
                  <a:lnTo>
                    <a:pt x="5197647" y="13714"/>
                  </a:lnTo>
                  <a:lnTo>
                    <a:pt x="5151976" y="3512"/>
                  </a:lnTo>
                  <a:lnTo>
                    <a:pt x="5104130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rIns="0" tIns="0" bIns="0" anchor="t">
              <a:noAutofit/>
            </a:bodyPr>
            <a:p>
              <a:pPr>
                <a:lnSpc>
                  <a:spcPct val="100000"/>
                </a:lnSpc>
              </a:pPr>
              <a:endParaRPr b="0" lang="ru-RU" sz="1800" spc="-1" strike="noStrike">
                <a:solidFill>
                  <a:srgbClr val="000000"/>
                </a:solidFill>
                <a:latin typeface="Open Sans"/>
              </a:endParaRPr>
            </a:p>
          </p:txBody>
        </p:sp>
        <p:sp>
          <p:nvSpPr>
            <p:cNvPr id="113" name="object 15"/>
            <p:cNvSpPr/>
            <p:nvPr/>
          </p:nvSpPr>
          <p:spPr>
            <a:xfrm>
              <a:off x="0" y="4005720"/>
              <a:ext cx="5427720" cy="647280"/>
            </a:xfrm>
            <a:custGeom>
              <a:avLst/>
              <a:gdLst>
                <a:gd name="textAreaLeft" fmla="*/ 0 w 5427720"/>
                <a:gd name="textAreaRight" fmla="*/ 5428080 w 5427720"/>
                <a:gd name="textAreaTop" fmla="*/ 0 h 647280"/>
                <a:gd name="textAreaBottom" fmla="*/ 647640 h 647280"/>
              </a:gdLst>
              <a:ahLst/>
              <a:rect l="textAreaLeft" t="textAreaTop" r="textAreaRight" b="textAreaBottom"/>
              <a:pathLst>
                <a:path w="5427980" h="647700">
                  <a:moveTo>
                    <a:pt x="0" y="0"/>
                  </a:moveTo>
                  <a:lnTo>
                    <a:pt x="5104130" y="0"/>
                  </a:lnTo>
                  <a:lnTo>
                    <a:pt x="5151976" y="3512"/>
                  </a:lnTo>
                  <a:lnTo>
                    <a:pt x="5197647" y="13714"/>
                  </a:lnTo>
                  <a:lnTo>
                    <a:pt x="5240639" y="30106"/>
                  </a:lnTo>
                  <a:lnTo>
                    <a:pt x="5280451" y="52184"/>
                  </a:lnTo>
                  <a:lnTo>
                    <a:pt x="5316582" y="79448"/>
                  </a:lnTo>
                  <a:lnTo>
                    <a:pt x="5348531" y="111397"/>
                  </a:lnTo>
                  <a:lnTo>
                    <a:pt x="5375795" y="147528"/>
                  </a:lnTo>
                  <a:lnTo>
                    <a:pt x="5397873" y="187340"/>
                  </a:lnTo>
                  <a:lnTo>
                    <a:pt x="5414265" y="230332"/>
                  </a:lnTo>
                  <a:lnTo>
                    <a:pt x="5424467" y="276003"/>
                  </a:lnTo>
                  <a:lnTo>
                    <a:pt x="5427980" y="323850"/>
                  </a:lnTo>
                  <a:lnTo>
                    <a:pt x="5424467" y="371696"/>
                  </a:lnTo>
                  <a:lnTo>
                    <a:pt x="5414265" y="417367"/>
                  </a:lnTo>
                  <a:lnTo>
                    <a:pt x="5397873" y="460359"/>
                  </a:lnTo>
                  <a:lnTo>
                    <a:pt x="5375795" y="500171"/>
                  </a:lnTo>
                  <a:lnTo>
                    <a:pt x="5348531" y="536302"/>
                  </a:lnTo>
                  <a:lnTo>
                    <a:pt x="5316582" y="568251"/>
                  </a:lnTo>
                  <a:lnTo>
                    <a:pt x="5280451" y="595515"/>
                  </a:lnTo>
                  <a:lnTo>
                    <a:pt x="5240639" y="617593"/>
                  </a:lnTo>
                  <a:lnTo>
                    <a:pt x="5197647" y="633985"/>
                  </a:lnTo>
                  <a:lnTo>
                    <a:pt x="5151976" y="644187"/>
                  </a:lnTo>
                  <a:lnTo>
                    <a:pt x="5104130" y="647700"/>
                  </a:lnTo>
                  <a:lnTo>
                    <a:pt x="0" y="647700"/>
                  </a:lnTo>
                </a:path>
              </a:pathLst>
            </a:custGeom>
            <a:noFill/>
            <a:ln w="25400">
              <a:solidFill>
                <a:srgbClr val="f79546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0" rIns="0" tIns="0" bIns="0" anchor="t">
              <a:noAutofit/>
            </a:bodyPr>
            <a:p>
              <a:pPr>
                <a:lnSpc>
                  <a:spcPct val="100000"/>
                </a:lnSpc>
              </a:pPr>
              <a:endParaRPr b="0" lang="ru-RU" sz="1800" spc="-1" strike="noStrike">
                <a:solidFill>
                  <a:srgbClr val="000000"/>
                </a:solidFill>
                <a:latin typeface="Open Sans"/>
              </a:endParaRPr>
            </a:p>
          </p:txBody>
        </p:sp>
        <p:sp>
          <p:nvSpPr>
            <p:cNvPr id="114" name="object 16"/>
            <p:cNvSpPr/>
            <p:nvPr/>
          </p:nvSpPr>
          <p:spPr>
            <a:xfrm>
              <a:off x="0" y="4869360"/>
              <a:ext cx="6712920" cy="647280"/>
            </a:xfrm>
            <a:custGeom>
              <a:avLst/>
              <a:gdLst>
                <a:gd name="textAreaLeft" fmla="*/ 0 w 6712920"/>
                <a:gd name="textAreaRight" fmla="*/ 6713280 w 6712920"/>
                <a:gd name="textAreaTop" fmla="*/ 0 h 647280"/>
                <a:gd name="textAreaBottom" fmla="*/ 647640 h 647280"/>
              </a:gdLst>
              <a:ahLst/>
              <a:rect l="textAreaLeft" t="textAreaTop" r="textAreaRight" b="textAreaBottom"/>
              <a:pathLst>
                <a:path w="6713220" h="647700">
                  <a:moveTo>
                    <a:pt x="6389370" y="0"/>
                  </a:moveTo>
                  <a:lnTo>
                    <a:pt x="0" y="0"/>
                  </a:lnTo>
                  <a:lnTo>
                    <a:pt x="0" y="647700"/>
                  </a:lnTo>
                  <a:lnTo>
                    <a:pt x="6389370" y="647700"/>
                  </a:lnTo>
                  <a:lnTo>
                    <a:pt x="6437216" y="644187"/>
                  </a:lnTo>
                  <a:lnTo>
                    <a:pt x="6482887" y="633985"/>
                  </a:lnTo>
                  <a:lnTo>
                    <a:pt x="6525879" y="617593"/>
                  </a:lnTo>
                  <a:lnTo>
                    <a:pt x="6565691" y="595515"/>
                  </a:lnTo>
                  <a:lnTo>
                    <a:pt x="6601822" y="568251"/>
                  </a:lnTo>
                  <a:lnTo>
                    <a:pt x="6633771" y="536302"/>
                  </a:lnTo>
                  <a:lnTo>
                    <a:pt x="6661035" y="500171"/>
                  </a:lnTo>
                  <a:lnTo>
                    <a:pt x="6683113" y="460359"/>
                  </a:lnTo>
                  <a:lnTo>
                    <a:pt x="6699505" y="417367"/>
                  </a:lnTo>
                  <a:lnTo>
                    <a:pt x="6709707" y="371696"/>
                  </a:lnTo>
                  <a:lnTo>
                    <a:pt x="6713220" y="323850"/>
                  </a:lnTo>
                  <a:lnTo>
                    <a:pt x="6709707" y="276003"/>
                  </a:lnTo>
                  <a:lnTo>
                    <a:pt x="6699505" y="230332"/>
                  </a:lnTo>
                  <a:lnTo>
                    <a:pt x="6683113" y="187340"/>
                  </a:lnTo>
                  <a:lnTo>
                    <a:pt x="6661035" y="147528"/>
                  </a:lnTo>
                  <a:lnTo>
                    <a:pt x="6633771" y="111397"/>
                  </a:lnTo>
                  <a:lnTo>
                    <a:pt x="6601822" y="79448"/>
                  </a:lnTo>
                  <a:lnTo>
                    <a:pt x="6565691" y="52184"/>
                  </a:lnTo>
                  <a:lnTo>
                    <a:pt x="6525879" y="30106"/>
                  </a:lnTo>
                  <a:lnTo>
                    <a:pt x="6482887" y="13714"/>
                  </a:lnTo>
                  <a:lnTo>
                    <a:pt x="6437216" y="3512"/>
                  </a:lnTo>
                  <a:lnTo>
                    <a:pt x="6389370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rIns="0" tIns="0" bIns="0" anchor="t">
              <a:noAutofit/>
            </a:bodyPr>
            <a:p>
              <a:pPr>
                <a:lnSpc>
                  <a:spcPct val="100000"/>
                </a:lnSpc>
              </a:pPr>
              <a:endParaRPr b="0" lang="ru-RU" sz="1800" spc="-1" strike="noStrike">
                <a:solidFill>
                  <a:srgbClr val="000000"/>
                </a:solidFill>
                <a:latin typeface="Open Sans"/>
              </a:endParaRPr>
            </a:p>
          </p:txBody>
        </p:sp>
        <p:sp>
          <p:nvSpPr>
            <p:cNvPr id="115" name="object 17"/>
            <p:cNvSpPr/>
            <p:nvPr/>
          </p:nvSpPr>
          <p:spPr>
            <a:xfrm>
              <a:off x="0" y="4869360"/>
              <a:ext cx="6712920" cy="647280"/>
            </a:xfrm>
            <a:custGeom>
              <a:avLst/>
              <a:gdLst>
                <a:gd name="textAreaLeft" fmla="*/ 0 w 6712920"/>
                <a:gd name="textAreaRight" fmla="*/ 6713280 w 6712920"/>
                <a:gd name="textAreaTop" fmla="*/ 0 h 647280"/>
                <a:gd name="textAreaBottom" fmla="*/ 647640 h 647280"/>
              </a:gdLst>
              <a:ahLst/>
              <a:rect l="textAreaLeft" t="textAreaTop" r="textAreaRight" b="textAreaBottom"/>
              <a:pathLst>
                <a:path w="6713220" h="647700">
                  <a:moveTo>
                    <a:pt x="0" y="0"/>
                  </a:moveTo>
                  <a:lnTo>
                    <a:pt x="6389370" y="0"/>
                  </a:lnTo>
                  <a:lnTo>
                    <a:pt x="6437216" y="3512"/>
                  </a:lnTo>
                  <a:lnTo>
                    <a:pt x="6482887" y="13714"/>
                  </a:lnTo>
                  <a:lnTo>
                    <a:pt x="6525879" y="30106"/>
                  </a:lnTo>
                  <a:lnTo>
                    <a:pt x="6565691" y="52184"/>
                  </a:lnTo>
                  <a:lnTo>
                    <a:pt x="6601822" y="79448"/>
                  </a:lnTo>
                  <a:lnTo>
                    <a:pt x="6633771" y="111397"/>
                  </a:lnTo>
                  <a:lnTo>
                    <a:pt x="6661035" y="147528"/>
                  </a:lnTo>
                  <a:lnTo>
                    <a:pt x="6683113" y="187340"/>
                  </a:lnTo>
                  <a:lnTo>
                    <a:pt x="6699505" y="230332"/>
                  </a:lnTo>
                  <a:lnTo>
                    <a:pt x="6709707" y="276003"/>
                  </a:lnTo>
                  <a:lnTo>
                    <a:pt x="6713220" y="323850"/>
                  </a:lnTo>
                  <a:lnTo>
                    <a:pt x="6709707" y="371696"/>
                  </a:lnTo>
                  <a:lnTo>
                    <a:pt x="6699505" y="417367"/>
                  </a:lnTo>
                  <a:lnTo>
                    <a:pt x="6683113" y="460359"/>
                  </a:lnTo>
                  <a:lnTo>
                    <a:pt x="6661035" y="500171"/>
                  </a:lnTo>
                  <a:lnTo>
                    <a:pt x="6633771" y="536302"/>
                  </a:lnTo>
                  <a:lnTo>
                    <a:pt x="6601822" y="568251"/>
                  </a:lnTo>
                  <a:lnTo>
                    <a:pt x="6565691" y="595515"/>
                  </a:lnTo>
                  <a:lnTo>
                    <a:pt x="6525879" y="617593"/>
                  </a:lnTo>
                  <a:lnTo>
                    <a:pt x="6482887" y="633985"/>
                  </a:lnTo>
                  <a:lnTo>
                    <a:pt x="6437216" y="644187"/>
                  </a:lnTo>
                  <a:lnTo>
                    <a:pt x="6389370" y="647700"/>
                  </a:lnTo>
                  <a:lnTo>
                    <a:pt x="0" y="647700"/>
                  </a:lnTo>
                </a:path>
              </a:pathLst>
            </a:custGeom>
            <a:noFill/>
            <a:ln w="25400">
              <a:solidFill>
                <a:srgbClr val="f79546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0" rIns="0" tIns="0" bIns="0" anchor="t">
              <a:noAutofit/>
            </a:bodyPr>
            <a:p>
              <a:pPr>
                <a:lnSpc>
                  <a:spcPct val="100000"/>
                </a:lnSpc>
              </a:pPr>
              <a:endParaRPr b="0" lang="ru-RU" sz="1800" spc="-1" strike="noStrike">
                <a:solidFill>
                  <a:srgbClr val="000000"/>
                </a:solidFill>
                <a:latin typeface="Open Sans"/>
              </a:endParaRPr>
            </a:p>
          </p:txBody>
        </p:sp>
      </p:grpSp>
      <p:sp>
        <p:nvSpPr>
          <p:cNvPr id="116" name="object 18"/>
          <p:cNvSpPr/>
          <p:nvPr/>
        </p:nvSpPr>
        <p:spPr>
          <a:xfrm>
            <a:off x="9360" y="1323720"/>
            <a:ext cx="9045720" cy="3983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2600" bIns="0" anchor="t">
            <a:spAutoFit/>
          </a:bodyPr>
          <a:p>
            <a:pPr marL="2318400">
              <a:lnSpc>
                <a:spcPct val="100000"/>
              </a:lnSpc>
              <a:spcBef>
                <a:spcPts val="99"/>
              </a:spcBef>
            </a:pPr>
            <a:r>
              <a:rPr b="0" lang="ru-RU" sz="2000" spc="-1" strike="noStrike">
                <a:solidFill>
                  <a:srgbClr val="f79546"/>
                </a:solidFill>
                <a:latin typeface="Calibri"/>
              </a:rPr>
              <a:t>Студенты и преподаватели ГБПОУ «СТТ»</a:t>
            </a:r>
            <a:endParaRPr b="0" lang="ru-RU" sz="2000" spc="-1" strike="noStrike">
              <a:solidFill>
                <a:srgbClr val="000000"/>
              </a:solidFill>
              <a:latin typeface="Open Sans"/>
            </a:endParaRPr>
          </a:p>
          <a:p>
            <a:pPr marL="2318400">
              <a:lnSpc>
                <a:spcPct val="100000"/>
              </a:lnSpc>
            </a:pPr>
            <a:endParaRPr b="0" lang="ru-RU" sz="2000" spc="-1" strike="noStrike">
              <a:solidFill>
                <a:srgbClr val="000000"/>
              </a:solidFill>
              <a:latin typeface="Open Sans"/>
            </a:endParaRPr>
          </a:p>
          <a:p>
            <a:pPr marL="2318400">
              <a:lnSpc>
                <a:spcPct val="100000"/>
              </a:lnSpc>
              <a:spcBef>
                <a:spcPts val="791"/>
              </a:spcBef>
            </a:pPr>
            <a:endParaRPr b="0" lang="ru-RU" sz="2000" spc="-1" strike="noStrike">
              <a:solidFill>
                <a:srgbClr val="000000"/>
              </a:solidFill>
              <a:latin typeface="Open Sans"/>
            </a:endParaRPr>
          </a:p>
          <a:p>
            <a:pPr marL="12600">
              <a:lnSpc>
                <a:spcPct val="100000"/>
              </a:lnSpc>
              <a:spcBef>
                <a:spcPts val="6"/>
              </a:spcBef>
            </a:pPr>
            <a:r>
              <a:rPr b="0" lang="ru-RU" sz="2000" spc="-12" strike="noStrike">
                <a:solidFill>
                  <a:srgbClr val="974707"/>
                </a:solidFill>
                <a:latin typeface="Calibri"/>
              </a:rPr>
              <a:t>старшеклассники,</a:t>
            </a:r>
            <a:r>
              <a:rPr b="0" lang="ru-RU" sz="2000" spc="-26" strike="noStrike">
                <a:solidFill>
                  <a:srgbClr val="974707"/>
                </a:solidFill>
                <a:latin typeface="Calibri"/>
              </a:rPr>
              <a:t> </a:t>
            </a:r>
            <a:r>
              <a:rPr b="0" lang="ru-RU" sz="2000" spc="-1" strike="noStrike">
                <a:solidFill>
                  <a:srgbClr val="974707"/>
                </a:solidFill>
                <a:latin typeface="Calibri"/>
              </a:rPr>
              <a:t>учащиеся</a:t>
            </a:r>
            <a:r>
              <a:rPr b="0" lang="ru-RU" sz="2000" spc="-72" strike="noStrike">
                <a:solidFill>
                  <a:srgbClr val="974707"/>
                </a:solidFill>
                <a:latin typeface="Calibri"/>
              </a:rPr>
              <a:t> </a:t>
            </a:r>
            <a:r>
              <a:rPr b="0" lang="ru-RU" sz="2000" spc="-12" strike="noStrike">
                <a:solidFill>
                  <a:srgbClr val="974707"/>
                </a:solidFill>
                <a:latin typeface="Calibri"/>
              </a:rPr>
              <a:t>колледжей</a:t>
            </a:r>
            <a:endParaRPr b="0" lang="ru-RU" sz="2000" spc="-1" strike="noStrike">
              <a:solidFill>
                <a:srgbClr val="000000"/>
              </a:solidFill>
              <a:latin typeface="Open Sans"/>
            </a:endParaRPr>
          </a:p>
          <a:p>
            <a:pPr marL="12600">
              <a:lnSpc>
                <a:spcPct val="100000"/>
              </a:lnSpc>
              <a:spcBef>
                <a:spcPts val="2245"/>
              </a:spcBef>
            </a:pPr>
            <a:endParaRPr b="0" lang="ru-RU" sz="2000" spc="-1" strike="noStrike">
              <a:solidFill>
                <a:srgbClr val="000000"/>
              </a:solidFill>
              <a:latin typeface="Open Sans"/>
            </a:endParaRPr>
          </a:p>
          <a:p>
            <a:pPr marL="63360">
              <a:lnSpc>
                <a:spcPct val="100000"/>
              </a:lnSpc>
            </a:pPr>
            <a:r>
              <a:rPr b="0" lang="ru-RU" sz="2000" spc="-12" strike="noStrike">
                <a:solidFill>
                  <a:srgbClr val="974707"/>
                </a:solidFill>
                <a:latin typeface="Calibri"/>
              </a:rPr>
              <a:t>студенты</a:t>
            </a:r>
            <a:r>
              <a:rPr b="0" lang="ru-RU" sz="2000" spc="-86" strike="noStrike">
                <a:solidFill>
                  <a:srgbClr val="974707"/>
                </a:solidFill>
                <a:latin typeface="Calibri"/>
              </a:rPr>
              <a:t> </a:t>
            </a:r>
            <a:r>
              <a:rPr b="0" lang="ru-RU" sz="2000" spc="-21" strike="noStrike">
                <a:solidFill>
                  <a:srgbClr val="974707"/>
                </a:solidFill>
                <a:latin typeface="Calibri"/>
              </a:rPr>
              <a:t>вузов</a:t>
            </a:r>
            <a:endParaRPr b="0" lang="ru-RU" sz="2000" spc="-1" strike="noStrike">
              <a:solidFill>
                <a:srgbClr val="000000"/>
              </a:solidFill>
              <a:latin typeface="Open Sans"/>
            </a:endParaRPr>
          </a:p>
          <a:p>
            <a:pPr marL="63360">
              <a:lnSpc>
                <a:spcPct val="100000"/>
              </a:lnSpc>
              <a:spcBef>
                <a:spcPts val="2251"/>
              </a:spcBef>
            </a:pPr>
            <a:endParaRPr b="0" lang="ru-RU" sz="2000" spc="-1" strike="noStrike">
              <a:solidFill>
                <a:srgbClr val="000000"/>
              </a:solidFill>
              <a:latin typeface="Open Sans"/>
            </a:endParaRPr>
          </a:p>
          <a:p>
            <a:pPr marL="102240">
              <a:lnSpc>
                <a:spcPct val="100000"/>
              </a:lnSpc>
            </a:pPr>
            <a:r>
              <a:rPr b="0" lang="ru-RU" sz="2000" spc="-12" strike="noStrike">
                <a:solidFill>
                  <a:srgbClr val="974707"/>
                </a:solidFill>
                <a:latin typeface="Calibri"/>
              </a:rPr>
              <a:t>сотрудники</a:t>
            </a:r>
            <a:r>
              <a:rPr b="0" lang="ru-RU" sz="2000" spc="-75" strike="noStrike">
                <a:solidFill>
                  <a:srgbClr val="974707"/>
                </a:solidFill>
                <a:latin typeface="Calibri"/>
              </a:rPr>
              <a:t> </a:t>
            </a:r>
            <a:r>
              <a:rPr b="0" lang="ru-RU" sz="2000" spc="-1" strike="noStrike">
                <a:solidFill>
                  <a:srgbClr val="974707"/>
                </a:solidFill>
                <a:latin typeface="Calibri"/>
              </a:rPr>
              <a:t>общественных</a:t>
            </a:r>
            <a:r>
              <a:rPr b="0" lang="ru-RU" sz="2000" spc="-55" strike="noStrike">
                <a:solidFill>
                  <a:srgbClr val="974707"/>
                </a:solidFill>
                <a:latin typeface="Calibri"/>
              </a:rPr>
              <a:t> </a:t>
            </a:r>
            <a:r>
              <a:rPr b="0" lang="ru-RU" sz="2000" spc="-12" strike="noStrike">
                <a:solidFill>
                  <a:srgbClr val="974707"/>
                </a:solidFill>
                <a:latin typeface="Calibri"/>
              </a:rPr>
              <a:t>организаций</a:t>
            </a:r>
            <a:endParaRPr b="0" lang="ru-RU" sz="2000" spc="-1" strike="noStrike">
              <a:solidFill>
                <a:srgbClr val="000000"/>
              </a:solidFill>
              <a:latin typeface="Open Sans"/>
            </a:endParaRPr>
          </a:p>
          <a:p>
            <a:pPr marL="102240">
              <a:lnSpc>
                <a:spcPct val="100000"/>
              </a:lnSpc>
              <a:spcBef>
                <a:spcPts val="1964"/>
              </a:spcBef>
            </a:pPr>
            <a:endParaRPr b="0" lang="ru-RU" sz="2000" spc="-1" strike="noStrike">
              <a:solidFill>
                <a:srgbClr val="000000"/>
              </a:solidFill>
              <a:latin typeface="Open Sans"/>
            </a:endParaRPr>
          </a:p>
          <a:p>
            <a:pPr marL="46440">
              <a:lnSpc>
                <a:spcPct val="100000"/>
              </a:lnSpc>
            </a:pPr>
            <a:r>
              <a:rPr b="0" lang="ru-RU" sz="2000" spc="-12" strike="noStrike">
                <a:solidFill>
                  <a:srgbClr val="974707"/>
                </a:solidFill>
                <a:latin typeface="Calibri"/>
              </a:rPr>
              <a:t>психологи,</a:t>
            </a:r>
            <a:r>
              <a:rPr b="0" lang="ru-RU" sz="2000" spc="-72" strike="noStrike">
                <a:solidFill>
                  <a:srgbClr val="974707"/>
                </a:solidFill>
                <a:latin typeface="Calibri"/>
              </a:rPr>
              <a:t> </a:t>
            </a:r>
            <a:r>
              <a:rPr b="0" lang="ru-RU" sz="2000" spc="-1" strike="noStrike">
                <a:solidFill>
                  <a:srgbClr val="974707"/>
                </a:solidFill>
                <a:latin typeface="Calibri"/>
              </a:rPr>
              <a:t>социальные,</a:t>
            </a:r>
            <a:r>
              <a:rPr b="0" lang="ru-RU" sz="2000" spc="-60" strike="noStrike">
                <a:solidFill>
                  <a:srgbClr val="974707"/>
                </a:solidFill>
                <a:latin typeface="Calibri"/>
              </a:rPr>
              <a:t> </a:t>
            </a:r>
            <a:r>
              <a:rPr b="0" lang="ru-RU" sz="2000" spc="-1" strike="noStrike">
                <a:solidFill>
                  <a:srgbClr val="974707"/>
                </a:solidFill>
                <a:latin typeface="Calibri"/>
              </a:rPr>
              <a:t>медицинские</a:t>
            </a:r>
            <a:r>
              <a:rPr b="0" lang="ru-RU" sz="2000" spc="-55" strike="noStrike">
                <a:solidFill>
                  <a:srgbClr val="974707"/>
                </a:solidFill>
                <a:latin typeface="Calibri"/>
              </a:rPr>
              <a:t> </a:t>
            </a:r>
            <a:r>
              <a:rPr b="0" lang="ru-RU" sz="2000" spc="-12" strike="noStrike">
                <a:solidFill>
                  <a:srgbClr val="974707"/>
                </a:solidFill>
                <a:latin typeface="Calibri"/>
              </a:rPr>
              <a:t>работники</a:t>
            </a:r>
            <a:endParaRPr b="0" lang="ru-RU" sz="2000" spc="-1" strike="noStrike">
              <a:solidFill>
                <a:srgbClr val="000000"/>
              </a:solidFill>
              <a:latin typeface="Open Sans"/>
            </a:endParaRPr>
          </a:p>
        </p:txBody>
      </p:sp>
      <p:pic>
        <p:nvPicPr>
          <p:cNvPr id="117" name="object 19" descr=""/>
          <p:cNvPicPr/>
          <p:nvPr/>
        </p:nvPicPr>
        <p:blipFill>
          <a:blip r:embed="rId2"/>
          <a:stretch/>
        </p:blipFill>
        <p:spPr>
          <a:xfrm>
            <a:off x="4942800" y="2636640"/>
            <a:ext cx="4200840" cy="4078800"/>
          </a:xfrm>
          <a:prstGeom prst="rect">
            <a:avLst/>
          </a:prstGeom>
          <a:ln w="0">
            <a:noFill/>
          </a:ln>
        </p:spPr>
      </p:pic>
      <p:pic>
        <p:nvPicPr>
          <p:cNvPr id="118" name="object 20" descr=""/>
          <p:cNvPicPr/>
          <p:nvPr/>
        </p:nvPicPr>
        <p:blipFill>
          <a:blip r:embed="rId3"/>
          <a:stretch/>
        </p:blipFill>
        <p:spPr>
          <a:xfrm>
            <a:off x="4483080" y="271800"/>
            <a:ext cx="909000" cy="1112040"/>
          </a:xfrm>
          <a:prstGeom prst="rect">
            <a:avLst/>
          </a:prstGeom>
          <a:ln w="0">
            <a:noFill/>
          </a:ln>
        </p:spPr>
      </p:pic>
      <p:pic>
        <p:nvPicPr>
          <p:cNvPr id="119" name="object 21" descr=""/>
          <p:cNvPicPr/>
          <p:nvPr/>
        </p:nvPicPr>
        <p:blipFill>
          <a:blip r:embed="rId4"/>
          <a:stretch/>
        </p:blipFill>
        <p:spPr>
          <a:xfrm>
            <a:off x="1617840" y="1229400"/>
            <a:ext cx="909000" cy="111204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 pitchFamily="0" charset="1"/>
        <a:ea typeface=""/>
        <a:cs typeface=""/>
      </a:majorFont>
      <a:minorFont>
        <a:latin typeface="Calibri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 pitchFamily="0" charset="1"/>
        <a:ea typeface=""/>
        <a:cs typeface=""/>
      </a:majorFont>
      <a:minorFont>
        <a:latin typeface="Calibri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 pitchFamily="0" charset="1"/>
        <a:ea typeface=""/>
        <a:cs typeface=""/>
      </a:majorFont>
      <a:minorFont>
        <a:latin typeface="Calibri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 pitchFamily="0" charset="1"/>
        <a:ea typeface=""/>
        <a:cs typeface=""/>
      </a:majorFont>
      <a:minorFont>
        <a:latin typeface="Calibri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5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 pitchFamily="0" charset="1"/>
        <a:ea typeface=""/>
        <a:cs typeface=""/>
      </a:majorFont>
      <a:minorFont>
        <a:latin typeface="Calibri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LibreOffice/7.6.7.2$Linux_X86_64 LibreOffice_project/60$Build-2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2025-03-14T07:56:40Z</dcterms:created>
  <dc:creator>Нонна Васильевна</dc:creator>
  <dc:description/>
  <dc:language>ru-RU</dc:language>
  <cp:lastModifiedBy/>
  <dcterms:modified xsi:type="dcterms:W3CDTF">2025-03-14T12:55:00Z</dcterms:modified>
  <cp:revision>1</cp:revision>
  <dc:subject/>
  <dc:title>Презентация PowerPoint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2023-08-02T00:00:00Z</vt:filetime>
  </property>
  <property fmtid="{D5CDD505-2E9C-101B-9397-08002B2CF9AE}" pid="3" name="Creator">
    <vt:lpwstr>Microsoft® PowerPoint® 2013</vt:lpwstr>
  </property>
  <property fmtid="{D5CDD505-2E9C-101B-9397-08002B2CF9AE}" pid="4" name="LastSaved">
    <vt:filetime>2025-03-14T00:00:00Z</vt:filetime>
  </property>
  <property fmtid="{D5CDD505-2E9C-101B-9397-08002B2CF9AE}" pid="5" name="PresentationFormat">
    <vt:lpwstr>On-screen Show (4:3)</vt:lpwstr>
  </property>
  <property fmtid="{D5CDD505-2E9C-101B-9397-08002B2CF9AE}" pid="6" name="Producer">
    <vt:lpwstr>iLovePDF</vt:lpwstr>
  </property>
</Properties>
</file>